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7" r:id="rId2"/>
    <p:sldId id="263" r:id="rId3"/>
    <p:sldId id="332" r:id="rId4"/>
    <p:sldId id="313" r:id="rId5"/>
    <p:sldId id="270" r:id="rId6"/>
    <p:sldId id="399" r:id="rId7"/>
    <p:sldId id="376" r:id="rId8"/>
    <p:sldId id="400" r:id="rId9"/>
    <p:sldId id="401" r:id="rId10"/>
    <p:sldId id="273" r:id="rId11"/>
    <p:sldId id="364" r:id="rId12"/>
    <p:sldId id="274" r:id="rId13"/>
    <p:sldId id="403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125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C49028-21EA-4239-A397-7D757EF3D388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DF5562-D68D-4B57-94EE-9B03CB507D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2522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幻灯片图像占位符 1">
            <a:extLst>
              <a:ext uri="{FF2B5EF4-FFF2-40B4-BE49-F238E27FC236}">
                <a16:creationId xmlns:a16="http://schemas.microsoft.com/office/drawing/2014/main" id="{D04D32A9-8C3F-4A2A-B9EC-B3B86436F20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备注占位符 2">
            <a:extLst>
              <a:ext uri="{FF2B5EF4-FFF2-40B4-BE49-F238E27FC236}">
                <a16:creationId xmlns:a16="http://schemas.microsoft.com/office/drawing/2014/main" id="{3ECB19B8-EC5B-4315-BA5E-FAB0E035AD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b="1">
                <a:latin typeface="Arial" panose="020B0604020202020204" pitchFamily="34" charset="0"/>
              </a:rPr>
              <a:t>英</a:t>
            </a:r>
            <a:r>
              <a:rPr lang="en-US" altLang="zh-CN" b="1">
                <a:latin typeface="Arial" panose="020B0604020202020204" pitchFamily="34" charset="0"/>
              </a:rPr>
              <a:t>: Chapter 1.1, 1.2 </a:t>
            </a:r>
            <a:r>
              <a:rPr lang="zh-CN" altLang="en-US" b="1">
                <a:latin typeface="Arial" panose="020B0604020202020204" pitchFamily="34" charset="0"/>
              </a:rPr>
              <a:t>成键反键轨道与能级跃迁</a:t>
            </a:r>
          </a:p>
        </p:txBody>
      </p:sp>
      <p:sp>
        <p:nvSpPr>
          <p:cNvPr id="8196" name="灯片编号占位符 3">
            <a:extLst>
              <a:ext uri="{FF2B5EF4-FFF2-40B4-BE49-F238E27FC236}">
                <a16:creationId xmlns:a16="http://schemas.microsoft.com/office/drawing/2014/main" id="{CCD974B4-8D97-4C53-8878-7E4C62557AA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fld id="{83FA4BEF-7062-42BD-9A08-FE3FE2A12711}" type="slidenum">
              <a:rPr lang="en-US" altLang="zh-CN" smtClean="0">
                <a:ea typeface="宋体" panose="02010600030101010101" pitchFamily="2" charset="-122"/>
              </a:rPr>
              <a:pPr/>
              <a:t>4</a:t>
            </a:fld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幻灯片图像占位符 1">
            <a:extLst>
              <a:ext uri="{FF2B5EF4-FFF2-40B4-BE49-F238E27FC236}">
                <a16:creationId xmlns:a16="http://schemas.microsoft.com/office/drawing/2014/main" id="{6C3FAD64-1B4D-4104-A8E4-00311AEC64E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备注占位符 2">
            <a:extLst>
              <a:ext uri="{FF2B5EF4-FFF2-40B4-BE49-F238E27FC236}">
                <a16:creationId xmlns:a16="http://schemas.microsoft.com/office/drawing/2014/main" id="{88F0030B-427C-4B65-BC7B-60F73F0773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244" name="灯片编号占位符 3">
            <a:extLst>
              <a:ext uri="{FF2B5EF4-FFF2-40B4-BE49-F238E27FC236}">
                <a16:creationId xmlns:a16="http://schemas.microsoft.com/office/drawing/2014/main" id="{39F81387-82CE-432D-846B-01C0E6A764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fld id="{2EA6AB78-EEFC-43D2-A5F5-F9504648207A}" type="slidenum">
              <a:rPr lang="en-US" altLang="zh-CN" smtClean="0">
                <a:ea typeface="宋体" panose="02010600030101010101" pitchFamily="2" charset="-122"/>
              </a:rPr>
              <a:pPr/>
              <a:t>5</a:t>
            </a:fld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>
            <a:extLst>
              <a:ext uri="{FF2B5EF4-FFF2-40B4-BE49-F238E27FC236}">
                <a16:creationId xmlns:a16="http://schemas.microsoft.com/office/drawing/2014/main" id="{02253B16-A05C-4E82-BC92-674B3BFECE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1" name="备注占位符 2">
            <a:extLst>
              <a:ext uri="{FF2B5EF4-FFF2-40B4-BE49-F238E27FC236}">
                <a16:creationId xmlns:a16="http://schemas.microsoft.com/office/drawing/2014/main" id="{FA66B797-3612-4DFA-8F33-631AF301C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b="1">
                <a:latin typeface="Arial" panose="020B0604020202020204" pitchFamily="34" charset="0"/>
              </a:rPr>
              <a:t>中</a:t>
            </a:r>
            <a:r>
              <a:rPr lang="en-US" altLang="zh-CN" b="1">
                <a:latin typeface="Arial" panose="020B0604020202020204" pitchFamily="34" charset="0"/>
              </a:rPr>
              <a:t>: Chapter 3.2.1</a:t>
            </a:r>
            <a:r>
              <a:rPr lang="zh-CN" altLang="en-US" b="1">
                <a:latin typeface="Arial" panose="020B0604020202020204" pitchFamily="34" charset="0"/>
              </a:rPr>
              <a:t> 各种吸收带及强度</a:t>
            </a:r>
            <a:r>
              <a:rPr lang="en-US" altLang="zh-CN" b="1">
                <a:latin typeface="Arial" panose="020B0604020202020204" pitchFamily="34" charset="0"/>
              </a:rPr>
              <a:t>,</a:t>
            </a:r>
            <a:r>
              <a:rPr lang="zh-CN" altLang="en-US" b="1">
                <a:latin typeface="Arial" panose="020B0604020202020204" pitchFamily="34" charset="0"/>
              </a:rPr>
              <a:t>选律</a:t>
            </a:r>
            <a:endParaRPr lang="en-US" altLang="zh-CN" b="1">
              <a:latin typeface="Arial" panose="020B0604020202020204" pitchFamily="34" charset="0"/>
            </a:endParaRPr>
          </a:p>
          <a:p>
            <a:r>
              <a:rPr lang="zh-CN" altLang="en-US" b="1">
                <a:latin typeface="Arial" panose="020B0604020202020204" pitchFamily="34" charset="0"/>
              </a:rPr>
              <a:t>英</a:t>
            </a:r>
            <a:r>
              <a:rPr lang="en-US" altLang="zh-CN" b="1">
                <a:latin typeface="Arial" panose="020B0604020202020204" pitchFamily="34" charset="0"/>
              </a:rPr>
              <a:t>: Chapter 1.7</a:t>
            </a:r>
            <a:endParaRPr lang="zh-CN" altLang="en-US" b="1">
              <a:latin typeface="Arial" panose="020B0604020202020204" pitchFamily="34" charset="0"/>
            </a:endParaRPr>
          </a:p>
        </p:txBody>
      </p:sp>
      <p:sp>
        <p:nvSpPr>
          <p:cNvPr id="12292" name="灯片编号占位符 3">
            <a:extLst>
              <a:ext uri="{FF2B5EF4-FFF2-40B4-BE49-F238E27FC236}">
                <a16:creationId xmlns:a16="http://schemas.microsoft.com/office/drawing/2014/main" id="{F44EA17A-DEBA-474A-825D-B8F476C184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fld id="{FC22ADD2-311A-4627-94A8-57E85F2A96F5}" type="slidenum">
              <a:rPr lang="en-US" altLang="zh-CN" smtClean="0">
                <a:ea typeface="宋体" panose="02010600030101010101" pitchFamily="2" charset="-122"/>
              </a:rPr>
              <a:pPr/>
              <a:t>6</a:t>
            </a:fld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>
            <a:extLst>
              <a:ext uri="{FF2B5EF4-FFF2-40B4-BE49-F238E27FC236}">
                <a16:creationId xmlns:a16="http://schemas.microsoft.com/office/drawing/2014/main" id="{EA8A6541-F0D8-4892-881C-BC99110DC92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1" name="备注占位符 2">
            <a:extLst>
              <a:ext uri="{FF2B5EF4-FFF2-40B4-BE49-F238E27FC236}">
                <a16:creationId xmlns:a16="http://schemas.microsoft.com/office/drawing/2014/main" id="{EEA0FB0F-4056-4AA1-BB0F-5DBF3BB955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b="1">
                <a:latin typeface="Arial" panose="020B0604020202020204" pitchFamily="34" charset="0"/>
              </a:rPr>
              <a:t>英</a:t>
            </a:r>
            <a:r>
              <a:rPr lang="en-US" altLang="zh-CN" b="1">
                <a:latin typeface="Arial" panose="020B0604020202020204" pitchFamily="34" charset="0"/>
              </a:rPr>
              <a:t>: Chapter 1.10</a:t>
            </a:r>
            <a:r>
              <a:rPr lang="zh-CN" altLang="en-US" b="1">
                <a:latin typeface="Arial" panose="020B0604020202020204" pitchFamily="34" charset="0"/>
              </a:rPr>
              <a:t> 名词解释</a:t>
            </a:r>
            <a:endParaRPr lang="en-US" altLang="zh-CN" b="1">
              <a:latin typeface="Arial" panose="020B0604020202020204" pitchFamily="34" charset="0"/>
            </a:endParaRPr>
          </a:p>
          <a:p>
            <a:r>
              <a:rPr lang="zh-CN" altLang="en-US" b="1">
                <a:latin typeface="Arial" panose="020B0604020202020204" pitchFamily="34" charset="0"/>
              </a:rPr>
              <a:t>中</a:t>
            </a:r>
            <a:r>
              <a:rPr lang="en-US" altLang="zh-CN" b="1">
                <a:latin typeface="Arial" panose="020B0604020202020204" pitchFamily="34" charset="0"/>
              </a:rPr>
              <a:t>: Chapter 3.5</a:t>
            </a:r>
            <a:endParaRPr lang="zh-CN" altLang="en-US" b="1">
              <a:latin typeface="Arial" panose="020B0604020202020204" pitchFamily="34" charset="0"/>
            </a:endParaRPr>
          </a:p>
        </p:txBody>
      </p:sp>
      <p:sp>
        <p:nvSpPr>
          <p:cNvPr id="17412" name="灯片编号占位符 3">
            <a:extLst>
              <a:ext uri="{FF2B5EF4-FFF2-40B4-BE49-F238E27FC236}">
                <a16:creationId xmlns:a16="http://schemas.microsoft.com/office/drawing/2014/main" id="{8AA15279-D8F9-4B47-BC4B-EDCCD95CB8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fld id="{79B36E23-BFA6-4E15-BAFA-3ABA823728D0}" type="slidenum">
              <a:rPr lang="en-US" altLang="zh-CN" smtClean="0">
                <a:ea typeface="宋体" panose="02010600030101010101" pitchFamily="2" charset="-122"/>
              </a:rPr>
              <a:pPr/>
              <a:t>10</a:t>
            </a:fld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>
            <a:extLst>
              <a:ext uri="{FF2B5EF4-FFF2-40B4-BE49-F238E27FC236}">
                <a16:creationId xmlns:a16="http://schemas.microsoft.com/office/drawing/2014/main" id="{04FD4A81-B4A9-444B-8D8C-AA12FC3406E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备注占位符 2">
            <a:extLst>
              <a:ext uri="{FF2B5EF4-FFF2-40B4-BE49-F238E27FC236}">
                <a16:creationId xmlns:a16="http://schemas.microsoft.com/office/drawing/2014/main" id="{171DB66B-DEE3-4FC3-B9B4-B5FC3021E8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b="1">
              <a:latin typeface="Arial" panose="020B0604020202020204" pitchFamily="34" charset="0"/>
            </a:endParaRPr>
          </a:p>
        </p:txBody>
      </p:sp>
      <p:sp>
        <p:nvSpPr>
          <p:cNvPr id="19460" name="灯片编号占位符 3">
            <a:extLst>
              <a:ext uri="{FF2B5EF4-FFF2-40B4-BE49-F238E27FC236}">
                <a16:creationId xmlns:a16="http://schemas.microsoft.com/office/drawing/2014/main" id="{6EFD47CB-16F1-4DD6-97BE-55B32E441D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fld id="{98B5D35E-1F25-4567-8FEB-2C2658B65553}" type="slidenum">
              <a:rPr lang="en-US" altLang="zh-CN" smtClean="0">
                <a:ea typeface="宋体" panose="02010600030101010101" pitchFamily="2" charset="-122"/>
              </a:rPr>
              <a:pPr/>
              <a:t>11</a:t>
            </a:fld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505F-D737-49CB-98F6-FADA42D54374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E97EA-35C0-44BF-A31B-882914D211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370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505F-D737-49CB-98F6-FADA42D54374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E97EA-35C0-44BF-A31B-882914D211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6982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505F-D737-49CB-98F6-FADA42D54374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E97EA-35C0-44BF-A31B-882914D211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2168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505F-D737-49CB-98F6-FADA42D54374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E97EA-35C0-44BF-A31B-882914D211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3223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505F-D737-49CB-98F6-FADA42D54374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E97EA-35C0-44BF-A31B-882914D211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9672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505F-D737-49CB-98F6-FADA42D54374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E97EA-35C0-44BF-A31B-882914D211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1578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505F-D737-49CB-98F6-FADA42D54374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E97EA-35C0-44BF-A31B-882914D211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678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505F-D737-49CB-98F6-FADA42D54374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E97EA-35C0-44BF-A31B-882914D211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6022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505F-D737-49CB-98F6-FADA42D54374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E97EA-35C0-44BF-A31B-882914D211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6054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505F-D737-49CB-98F6-FADA42D54374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E97EA-35C0-44BF-A31B-882914D211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7042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505F-D737-49CB-98F6-FADA42D54374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E97EA-35C0-44BF-A31B-882914D211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72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2E505F-D737-49CB-98F6-FADA42D54374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DE97EA-35C0-44BF-A31B-882914D211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7207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5.m4a"/><Relationship Id="rId7" Type="http://schemas.openxmlformats.org/officeDocument/2006/relationships/image" Target="../media/image3.png"/><Relationship Id="rId2" Type="http://schemas.microsoft.com/office/2007/relationships/media" Target="../media/media5.m4a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tags" Target="../tags/tag2.xml"/><Relationship Id="rId6" Type="http://schemas.openxmlformats.org/officeDocument/2006/relationships/slide" Target="slide9.xml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8">
            <a:extLst>
              <a:ext uri="{FF2B5EF4-FFF2-40B4-BE49-F238E27FC236}">
                <a16:creationId xmlns:a16="http://schemas.microsoft.com/office/drawing/2014/main" id="{9E1F624B-A658-4C6A-B6B9-AA176F8B14F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648A096-FC03-48AE-821C-E0762A7D7134}" type="slidenum">
              <a:rPr lang="en-US" altLang="zh-CN" sz="1200" smtClean="0">
                <a:latin typeface="Arial Black" panose="020B0A04020102020204" pitchFamily="34" charset="0"/>
              </a:rPr>
              <a:pPr>
                <a:spcBef>
                  <a:spcPct val="0"/>
                </a:spcBef>
                <a:buFontTx/>
                <a:buNone/>
              </a:pPr>
              <a:t>1</a:t>
            </a:fld>
            <a:endParaRPr lang="en-US" altLang="zh-CN" sz="1200">
              <a:latin typeface="Arial Black" panose="020B0A04020102020204" pitchFamily="34" charset="0"/>
            </a:endParaRPr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73DE781A-EB99-4CB9-A7C0-5365120683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3350" y="1700213"/>
            <a:ext cx="6769100" cy="165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3600" b="1">
                <a:solidFill>
                  <a:srgbClr val="990000"/>
                </a:solidFill>
                <a:latin typeface="Arial" panose="020B0604020202020204" pitchFamily="34" charset="0"/>
              </a:rPr>
              <a:t>Ultraviolet (UV) – Visible (Vis) Spectroscopy</a:t>
            </a:r>
            <a:endParaRPr lang="zh-CN" altLang="en-US" sz="3600" b="1">
              <a:solidFill>
                <a:srgbClr val="990000"/>
              </a:solidFill>
              <a:latin typeface="Arial" panose="020B0604020202020204" pitchFamily="34" charset="0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2333445-8135-4E09-B502-4B0EC310FC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slow" advTm="1485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248" x="76200" y="4614863"/>
          <p14:tracePt t="13256" x="169863" y="4683125"/>
          <p14:tracePt t="13264" x="246063" y="4733925"/>
          <p14:tracePt t="13273" x="331788" y="4792663"/>
          <p14:tracePt t="13280" x="450850" y="4878388"/>
          <p14:tracePt t="13290" x="509588" y="4919663"/>
          <p14:tracePt t="13296" x="620713" y="4987925"/>
          <p14:tracePt t="13304" x="765175" y="5048250"/>
          <p14:tracePt t="13312" x="925513" y="5116513"/>
          <p14:tracePt t="13320" x="1036638" y="5149850"/>
          <p14:tracePt t="13328" x="1155700" y="5200650"/>
          <p14:tracePt t="13338" x="1325563" y="5251450"/>
          <p14:tracePt t="13344" x="1470025" y="5276850"/>
          <p14:tracePt t="13352" x="1597025" y="5311775"/>
          <p14:tracePt t="13360" x="1784350" y="5345113"/>
          <p14:tracePt t="13369" x="1920875" y="5370513"/>
          <p14:tracePt t="13376" x="2166938" y="5405438"/>
          <p14:tracePt t="13384" x="2328863" y="5421313"/>
          <p14:tracePt t="13392" x="2660650" y="5481638"/>
          <p14:tracePt t="13400" x="2871788" y="5489575"/>
          <p14:tracePt t="13410" x="3094038" y="5524500"/>
          <p14:tracePt t="13418" x="3416300" y="5540375"/>
          <p14:tracePt t="13426" x="3654425" y="5557838"/>
          <p14:tracePt t="13434" x="3806825" y="5557838"/>
          <p14:tracePt t="13442" x="4070350" y="5565775"/>
          <p14:tracePt t="13450" x="4394200" y="5583238"/>
          <p14:tracePt t="13458" x="4630738" y="5600700"/>
          <p14:tracePt t="13468" x="4792663" y="5626100"/>
          <p14:tracePt t="13475" x="5175250" y="5659438"/>
          <p14:tracePt t="13482" x="5507038" y="5694363"/>
          <p14:tracePt t="13489" x="5651500" y="5719763"/>
          <p14:tracePt t="13498" x="5940425" y="5761038"/>
          <p14:tracePt t="13506" x="6246813" y="5813425"/>
          <p14:tracePt t="13514" x="6602413" y="5872163"/>
          <p14:tracePt t="13522" x="6883400" y="5922963"/>
          <p14:tracePt t="13529" x="7223125" y="5991225"/>
          <p14:tracePt t="13537" x="7529513" y="6042025"/>
          <p14:tracePt t="13546" x="7673975" y="6076950"/>
          <p14:tracePt t="13554" x="7962900" y="6127750"/>
          <p14:tracePt t="13562" x="8277225" y="6194425"/>
          <p14:tracePt t="13570" x="8497888" y="6237288"/>
          <p14:tracePt t="13578" x="8659813" y="6262688"/>
          <p14:tracePt t="13586" x="8966200" y="6313488"/>
          <p14:tracePt t="13594" x="9067800" y="6323013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5B476ADC-C2B7-4885-99C2-0D2DEAC214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188" y="1022350"/>
            <a:ext cx="8472487" cy="5486400"/>
          </a:xfrm>
        </p:spPr>
        <p:txBody>
          <a:bodyPr/>
          <a:lstStyle/>
          <a:p>
            <a:pPr algn="just" eaLnBrk="1" hangingPunct="1">
              <a:lnSpc>
                <a:spcPct val="120000"/>
              </a:lnSpc>
              <a:buClr>
                <a:srgbClr val="FF66FF"/>
              </a:buClr>
              <a:buFont typeface="Wingdings" panose="05000000000000000000" pitchFamily="2" charset="2"/>
              <a:buChar char="v"/>
            </a:pPr>
            <a:r>
              <a:rPr lang="en-US" altLang="zh-CN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Chromophore (</a:t>
            </a:r>
            <a:r>
              <a:rPr lang="zh-CN" altLang="en-US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生色团</a:t>
            </a:r>
            <a:r>
              <a:rPr lang="en-US" altLang="zh-CN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)</a:t>
            </a:r>
            <a:r>
              <a:rPr lang="zh-CN" altLang="en-US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：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Functional groups which have absorptions in UV and visible regions, such as</a:t>
            </a:r>
            <a:r>
              <a:rPr lang="zh-CN" altLang="zh-CN" sz="2400">
                <a:solidFill>
                  <a:srgbClr val="000099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：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&gt;C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＝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C&lt;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、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&gt;C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＝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O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、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&gt;C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＝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S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、－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C≡N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、－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NO</a:t>
            </a:r>
            <a:r>
              <a:rPr lang="en-US" altLang="zh-CN" sz="2400" baseline="-25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2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、－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C</a:t>
            </a:r>
            <a:r>
              <a:rPr lang="en-US" altLang="zh-CN" sz="2400" baseline="-25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6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H</a:t>
            </a:r>
            <a:r>
              <a:rPr lang="en-US" altLang="zh-CN" sz="2400" baseline="-25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5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and etc (</a:t>
            </a:r>
            <a:r>
              <a:rPr lang="en-US" altLang="zh-CN" sz="2400" u="sng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conjugated and non-saturated groups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).</a:t>
            </a:r>
            <a:endParaRPr lang="en-US" altLang="zh-CN" sz="2400">
              <a:solidFill>
                <a:srgbClr val="FF0000"/>
              </a:solidFill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algn="just" eaLnBrk="1" hangingPunct="1">
              <a:lnSpc>
                <a:spcPct val="120000"/>
              </a:lnSpc>
              <a:buClr>
                <a:srgbClr val="FF66FF"/>
              </a:buClr>
              <a:buFont typeface="Wingdings" panose="05000000000000000000" pitchFamily="2" charset="2"/>
              <a:buChar char="v"/>
            </a:pPr>
            <a:r>
              <a:rPr lang="en-US" altLang="zh-CN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Auxochrome (</a:t>
            </a:r>
            <a:r>
              <a:rPr lang="zh-CN" altLang="en-US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助色团</a:t>
            </a:r>
            <a:r>
              <a:rPr lang="en-US" altLang="zh-CN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):</a:t>
            </a:r>
            <a:r>
              <a:rPr lang="en-US" altLang="zh-CN" sz="2400" b="1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A substituent on a chromophore which leads to a red shift, such as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：－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OH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、－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OR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、－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NH</a:t>
            </a:r>
            <a:r>
              <a:rPr lang="en-US" altLang="zh-CN" sz="2400" baseline="-25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2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、－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NHR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、－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NR</a:t>
            </a:r>
            <a:r>
              <a:rPr lang="en-US" altLang="zh-CN" sz="2400" baseline="-25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2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、－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SH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、－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Cl </a:t>
            </a:r>
            <a:r>
              <a:rPr lang="en-US" altLang="zh-CN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(</a:t>
            </a:r>
            <a:r>
              <a:rPr lang="en-US" altLang="zh-CN" sz="2400" u="sng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with lone pair atoms</a:t>
            </a:r>
            <a:r>
              <a:rPr lang="en-US" altLang="zh-CN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)</a:t>
            </a:r>
            <a:r>
              <a:rPr lang="en-US" altLang="zh-CN" sz="2400">
                <a:solidFill>
                  <a:srgbClr val="000099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.</a:t>
            </a:r>
          </a:p>
          <a:p>
            <a:pPr algn="just" eaLnBrk="1" hangingPunct="1">
              <a:lnSpc>
                <a:spcPct val="120000"/>
              </a:lnSpc>
              <a:buClr>
                <a:srgbClr val="FF66FF"/>
              </a:buClr>
              <a:buFont typeface="Wingdings" panose="05000000000000000000" pitchFamily="2" charset="2"/>
              <a:buChar char="v"/>
            </a:pPr>
            <a:r>
              <a:rPr lang="en-US" altLang="zh-CN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Red shift / Bathochromic effect (</a:t>
            </a:r>
            <a:r>
              <a:rPr lang="zh-CN" altLang="en-US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红移</a:t>
            </a:r>
            <a:r>
              <a:rPr lang="en-US" altLang="zh-CN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):</a:t>
            </a:r>
            <a:r>
              <a:rPr lang="zh-CN" altLang="en-US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Absorption maximum shifts to a longer wavelength.</a:t>
            </a:r>
          </a:p>
          <a:p>
            <a:pPr algn="just" eaLnBrk="1" hangingPunct="1">
              <a:lnSpc>
                <a:spcPct val="120000"/>
              </a:lnSpc>
              <a:buClr>
                <a:srgbClr val="FF66FF"/>
              </a:buClr>
              <a:buFont typeface="Wingdings" panose="05000000000000000000" pitchFamily="2" charset="2"/>
              <a:buChar char="v"/>
            </a:pPr>
            <a:r>
              <a:rPr lang="en-US" altLang="zh-CN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Blue shift / Hypsochromic effect (</a:t>
            </a:r>
            <a:r>
              <a:rPr lang="zh-CN" altLang="en-US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蓝移</a:t>
            </a:r>
            <a:r>
              <a:rPr lang="en-US" altLang="zh-CN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):</a:t>
            </a:r>
            <a:r>
              <a:rPr lang="zh-CN" altLang="en-US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Absorption maximum shifts to a shorter wavelength.</a:t>
            </a:r>
            <a:endParaRPr lang="zh-CN" altLang="en-US" sz="24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sp>
        <p:nvSpPr>
          <p:cNvPr id="16387" name="日期占位符 5">
            <a:extLst>
              <a:ext uri="{FF2B5EF4-FFF2-40B4-BE49-F238E27FC236}">
                <a16:creationId xmlns:a16="http://schemas.microsoft.com/office/drawing/2014/main" id="{9C02B1C7-DAD4-4684-B043-21C2883302FE}"/>
              </a:ext>
            </a:extLst>
          </p:cNvPr>
          <p:cNvSpPr>
            <a:spLocks noGrp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D2EC2E-CF1A-43A2-B7C7-8F8FE8818BBF}" type="datetime10">
              <a:rPr lang="zh-CN" altLang="en-US" sz="12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10:45</a:t>
            </a:fld>
            <a:endParaRPr lang="en-US" altLang="zh-CN" sz="1200">
              <a:latin typeface="Arial" panose="020B0604020202020204" pitchFamily="34" charset="0"/>
            </a:endParaRPr>
          </a:p>
        </p:txBody>
      </p:sp>
      <p:sp>
        <p:nvSpPr>
          <p:cNvPr id="16388" name="灯片编号占位符 4">
            <a:extLst>
              <a:ext uri="{FF2B5EF4-FFF2-40B4-BE49-F238E27FC236}">
                <a16:creationId xmlns:a16="http://schemas.microsoft.com/office/drawing/2014/main" id="{DF851A5F-577D-4C56-9A88-F8ED6C864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DF5E6EE-A0BA-46CA-9427-3A40FD94688E}" type="slidenum">
              <a:rPr lang="en-US" altLang="zh-CN" sz="1200" smtClean="0">
                <a:latin typeface="Arial Black" panose="020B0A04020102020204" pitchFamily="34" charset="0"/>
              </a:rPr>
              <a:pPr>
                <a:spcBef>
                  <a:spcPct val="0"/>
                </a:spcBef>
                <a:buFontTx/>
                <a:buNone/>
              </a:pPr>
              <a:t>10</a:t>
            </a:fld>
            <a:endParaRPr lang="en-US" altLang="zh-CN" sz="1200">
              <a:latin typeface="Arial Black" panose="020B0A04020102020204" pitchFamily="34" charset="0"/>
            </a:endParaRPr>
          </a:p>
        </p:txBody>
      </p:sp>
      <p:sp>
        <p:nvSpPr>
          <p:cNvPr id="16389" name="矩形 4">
            <a:extLst>
              <a:ext uri="{FF2B5EF4-FFF2-40B4-BE49-F238E27FC236}">
                <a16:creationId xmlns:a16="http://schemas.microsoft.com/office/drawing/2014/main" id="{3E83BFAD-8F42-47B7-A3C3-5386B64571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188" y="333375"/>
            <a:ext cx="4465637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3)</a:t>
            </a:r>
            <a:r>
              <a:rPr lang="zh-CN" altLang="en-US" sz="28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8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Definitions</a:t>
            </a:r>
            <a:endParaRPr lang="zh-CN" altLang="en-US" sz="2800" b="1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F242772E-BF56-4B10-9D48-195CB3C2A8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543"/>
    </mc:Choice>
    <mc:Fallback>
      <p:transition spd="slow" advTm="1065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019" x="9042400" y="3502025"/>
          <p14:tracePt t="19025" x="8982075" y="3517900"/>
          <p14:tracePt t="19064" x="8982075" y="3535363"/>
          <p14:tracePt t="19072" x="8991600" y="3543300"/>
          <p14:tracePt t="19080" x="9050338" y="3568700"/>
          <p14:tracePt t="19272" x="7793038" y="3398838"/>
          <p14:tracePt t="19281" x="7053263" y="3221038"/>
          <p14:tracePt t="19287" x="6594475" y="3119438"/>
          <p14:tracePt t="19298" x="6194425" y="3008313"/>
          <p14:tracePt t="19303" x="5710238" y="2906713"/>
          <p14:tracePt t="19314" x="5532438" y="2855913"/>
          <p14:tracePt t="19321" x="5395913" y="2830513"/>
          <p14:tracePt t="19329" x="5124450" y="2752725"/>
          <p14:tracePt t="19337" x="5048250" y="2727325"/>
          <p14:tracePt t="19345" x="4929188" y="2693988"/>
          <p14:tracePt t="19353" x="4886325" y="2676525"/>
          <p14:tracePt t="19361" x="4868863" y="2660650"/>
          <p14:tracePt t="19402" x="4868863" y="2625725"/>
          <p14:tracePt t="19410" x="4929188" y="2574925"/>
          <p14:tracePt t="19418" x="4954588" y="2549525"/>
          <p14:tracePt t="19426" x="4987925" y="2524125"/>
          <p14:tracePt t="19434" x="5005388" y="2498725"/>
          <p14:tracePt t="19446" x="5013325" y="2481263"/>
          <p14:tracePt t="19454" x="5022850" y="2447925"/>
          <p14:tracePt t="19462" x="5022850" y="2438400"/>
          <p14:tracePt t="19478" x="5022850" y="2430463"/>
          <p14:tracePt t="19502" x="5038725" y="2430463"/>
          <p14:tracePt t="19510" x="5081588" y="2422525"/>
          <p14:tracePt t="19518" x="5124450" y="2422525"/>
          <p14:tracePt t="19527" x="5226050" y="2422525"/>
          <p14:tracePt t="19534" x="5311775" y="2422525"/>
          <p14:tracePt t="19543" x="5438775" y="2422525"/>
          <p14:tracePt t="19554" x="5668963" y="2422525"/>
          <p14:tracePt t="19564" x="5829300" y="2422525"/>
          <p14:tracePt t="19569" x="6102350" y="2422525"/>
          <p14:tracePt t="19579" x="6424613" y="2422525"/>
          <p14:tracePt t="19585" x="6916738" y="2430463"/>
          <p14:tracePt t="19595" x="7215188" y="2447925"/>
          <p14:tracePt t="19603" x="7537450" y="2481263"/>
          <p14:tracePt t="19611" x="7681913" y="2498725"/>
          <p14:tracePt t="19619" x="7877175" y="2506663"/>
          <p14:tracePt t="19627" x="7996238" y="2524125"/>
          <p14:tracePt t="19635" x="8089900" y="2524125"/>
          <p14:tracePt t="19643" x="8115300" y="2524125"/>
          <p14:tracePt t="34404" x="8115300" y="2532063"/>
          <p14:tracePt t="34409" x="8107363" y="2549525"/>
          <p14:tracePt t="34418" x="8081963" y="2617788"/>
          <p14:tracePt t="34426" x="8047038" y="2701925"/>
          <p14:tracePt t="34433" x="8013700" y="2838450"/>
          <p14:tracePt t="34442" x="8013700" y="2897188"/>
          <p14:tracePt t="34450" x="7996238" y="3008313"/>
          <p14:tracePt t="34461" x="7996238" y="3051175"/>
          <p14:tracePt t="34468" x="7996238" y="3084513"/>
          <p14:tracePt t="34478" x="7996238" y="3109913"/>
          <p14:tracePt t="34484" x="7996238" y="3119438"/>
          <p14:tracePt t="34492" x="7996238" y="3127375"/>
          <p14:tracePt t="34509" x="7996238" y="3135313"/>
          <p14:tracePt t="34516" x="7996238" y="3152775"/>
          <p14:tracePt t="34525" x="7996238" y="3178175"/>
          <p14:tracePt t="34532" x="7988300" y="3211513"/>
          <p14:tracePt t="34539" x="7970838" y="3254375"/>
          <p14:tracePt t="34548" x="7945438" y="3305175"/>
          <p14:tracePt t="34556" x="7920038" y="3355975"/>
          <p14:tracePt t="34564" x="7902575" y="3398838"/>
          <p14:tracePt t="34572" x="7877175" y="3441700"/>
          <p14:tracePt t="34580" x="7861300" y="3467100"/>
          <p14:tracePt t="34588" x="7843838" y="3484563"/>
          <p14:tracePt t="34597" x="7835900" y="3492500"/>
          <p14:tracePt t="34609" x="7835900" y="3502025"/>
          <p14:tracePt t="34643" x="7826375" y="3509963"/>
          <p14:tracePt t="34651" x="7810500" y="3535363"/>
          <p14:tracePt t="34661" x="7783513" y="3568700"/>
          <p14:tracePt t="34667" x="7758113" y="3611563"/>
          <p14:tracePt t="34676" x="7716838" y="3646488"/>
          <p14:tracePt t="34683" x="7681913" y="3687763"/>
          <p14:tracePt t="34692" x="7648575" y="3722688"/>
          <p14:tracePt t="34700" x="7639050" y="3748088"/>
          <p14:tracePt t="34710" x="7623175" y="3773488"/>
          <p14:tracePt t="34718" x="7605713" y="3781425"/>
          <p14:tracePt t="34725" x="7588250" y="3798888"/>
          <p14:tracePt t="34734" x="7580313" y="3816350"/>
          <p14:tracePt t="34740" x="7562850" y="3841750"/>
          <p14:tracePt t="34750" x="7554913" y="3849688"/>
          <p14:tracePt t="34756" x="7546975" y="3867150"/>
          <p14:tracePt t="34766" x="7537450" y="3867150"/>
          <p14:tracePt t="34782" x="7537450" y="3875088"/>
          <p14:tracePt t="34790" x="7529513" y="3875088"/>
          <p14:tracePt t="34798" x="7521575" y="3875088"/>
          <p14:tracePt t="34806" x="7504113" y="3875088"/>
          <p14:tracePt t="34813" x="7478713" y="3883025"/>
          <p14:tracePt t="34822" x="7453313" y="3892550"/>
          <p14:tracePt t="34831" x="7443788" y="3892550"/>
          <p14:tracePt t="34838" x="7435850" y="3892550"/>
          <p14:tracePt t="34912" x="7427913" y="3892550"/>
          <p14:tracePt t="34944" x="7418388" y="3883025"/>
          <p14:tracePt t="34963" x="7402513" y="3875088"/>
          <p14:tracePt t="34975" x="7385050" y="3875088"/>
          <p14:tracePt t="34985" x="7367588" y="3875088"/>
          <p14:tracePt t="34993" x="7316788" y="3867150"/>
          <p14:tracePt t="35001" x="7291388" y="3867150"/>
          <p14:tracePt t="35009" x="7273925" y="3867150"/>
          <p14:tracePt t="35039" x="7265988" y="3867150"/>
          <p14:tracePt t="35046" x="7258050" y="3867150"/>
          <p14:tracePt t="35063" x="7248525" y="3867150"/>
          <p14:tracePt t="35071" x="7232650" y="3867150"/>
          <p14:tracePt t="35093" x="7223125" y="3867150"/>
          <p14:tracePt t="35100" x="7215188" y="3867150"/>
          <p14:tracePt t="35131" x="7205663" y="3867150"/>
          <p14:tracePt t="35141" x="7197725" y="3867150"/>
          <p14:tracePt t="35151" x="7189788" y="3867150"/>
          <p14:tracePt t="35167" x="7180263" y="3867150"/>
          <p14:tracePt t="35199" x="7172325" y="3867150"/>
          <p14:tracePt t="35250" x="7164388" y="3867150"/>
          <p14:tracePt t="38596" x="7180263" y="3867150"/>
          <p14:tracePt t="38604" x="7189788" y="3867150"/>
          <p14:tracePt t="38611" x="7215188" y="3867150"/>
          <p14:tracePt t="38620" x="7248525" y="3857625"/>
          <p14:tracePt t="38628" x="7273925" y="3849688"/>
          <p14:tracePt t="38636" x="7291388" y="3849688"/>
          <p14:tracePt t="38643" x="7324725" y="3841750"/>
          <p14:tracePt t="38652" x="7359650" y="3841750"/>
          <p14:tracePt t="38660" x="7402513" y="3832225"/>
          <p14:tracePt t="38668" x="7427913" y="3824288"/>
          <p14:tracePt t="38678" x="7469188" y="3824288"/>
          <p14:tracePt t="38684" x="7504113" y="3816350"/>
          <p14:tracePt t="38693" x="7546975" y="3806825"/>
          <p14:tracePt t="38703" x="7580313" y="3806825"/>
          <p14:tracePt t="38708" x="7623175" y="3798888"/>
          <p14:tracePt t="38719" x="7656513" y="3798888"/>
          <p14:tracePt t="38725" x="7681913" y="3798888"/>
          <p14:tracePt t="38734" x="7716838" y="3790950"/>
          <p14:tracePt t="38742" x="7758113" y="3790950"/>
          <p14:tracePt t="38750" x="7810500" y="3790950"/>
          <p14:tracePt t="38759" x="7826375" y="3790950"/>
          <p14:tracePt t="38766" x="7851775" y="3790950"/>
          <p14:tracePt t="38775" x="7869238" y="3781425"/>
          <p14:tracePt t="38782" x="7877175" y="3781425"/>
          <p14:tracePt t="38790" x="7886700" y="3781425"/>
          <p14:tracePt t="38798" x="7894638" y="3781425"/>
          <p14:tracePt t="38819" x="7902575" y="3781425"/>
          <p14:tracePt t="38826" x="7920038" y="3781425"/>
          <p14:tracePt t="38834" x="7927975" y="3781425"/>
          <p14:tracePt t="38843" x="7945438" y="3781425"/>
          <p14:tracePt t="38850" x="7962900" y="3773488"/>
          <p14:tracePt t="38860" x="7996238" y="3773488"/>
          <p14:tracePt t="38866" x="8013700" y="3773488"/>
          <p14:tracePt t="38877" x="8031163" y="3773488"/>
          <p14:tracePt t="38882" x="8047038" y="3773488"/>
          <p14:tracePt t="38893" x="8056563" y="3773488"/>
          <p14:tracePt t="38900" x="8064500" y="3773488"/>
          <p14:tracePt t="38938" x="8074025" y="3773488"/>
          <p14:tracePt t="38995" x="8081963" y="3773488"/>
          <p14:tracePt t="39018" x="8115300" y="3773488"/>
          <p14:tracePt t="39027" x="8124825" y="3773488"/>
          <p14:tracePt t="39035" x="8140700" y="3781425"/>
          <p14:tracePt t="39043" x="8158163" y="3781425"/>
          <p14:tracePt t="39051" x="8166100" y="3781425"/>
          <p14:tracePt t="39059" x="8191500" y="3781425"/>
          <p14:tracePt t="39068" x="8201025" y="3781425"/>
          <p14:tracePt t="39076" x="8218488" y="3781425"/>
          <p14:tracePt t="39083" x="8243888" y="3790950"/>
          <p14:tracePt t="39099" x="8269288" y="3790950"/>
          <p14:tracePt t="39107" x="8294688" y="3790950"/>
          <p14:tracePt t="39115" x="8310563" y="3790950"/>
          <p14:tracePt t="39124" x="8328025" y="3790950"/>
          <p14:tracePt t="39131" x="8345488" y="3790950"/>
          <p14:tracePt t="39140" x="8362950" y="3790950"/>
          <p14:tracePt t="39147" x="8378825" y="3790950"/>
          <p14:tracePt t="39155" x="8396288" y="3790950"/>
          <p14:tracePt t="39163" x="8404225" y="3790950"/>
          <p14:tracePt t="39171" x="8421688" y="3790950"/>
          <p14:tracePt t="39180" x="8429625" y="3790950"/>
          <p14:tracePt t="39188" x="8439150" y="3790950"/>
          <p14:tracePt t="39196" x="8447088" y="3790950"/>
          <p14:tracePt t="39216" x="8455025" y="3790950"/>
          <p14:tracePt t="39241" x="8464550" y="3790950"/>
          <p14:tracePt t="39260" x="8472488" y="3798888"/>
          <p14:tracePt t="39268" x="8489950" y="3806825"/>
          <p14:tracePt t="39278" x="8507413" y="3806825"/>
          <p14:tracePt t="39284" x="8515350" y="3816350"/>
          <p14:tracePt t="39294" x="8532813" y="3816350"/>
          <p14:tracePt t="39303" x="8540750" y="3816350"/>
          <p14:tracePt t="39310" x="8548688" y="3816350"/>
          <p14:tracePt t="39320" x="8558213" y="3816350"/>
          <p14:tracePt t="39326" x="8566150" y="3816350"/>
          <p14:tracePt t="40582" x="8583613" y="3816350"/>
          <p14:tracePt t="40590" x="8591550" y="3816350"/>
          <p14:tracePt t="40598" x="8616950" y="3816350"/>
          <p14:tracePt t="40608" x="8634413" y="3816350"/>
          <p14:tracePt t="40614" x="8642350" y="3816350"/>
          <p14:tracePt t="40622" x="8659813" y="3816350"/>
          <p14:tracePt t="40630" x="8667750" y="3816350"/>
          <p14:tracePt t="40648" x="8677275" y="3816350"/>
          <p14:tracePt t="40712" x="8651875" y="3816350"/>
          <p14:tracePt t="40722" x="8599488" y="3824288"/>
          <p14:tracePt t="40730" x="8523288" y="3857625"/>
          <p14:tracePt t="40740" x="8396288" y="3875088"/>
          <p14:tracePt t="40752" x="8107363" y="3925888"/>
          <p14:tracePt t="40761" x="7800975" y="3976688"/>
          <p14:tracePt t="40768" x="7478713" y="4011613"/>
          <p14:tracePt t="40778" x="7053263" y="4070350"/>
          <p14:tracePt t="40784" x="6670675" y="4105275"/>
          <p14:tracePt t="40794" x="6143625" y="4146550"/>
          <p14:tracePt t="40800" x="5710238" y="4164013"/>
          <p14:tracePt t="40811" x="5218113" y="4164013"/>
          <p14:tracePt t="40816" x="4835525" y="4181475"/>
          <p14:tracePt t="40826" x="4521200" y="4181475"/>
          <p14:tracePt t="40832" x="4197350" y="4197350"/>
          <p14:tracePt t="40840" x="3908425" y="4197350"/>
          <p14:tracePt t="40848" x="3586163" y="4197350"/>
          <p14:tracePt t="40856" x="3382963" y="4197350"/>
          <p14:tracePt t="40864" x="3059113" y="4214813"/>
          <p14:tracePt t="40871" x="2855913" y="4214813"/>
          <p14:tracePt t="40893" x="2413000" y="4224338"/>
          <p14:tracePt t="40895" x="2286000" y="4224338"/>
          <p14:tracePt t="40904" x="2149475" y="4224338"/>
          <p14:tracePt t="40912" x="1971675" y="4224338"/>
          <p14:tracePt t="40920" x="1860550" y="4224338"/>
          <p14:tracePt t="40928" x="1819275" y="4224338"/>
          <p14:tracePt t="40936" x="1708150" y="4224338"/>
          <p14:tracePt t="40947" x="1622425" y="4224338"/>
          <p14:tracePt t="40956" x="1589088" y="4224338"/>
          <p14:tracePt t="40963" x="1452563" y="4224338"/>
          <p14:tracePt t="40971" x="1393825" y="4224338"/>
          <p14:tracePt t="40979" x="1350963" y="4224338"/>
          <p14:tracePt t="40987" x="1292225" y="4224338"/>
          <p14:tracePt t="40995" x="1249363" y="4224338"/>
          <p14:tracePt t="41006" x="1189038" y="4224338"/>
          <p14:tracePt t="41013" x="1163638" y="4224338"/>
          <p14:tracePt t="41022" x="1122363" y="4224338"/>
          <p14:tracePt t="41029" x="1079500" y="4224338"/>
          <p14:tracePt t="41037" x="1054100" y="4224338"/>
          <p14:tracePt t="41045" x="1028700" y="4224338"/>
          <p14:tracePt t="41053" x="1011238" y="4232275"/>
          <p14:tracePt t="41061" x="993775" y="4232275"/>
          <p14:tracePt t="41069" x="968375" y="4240213"/>
          <p14:tracePt t="41077" x="942975" y="4249738"/>
          <p14:tracePt t="41085" x="925513" y="4249738"/>
          <p14:tracePt t="41093" x="900113" y="4257675"/>
          <p14:tracePt t="41101" x="874713" y="4265613"/>
          <p14:tracePt t="41109" x="849313" y="4275138"/>
          <p14:tracePt t="41117" x="833438" y="4291013"/>
          <p14:tracePt t="41125" x="815975" y="4291013"/>
          <p14:tracePt t="41133" x="798513" y="4300538"/>
          <p14:tracePt t="41531" x="815975" y="4300538"/>
          <p14:tracePt t="41540" x="841375" y="4300538"/>
          <p14:tracePt t="41547" x="884238" y="4300538"/>
          <p14:tracePt t="41557" x="935038" y="4300538"/>
          <p14:tracePt t="41565" x="1003300" y="4283075"/>
          <p14:tracePt t="41574" x="1079500" y="4275138"/>
          <p14:tracePt t="41581" x="1189038" y="4265613"/>
          <p14:tracePt t="41590" x="1249363" y="4257675"/>
          <p14:tracePt t="41597" x="1376363" y="4240213"/>
          <p14:tracePt t="41606" x="1462088" y="4240213"/>
          <p14:tracePt t="41613" x="1555750" y="4232275"/>
          <p14:tracePt t="41621" x="1606550" y="4232275"/>
          <p14:tracePt t="41629" x="1639888" y="4232275"/>
          <p14:tracePt t="41637" x="1657350" y="4232275"/>
          <p14:tracePt t="41645" x="1682750" y="4232275"/>
          <p14:tracePt t="41653" x="1716088" y="4232275"/>
          <p14:tracePt t="41661" x="1751013" y="4232275"/>
          <p14:tracePt t="41674" x="1793875" y="4232275"/>
          <p14:tracePt t="41681" x="1878013" y="4240213"/>
          <p14:tracePt t="41689" x="1928813" y="4249738"/>
          <p14:tracePt t="41697" x="1971675" y="4249738"/>
          <p14:tracePt t="41707" x="2030413" y="4257675"/>
          <p14:tracePt t="41713" x="2065338" y="4257675"/>
          <p14:tracePt t="41721" x="2116138" y="4275138"/>
          <p14:tracePt t="41729" x="2149475" y="4275138"/>
          <p14:tracePt t="41737" x="2192338" y="4275138"/>
          <p14:tracePt t="41747" x="2243138" y="4291013"/>
          <p14:tracePt t="41753" x="2260600" y="4291013"/>
          <p14:tracePt t="41761" x="2293938" y="4291013"/>
          <p14:tracePt t="41769" x="2328863" y="4300538"/>
          <p14:tracePt t="41778" x="2336800" y="4300538"/>
          <p14:tracePt t="41787" x="2362200" y="4300538"/>
          <p14:tracePt t="41797" x="2387600" y="4300538"/>
          <p14:tracePt t="41808" x="2422525" y="4300538"/>
          <p14:tracePt t="41815" x="2447925" y="4300538"/>
          <p14:tracePt t="41823" x="2481263" y="4300538"/>
          <p14:tracePt t="41829" x="2516188" y="4300538"/>
          <p14:tracePt t="41839" x="2541588" y="4300538"/>
          <p14:tracePt t="41847" x="2582863" y="4300538"/>
          <p14:tracePt t="41855" x="2633663" y="4300538"/>
          <p14:tracePt t="41863" x="2676525" y="4300538"/>
          <p14:tracePt t="41871" x="2744788" y="4300538"/>
          <p14:tracePt t="41890" x="2846388" y="4300538"/>
          <p14:tracePt t="41895" x="2922588" y="4300538"/>
          <p14:tracePt t="41903" x="2982913" y="4300538"/>
          <p14:tracePt t="41911" x="3033713" y="4300538"/>
          <p14:tracePt t="41919" x="3094038" y="4300538"/>
          <p14:tracePt t="41927" x="3152775" y="4291013"/>
          <p14:tracePt t="41935" x="3186113" y="4291013"/>
          <p14:tracePt t="41943" x="3211513" y="4283075"/>
          <p14:tracePt t="41963" x="3221038" y="4283075"/>
          <p14:tracePt t="41971" x="3228975" y="4249738"/>
          <p14:tracePt t="41979" x="3228975" y="4189413"/>
          <p14:tracePt t="41987" x="3228975" y="4164013"/>
          <p14:tracePt t="41995" x="3221038" y="4113213"/>
          <p14:tracePt t="42005" x="3186113" y="4052888"/>
          <p14:tracePt t="42011" x="3135313" y="4002088"/>
          <p14:tracePt t="42019" x="3067050" y="3925888"/>
          <p14:tracePt t="42027" x="3008313" y="3892550"/>
          <p14:tracePt t="42035" x="2897188" y="3832225"/>
          <p14:tracePt t="42043" x="2820988" y="3816350"/>
          <p14:tracePt t="42051" x="2676525" y="3763963"/>
          <p14:tracePt t="42061" x="2574925" y="3738563"/>
          <p14:tracePt t="42067" x="2463800" y="3730625"/>
          <p14:tracePt t="42075" x="2379663" y="3713163"/>
          <p14:tracePt t="42083" x="2319338" y="3713163"/>
          <p14:tracePt t="42091" x="2260600" y="3705225"/>
          <p14:tracePt t="42099" x="2184400" y="3705225"/>
          <p14:tracePt t="42107" x="2159000" y="3705225"/>
          <p14:tracePt t="42117" x="2141538" y="3705225"/>
          <p14:tracePt t="42123" x="2124075" y="3705225"/>
          <p14:tracePt t="42139" x="2116138" y="3722688"/>
          <p14:tracePt t="42149" x="2116138" y="3748088"/>
          <p14:tracePt t="42157" x="2116138" y="3756025"/>
          <p14:tracePt t="42165" x="2116138" y="3781425"/>
          <p14:tracePt t="42173" x="2124075" y="3816350"/>
          <p14:tracePt t="42185" x="2149475" y="3841750"/>
          <p14:tracePt t="42195" x="2192338" y="3867150"/>
          <p14:tracePt t="42202" x="2243138" y="3908425"/>
          <p14:tracePt t="42212" x="2319338" y="3960813"/>
          <p14:tracePt t="42217" x="2397125" y="3994150"/>
          <p14:tracePt t="42225" x="2498725" y="4027488"/>
          <p14:tracePt t="42233" x="2582863" y="4037013"/>
          <p14:tracePt t="42242" x="2727325" y="4062413"/>
          <p14:tracePt t="42249" x="2830513" y="4062413"/>
          <p14:tracePt t="42257" x="2914650" y="4062413"/>
          <p14:tracePt t="42265" x="3127375" y="4062413"/>
          <p14:tracePt t="42273" x="3211513" y="4044950"/>
          <p14:tracePt t="42281" x="3373438" y="4037013"/>
          <p14:tracePt t="42290" x="3509963" y="4011613"/>
          <p14:tracePt t="42297" x="3603625" y="4002088"/>
          <p14:tracePt t="42305" x="3671888" y="3994150"/>
          <p14:tracePt t="42313" x="3790950" y="3968750"/>
          <p14:tracePt t="42321" x="3849688" y="3968750"/>
          <p14:tracePt t="42329" x="3908425" y="3960813"/>
          <p14:tracePt t="42337" x="3976688" y="3960813"/>
          <p14:tracePt t="42347" x="4011613" y="3960813"/>
          <p14:tracePt t="42444" x="4019550" y="3960813"/>
          <p14:tracePt t="42452" x="4027488" y="3968750"/>
          <p14:tracePt t="42459" x="4037013" y="3994150"/>
          <p14:tracePt t="42467" x="4037013" y="4011613"/>
          <p14:tracePt t="42475" x="4044950" y="4044950"/>
          <p14:tracePt t="42483" x="4044950" y="4087813"/>
          <p14:tracePt t="42491" x="4044950" y="4121150"/>
          <p14:tracePt t="42499" x="4044950" y="4156075"/>
          <p14:tracePt t="42507" x="4044950" y="4189413"/>
          <p14:tracePt t="42515" x="4044950" y="4214813"/>
          <p14:tracePt t="42524" x="4044950" y="4249738"/>
          <p14:tracePt t="42531" x="4037013" y="4300538"/>
          <p14:tracePt t="42540" x="4027488" y="4333875"/>
          <p14:tracePt t="42548" x="4011613" y="4368800"/>
          <p14:tracePt t="42556" x="4002088" y="4376738"/>
          <p14:tracePt t="42564" x="3994150" y="4402138"/>
          <p14:tracePt t="42572" x="3976688" y="4419600"/>
          <p14:tracePt t="42582" x="3960813" y="4427538"/>
          <p14:tracePt t="42591" x="3951288" y="4427538"/>
          <p14:tracePt t="42598" x="3935413" y="4435475"/>
          <p14:tracePt t="42603" x="3925888" y="4435475"/>
          <p14:tracePt t="42613" x="3908425" y="4435475"/>
          <p14:tracePt t="42621" x="3883025" y="4435475"/>
          <p14:tracePt t="42627" x="3867150" y="4427538"/>
          <p14:tracePt t="42635" x="3798888" y="4384675"/>
          <p14:tracePt t="42643" x="3730625" y="4351338"/>
          <p14:tracePt t="42651" x="3697288" y="4325938"/>
          <p14:tracePt t="42659" x="3629025" y="4283075"/>
          <p14:tracePt t="42669" x="3552825" y="4240213"/>
          <p14:tracePt t="42675" x="3449638" y="4171950"/>
          <p14:tracePt t="42683" x="3398838" y="4138613"/>
          <p14:tracePt t="42693" x="3297238" y="4079875"/>
          <p14:tracePt t="42701" x="3228975" y="4037013"/>
          <p14:tracePt t="42709" x="3170238" y="4011613"/>
          <p14:tracePt t="42717" x="3119438" y="3986213"/>
          <p14:tracePt t="42726" x="3094038" y="3976688"/>
          <p14:tracePt t="42757" x="3094038" y="3968750"/>
          <p14:tracePt t="42781" x="3094038" y="3951288"/>
          <p14:tracePt t="42789" x="3094038" y="3943350"/>
          <p14:tracePt t="42797" x="3109913" y="3925888"/>
          <p14:tracePt t="42805" x="3170238" y="3908425"/>
          <p14:tracePt t="42813" x="3203575" y="3892550"/>
          <p14:tracePt t="42821" x="3289300" y="3875088"/>
          <p14:tracePt t="42829" x="3373438" y="3867150"/>
          <p14:tracePt t="42837" x="3459163" y="3857625"/>
          <p14:tracePt t="42845" x="3552825" y="3841750"/>
          <p14:tracePt t="42853" x="3636963" y="3841750"/>
          <p14:tracePt t="42861" x="3662363" y="3841750"/>
          <p14:tracePt t="42874" x="3713163" y="3857625"/>
          <p14:tracePt t="42885" x="3722688" y="3875088"/>
          <p14:tracePt t="42893" x="3722688" y="3883025"/>
          <p14:tracePt t="42901" x="3722688" y="3900488"/>
          <p14:tracePt t="42909" x="3722688" y="3917950"/>
          <p14:tracePt t="42917" x="3722688" y="3925888"/>
          <p14:tracePt t="42925" x="3722688" y="3943350"/>
          <p14:tracePt t="42933" x="3713163" y="3968750"/>
          <p14:tracePt t="42943" x="3705225" y="3976688"/>
          <p14:tracePt t="42950" x="3697288" y="4002088"/>
          <p14:tracePt t="42959" x="3679825" y="4019550"/>
          <p14:tracePt t="42965" x="3671888" y="4027488"/>
          <p14:tracePt t="42975" x="3662363" y="4027488"/>
          <p14:tracePt t="42981" x="3654425" y="4037013"/>
          <p14:tracePt t="42991" x="3636963" y="4052888"/>
          <p14:tracePt t="42999" x="3629025" y="4062413"/>
          <p14:tracePt t="43009" x="3603625" y="4070350"/>
          <p14:tracePt t="43016" x="3568700" y="4079875"/>
          <p14:tracePt t="43026" x="3543300" y="4095750"/>
          <p14:tracePt t="43032" x="3509963" y="4138613"/>
          <p14:tracePt t="43039" x="3484563" y="4171950"/>
          <p14:tracePt t="43047" x="3449638" y="4206875"/>
          <p14:tracePt t="43055" x="3449638" y="4283075"/>
          <p14:tracePt t="43063" x="3449638" y="4308475"/>
          <p14:tracePt t="43192" x="3449638" y="4283075"/>
          <p14:tracePt t="43199" x="3449638" y="4249738"/>
          <p14:tracePt t="43207" x="3449638" y="4224338"/>
          <p14:tracePt t="43215" x="3475038" y="4206875"/>
          <p14:tracePt t="43225" x="3509963" y="4164013"/>
          <p14:tracePt t="43231" x="3535363" y="4146550"/>
          <p14:tracePt t="43242" x="3560763" y="4105275"/>
          <p14:tracePt t="43248" x="3611563" y="4062413"/>
          <p14:tracePt t="43259" x="3654425" y="4037013"/>
          <p14:tracePt t="43268" x="3705225" y="3994150"/>
          <p14:tracePt t="43276" x="3756025" y="3968750"/>
          <p14:tracePt t="43283" x="3798888" y="3951288"/>
          <p14:tracePt t="43291" x="3857625" y="3935413"/>
          <p14:tracePt t="43299" x="3943350" y="3925888"/>
          <p14:tracePt t="43306" x="4037013" y="3917950"/>
          <p14:tracePt t="43315" x="4105275" y="3908425"/>
          <p14:tracePt t="43322" x="4146550" y="3908425"/>
          <p14:tracePt t="43334" x="4224338" y="3908425"/>
          <p14:tracePt t="43342" x="4316413" y="3908425"/>
          <p14:tracePt t="43351" x="4368800" y="3908425"/>
          <p14:tracePt t="43359" x="4402138" y="3908425"/>
          <p14:tracePt t="43373" x="4402138" y="3917950"/>
          <p14:tracePt t="43381" x="4410075" y="3925888"/>
          <p14:tracePt t="43389" x="4410075" y="3935413"/>
          <p14:tracePt t="43397" x="4419600" y="3960813"/>
          <p14:tracePt t="43405" x="4419600" y="3976688"/>
          <p14:tracePt t="43415" x="4419600" y="3994150"/>
          <p14:tracePt t="43421" x="4419600" y="4019550"/>
          <p14:tracePt t="43429" x="4419600" y="4070350"/>
          <p14:tracePt t="43437" x="4419600" y="4095750"/>
          <p14:tracePt t="43445" x="4419600" y="4130675"/>
          <p14:tracePt t="43453" x="4410075" y="4171950"/>
          <p14:tracePt t="43461" x="4402138" y="4197350"/>
          <p14:tracePt t="43471" x="4402138" y="4214813"/>
          <p14:tracePt t="43477" x="4394200" y="4224338"/>
          <p14:tracePt t="43487" x="4394200" y="4232275"/>
          <p14:tracePt t="43518" x="4384675" y="4232275"/>
          <p14:tracePt t="43526" x="4376738" y="4232275"/>
          <p14:tracePt t="43536" x="4368800" y="4232275"/>
          <p14:tracePt t="43543" x="4316413" y="4206875"/>
          <p14:tracePt t="43553" x="4283075" y="4164013"/>
          <p14:tracePt t="43562" x="4232275" y="4121150"/>
          <p14:tracePt t="43568" x="4164013" y="4044950"/>
          <p14:tracePt t="43576" x="4121150" y="3968750"/>
          <p14:tracePt t="43584" x="4095750" y="3917950"/>
          <p14:tracePt t="43593" x="4079875" y="3857625"/>
          <p14:tracePt t="43599" x="4070350" y="3798888"/>
          <p14:tracePt t="43615" x="4070350" y="3763963"/>
          <p14:tracePt t="43626" x="4105275" y="3738563"/>
          <p14:tracePt t="43632" x="4275138" y="3687763"/>
          <p14:tracePt t="43641" x="4359275" y="3662363"/>
          <p14:tracePt t="43648" x="4460875" y="3662363"/>
          <p14:tracePt t="43656" x="4554538" y="3662363"/>
          <p14:tracePt t="43668" x="4597400" y="3662363"/>
          <p14:tracePt t="43672" x="4716463" y="3697288"/>
          <p14:tracePt t="43680" x="4784725" y="3722688"/>
          <p14:tracePt t="43691" x="4835525" y="3763963"/>
          <p14:tracePt t="43700" x="4886325" y="3816350"/>
          <p14:tracePt t="43712" x="4911725" y="3883025"/>
          <p14:tracePt t="43720" x="4929188" y="3943350"/>
          <p14:tracePt t="43731" x="4929188" y="4027488"/>
          <p14:tracePt t="43738" x="4929188" y="4052888"/>
          <p14:tracePt t="43744" x="4919663" y="4079875"/>
          <p14:tracePt t="43753" x="4903788" y="4113213"/>
          <p14:tracePt t="43761" x="4868863" y="4156075"/>
          <p14:tracePt t="43769" x="4843463" y="4189413"/>
          <p14:tracePt t="43776" x="4775200" y="4265613"/>
          <p14:tracePt t="43786" x="4708525" y="4376738"/>
          <p14:tracePt t="43793" x="4564063" y="4554538"/>
          <p14:tracePt t="43960" x="4564063" y="4513263"/>
          <p14:tracePt t="43965" x="4564063" y="4495800"/>
          <p14:tracePt t="43973" x="4564063" y="4486275"/>
          <p14:tracePt t="43981" x="4554538" y="4486275"/>
          <p14:tracePt t="44006" x="4564063" y="4503738"/>
          <p14:tracePt t="44015" x="4572000" y="4503738"/>
          <p14:tracePt t="44022" x="4579938" y="4529138"/>
          <p14:tracePt t="44032" x="4597400" y="4554538"/>
          <p14:tracePt t="44038" x="4622800" y="4579938"/>
          <p14:tracePt t="44046" x="4657725" y="4605338"/>
          <p14:tracePt t="44054" x="4708525" y="4630738"/>
          <p14:tracePt t="44064" x="4784725" y="4665663"/>
          <p14:tracePt t="44070" x="4860925" y="4691063"/>
          <p14:tracePt t="44079" x="4962525" y="4724400"/>
          <p14:tracePt t="44085" x="5038725" y="4741863"/>
          <p14:tracePt t="44095" x="5243513" y="4767263"/>
          <p14:tracePt t="44103" x="5311775" y="4784725"/>
          <p14:tracePt t="44109" x="5472113" y="4810125"/>
          <p14:tracePt t="44119" x="5575300" y="4810125"/>
          <p14:tracePt t="44131" x="5641975" y="4818063"/>
          <p14:tracePt t="44140" x="5684838" y="4818063"/>
          <p14:tracePt t="44150" x="5813425" y="4818063"/>
          <p14:tracePt t="44159" x="5864225" y="4818063"/>
          <p14:tracePt t="44168" x="5948363" y="4792663"/>
          <p14:tracePt t="44180" x="6034088" y="4767263"/>
          <p14:tracePt t="44188" x="6092825" y="4759325"/>
          <p14:tracePt t="44196" x="6237288" y="4724400"/>
          <p14:tracePt t="44203" x="6297613" y="4708525"/>
          <p14:tracePt t="44212" x="6330950" y="4699000"/>
          <p14:tracePt t="44220" x="6348413" y="4699000"/>
          <p14:tracePt t="44230" x="6356350" y="4699000"/>
          <p14:tracePt t="44266" x="6356350" y="4691063"/>
          <p14:tracePt t="44282" x="6356350" y="4683125"/>
          <p14:tracePt t="44290" x="6356350" y="4673600"/>
          <p14:tracePt t="44296" x="6356350" y="4648200"/>
          <p14:tracePt t="44306" x="6356350" y="4622800"/>
          <p14:tracePt t="44317" x="6356350" y="4597400"/>
          <p14:tracePt t="44330" x="6262688" y="4470400"/>
          <p14:tracePt t="44336" x="6221413" y="4435475"/>
          <p14:tracePt t="44344" x="6161088" y="4402138"/>
          <p14:tracePt t="44352" x="6067425" y="4341813"/>
          <p14:tracePt t="44362" x="6008688" y="4316413"/>
          <p14:tracePt t="44368" x="5905500" y="4265613"/>
          <p14:tracePt t="44376" x="5838825" y="4232275"/>
          <p14:tracePt t="44383" x="5795963" y="4214813"/>
          <p14:tracePt t="44393" x="5745163" y="4197350"/>
          <p14:tracePt t="44399" x="5684838" y="4189413"/>
          <p14:tracePt t="44409" x="5659438" y="4181475"/>
          <p14:tracePt t="44421" x="5626100" y="4171950"/>
          <p14:tracePt t="44429" x="5583238" y="4164013"/>
          <p14:tracePt t="44454" x="5575300" y="4164013"/>
          <p14:tracePt t="44546" x="5583238" y="4171950"/>
          <p14:tracePt t="44557" x="5591175" y="4171950"/>
          <p14:tracePt t="44562" x="5608638" y="4171950"/>
          <p14:tracePt t="44572" x="5651500" y="4181475"/>
          <p14:tracePt t="44584" x="5676900" y="4181475"/>
          <p14:tracePt t="44593" x="5719763" y="4181475"/>
          <p14:tracePt t="44598" x="5761038" y="4181475"/>
          <p14:tracePt t="44606" x="5803900" y="4181475"/>
          <p14:tracePt t="44618" x="5889625" y="4181475"/>
          <p14:tracePt t="44626" x="5948363" y="4181475"/>
          <p14:tracePt t="44635" x="6042025" y="4181475"/>
          <p14:tracePt t="44646" x="6118225" y="4181475"/>
          <p14:tracePt t="44656" x="6186488" y="4181475"/>
          <p14:tracePt t="44664" x="6338888" y="4181475"/>
          <p14:tracePt t="44675" x="6399213" y="4181475"/>
          <p14:tracePt t="44682" x="6500813" y="4181475"/>
          <p14:tracePt t="44692" x="6535738" y="4189413"/>
          <p14:tracePt t="44700" x="6594475" y="4197350"/>
          <p14:tracePt t="44708" x="6611938" y="4197350"/>
          <p14:tracePt t="44716" x="6637338" y="4206875"/>
          <p14:tracePt t="44725" x="6654800" y="4214813"/>
          <p14:tracePt t="44732" x="6680200" y="4232275"/>
          <p14:tracePt t="44741" x="6705600" y="4249738"/>
          <p14:tracePt t="44748" x="6772275" y="4265613"/>
          <p14:tracePt t="44756" x="6850063" y="4300538"/>
          <p14:tracePt t="44764" x="6934200" y="4333875"/>
          <p14:tracePt t="44772" x="7019925" y="4359275"/>
          <p14:tracePt t="44782" x="7189788" y="4394200"/>
          <p14:tracePt t="44792" x="7258050" y="4410075"/>
          <p14:tracePt t="44800" x="7427913" y="4452938"/>
          <p14:tracePt t="44808" x="7469188" y="4460875"/>
          <p14:tracePt t="44816" x="7504113" y="4470400"/>
          <p14:tracePt t="44825" x="7537450" y="4478338"/>
          <p14:tracePt t="44832" x="7546975" y="4478338"/>
          <p14:tracePt t="44840" x="7562850" y="4486275"/>
          <p14:tracePt t="44858" x="7572375" y="4486275"/>
          <p14:tracePt t="44866" x="7580313" y="4495800"/>
          <p14:tracePt t="44877" x="7597775" y="4495800"/>
          <p14:tracePt t="44886" x="7631113" y="4495800"/>
          <p14:tracePt t="44896" x="7673975" y="4503738"/>
          <p14:tracePt t="44906" x="7758113" y="4521200"/>
          <p14:tracePt t="44912" x="7818438" y="4521200"/>
          <p14:tracePt t="44922" x="7851775" y="4521200"/>
          <p14:tracePt t="44932" x="7886700" y="4521200"/>
          <p14:tracePt t="44947" x="7902575" y="4521200"/>
          <p14:tracePt t="44957" x="7927975" y="4521200"/>
          <p14:tracePt t="44963" x="7937500" y="4521200"/>
          <p14:tracePt t="45215" x="7945438" y="4521200"/>
          <p14:tracePt t="45224" x="7954963" y="4521200"/>
          <p14:tracePt t="45229" x="7962900" y="4503738"/>
          <p14:tracePt t="45239" x="7970838" y="4495800"/>
          <p14:tracePt t="45247" x="7970838" y="4486275"/>
          <p14:tracePt t="45259" x="7980363" y="4470400"/>
          <p14:tracePt t="45267" x="7988300" y="4460875"/>
          <p14:tracePt t="45275" x="7996238" y="4435475"/>
          <p14:tracePt t="45281" x="8013700" y="4410075"/>
          <p14:tracePt t="45292" x="8021638" y="4384675"/>
          <p14:tracePt t="45301" x="8039100" y="4368800"/>
          <p14:tracePt t="45313" x="8064500" y="4325938"/>
          <p14:tracePt t="45325" x="8074025" y="4316413"/>
          <p14:tracePt t="45335" x="8081963" y="4291013"/>
          <p14:tracePt t="45343" x="8089900" y="4283075"/>
          <p14:tracePt t="45351" x="8099425" y="4283075"/>
          <p14:tracePt t="45362" x="8107363" y="4283075"/>
          <p14:tracePt t="45373" x="8107363" y="4275138"/>
          <p14:tracePt t="45380" x="8107363" y="4265613"/>
          <p14:tracePt t="49614" x="8150225" y="4224338"/>
          <p14:tracePt t="49622" x="8234363" y="4146550"/>
          <p14:tracePt t="49631" x="8404225" y="3976688"/>
          <p14:tracePt t="49638" x="8523288" y="3841750"/>
          <p14:tracePt t="49646" x="8574088" y="3781425"/>
          <p14:tracePt t="49654" x="8583613" y="3748088"/>
          <p14:tracePt t="49670" x="8583613" y="3738563"/>
          <p14:tracePt t="49678" x="8574088" y="3730625"/>
          <p14:tracePt t="49686" x="8566150" y="3722688"/>
          <p14:tracePt t="49694" x="8515350" y="3679825"/>
          <p14:tracePt t="49702" x="8413750" y="3552825"/>
          <p14:tracePt t="49712" x="8345488" y="3441700"/>
          <p14:tracePt t="49720" x="8218488" y="3238500"/>
          <p14:tracePt t="49726" x="8031163" y="2922588"/>
          <p14:tracePt t="49733" x="7869238" y="2711450"/>
          <p14:tracePt t="49742" x="7775575" y="2608263"/>
          <p14:tracePt t="49750" x="7681913" y="2498725"/>
          <p14:tracePt t="49759" x="7613650" y="2455863"/>
          <p14:tracePt t="49767" x="7529513" y="2405063"/>
          <p14:tracePt t="49777" x="7410450" y="2328863"/>
          <p14:tracePt t="49784" x="7316788" y="2268538"/>
          <p14:tracePt t="49793" x="7240588" y="2217738"/>
          <p14:tracePt t="49800" x="7113588" y="2116138"/>
          <p14:tracePt t="49809" x="7019925" y="2039938"/>
          <p14:tracePt t="49816" x="6985000" y="2014538"/>
          <p14:tracePt t="49825" x="6908800" y="1954213"/>
          <p14:tracePt t="49832" x="6840538" y="1911350"/>
          <p14:tracePt t="49840" x="6781800" y="1870075"/>
          <p14:tracePt t="49848" x="6705600" y="1827213"/>
          <p14:tracePt t="49856" x="6637338" y="1793875"/>
          <p14:tracePt t="49864" x="6535738" y="1751013"/>
          <p14:tracePt t="49877" x="6391275" y="1708150"/>
          <p14:tracePt t="49880" x="6280150" y="1674813"/>
          <p14:tracePt t="49888" x="6118225" y="1649413"/>
          <p14:tracePt t="49896" x="5991225" y="1639888"/>
          <p14:tracePt t="49904" x="5829300" y="1614488"/>
          <p14:tracePt t="49912" x="5727700" y="1614488"/>
          <p14:tracePt t="49920" x="5514975" y="1606550"/>
          <p14:tracePt t="49928" x="5294313" y="1571625"/>
          <p14:tracePt t="49936" x="5124450" y="1571625"/>
          <p14:tracePt t="49944" x="4954588" y="1538288"/>
          <p14:tracePt t="49952" x="4792663" y="1538288"/>
          <p14:tracePt t="49961" x="4657725" y="1520825"/>
          <p14:tracePt t="49970" x="4538663" y="1512888"/>
          <p14:tracePt t="49976" x="4445000" y="1512888"/>
          <p14:tracePt t="49984" x="4402138" y="1512888"/>
          <p14:tracePt t="49991" x="4325938" y="1512888"/>
          <p14:tracePt t="49999" x="4291013" y="1512888"/>
          <p14:tracePt t="50007" x="4265613" y="1512888"/>
          <p14:tracePt t="50015" x="4206875" y="1512888"/>
          <p14:tracePt t="50024" x="4181475" y="1530350"/>
          <p14:tracePt t="50031" x="4138613" y="1555750"/>
          <p14:tracePt t="50039" x="4113213" y="1571625"/>
          <p14:tracePt t="50047" x="4070350" y="1589088"/>
          <p14:tracePt t="50058" x="4002088" y="1657350"/>
          <p14:tracePt t="50063" x="3951288" y="1708150"/>
          <p14:tracePt t="50074" x="3925888" y="1733550"/>
          <p14:tracePt t="50079" x="3849688" y="1827213"/>
          <p14:tracePt t="50089" x="3841750" y="1860550"/>
          <p14:tracePt t="50097" x="3790950" y="1963738"/>
          <p14:tracePt t="50105" x="3773488" y="2039938"/>
          <p14:tracePt t="50114" x="3756025" y="2108200"/>
          <p14:tracePt t="50121" x="3756025" y="2184400"/>
          <p14:tracePt t="50131" x="3756025" y="2227263"/>
          <p14:tracePt t="50137" x="3763963" y="2328863"/>
          <p14:tracePt t="50146" x="3773488" y="2387600"/>
          <p14:tracePt t="50153" x="3790950" y="2447925"/>
          <p14:tracePt t="50165" x="3816350" y="2574925"/>
          <p14:tracePt t="50177" x="3824288" y="2676525"/>
          <p14:tracePt t="50185" x="3841750" y="2736850"/>
          <p14:tracePt t="50193" x="3841750" y="2820988"/>
          <p14:tracePt t="50201" x="3849688" y="2922588"/>
          <p14:tracePt t="50209" x="3849688" y="2990850"/>
          <p14:tracePt t="50217" x="3849688" y="3076575"/>
          <p14:tracePt t="50225" x="3849688" y="3135313"/>
          <p14:tracePt t="50234" x="3849688" y="3178175"/>
          <p14:tracePt t="50242" x="3841750" y="3228975"/>
          <p14:tracePt t="50250" x="3841750" y="3254375"/>
          <p14:tracePt t="50260" x="3832225" y="3279775"/>
          <p14:tracePt t="50266" x="3832225" y="3305175"/>
          <p14:tracePt t="50275" x="3824288" y="3314700"/>
          <p14:tracePt t="50285" x="3824288" y="3322638"/>
          <p14:tracePt t="50290" x="3824288" y="3330575"/>
          <p14:tracePt t="50356" x="3824288" y="3340100"/>
          <p14:tracePt t="50364" x="3824288" y="3348038"/>
          <p14:tracePt t="50370" x="3824288" y="3355975"/>
          <p14:tracePt t="50380" x="3824288" y="3365500"/>
          <p14:tracePt t="50388" x="3824288" y="3373438"/>
          <p14:tracePt t="50396" x="3841750" y="3373438"/>
          <p14:tracePt t="50404" x="3857625" y="3373438"/>
          <p14:tracePt t="50412" x="3867150" y="3373438"/>
          <p14:tracePt t="50420" x="3883025" y="3382963"/>
          <p14:tracePt t="50428" x="3892550" y="3382963"/>
          <p14:tracePt t="50436" x="3900488" y="3382963"/>
          <p14:tracePt t="50444" x="3908425" y="3382963"/>
          <p14:tracePt t="50452" x="3925888" y="3382963"/>
          <p14:tracePt t="50460" x="3935413" y="3382963"/>
          <p14:tracePt t="50470" x="3960813" y="3382963"/>
          <p14:tracePt t="50480" x="3994150" y="3382963"/>
          <p14:tracePt t="50488" x="4011613" y="3382963"/>
          <p14:tracePt t="50496" x="4037013" y="3382963"/>
          <p14:tracePt t="50504" x="4044950" y="3382963"/>
          <p14:tracePt t="50544" x="4044950" y="3390900"/>
          <p14:tracePt t="50552" x="4052888" y="3390900"/>
          <p14:tracePt t="50560" x="4062413" y="3398838"/>
          <p14:tracePt t="50570" x="4087813" y="3424238"/>
          <p14:tracePt t="50576" x="4105275" y="3441700"/>
          <p14:tracePt t="50584" x="4130675" y="3492500"/>
          <p14:tracePt t="50592" x="4156075" y="3568700"/>
          <p14:tracePt t="50602" x="4156075" y="3662363"/>
          <p14:tracePt t="50609" x="4113213" y="3816350"/>
          <p14:tracePt t="50616" x="4079875" y="3951288"/>
          <p14:tracePt t="50854" x="4087813" y="3951288"/>
          <p14:tracePt t="50862" x="4113213" y="3935413"/>
          <p14:tracePt t="50871" x="4113213" y="3917950"/>
          <p14:tracePt t="50880" x="4146550" y="3875088"/>
          <p14:tracePt t="50886" x="4164013" y="3832225"/>
          <p14:tracePt t="50894" x="4181475" y="3790950"/>
          <p14:tracePt t="50904" x="4197350" y="3756025"/>
          <p14:tracePt t="50912" x="4206875" y="3748088"/>
          <p14:tracePt t="50920" x="4214813" y="3730625"/>
          <p14:tracePt t="50926" x="4214813" y="3713163"/>
          <p14:tracePt t="50936" x="4214813" y="3671888"/>
          <p14:tracePt t="50944" x="4214813" y="3654425"/>
          <p14:tracePt t="50952" x="4224338" y="3629025"/>
          <p14:tracePt t="50963" x="4224338" y="3603625"/>
          <p14:tracePt t="50968" x="4224338" y="3578225"/>
          <p14:tracePt t="50975" x="4232275" y="3560763"/>
          <p14:tracePt t="50985" x="4240213" y="3552825"/>
          <p14:tracePt t="50995" x="4257675" y="3527425"/>
          <p14:tracePt t="51003" x="4275138" y="3502025"/>
          <p14:tracePt t="51011" x="4275138" y="3492500"/>
          <p14:tracePt t="51922" x="4275138" y="3475038"/>
          <p14:tracePt t="51930" x="4275138" y="3441700"/>
          <p14:tracePt t="51938" x="4291013" y="3390900"/>
          <p14:tracePt t="51946" x="4300538" y="3305175"/>
          <p14:tracePt t="51954" x="4333875" y="3119438"/>
          <p14:tracePt t="51963" x="4351338" y="3033713"/>
          <p14:tracePt t="51970" x="4359275" y="2914650"/>
          <p14:tracePt t="51977" x="4368800" y="2830513"/>
          <p14:tracePt t="51986" x="4394200" y="2719388"/>
          <p14:tracePt t="51993" x="4402138" y="2600325"/>
          <p14:tracePt t="52001" x="4402138" y="2532063"/>
          <p14:tracePt t="52009" x="4419600" y="2430463"/>
          <p14:tracePt t="52017" x="4419600" y="2397125"/>
          <p14:tracePt t="52025" x="4419600" y="2319338"/>
          <p14:tracePt t="52033" x="4419600" y="2311400"/>
          <p14:tracePt t="52043" x="4419600" y="2286000"/>
          <p14:tracePt t="52049" x="4419600" y="2278063"/>
          <p14:tracePt t="52067" x="4419600" y="2268538"/>
          <p14:tracePt t="52143" x="4445000" y="2286000"/>
          <p14:tracePt t="52151" x="4478338" y="2293938"/>
          <p14:tracePt t="52159" x="4564063" y="2311400"/>
          <p14:tracePt t="52167" x="4648200" y="2328863"/>
          <p14:tracePt t="52176" x="4733925" y="2336800"/>
          <p14:tracePt t="52183" x="4827588" y="2336800"/>
          <p14:tracePt t="52193" x="4919663" y="2344738"/>
          <p14:tracePt t="52199" x="5064125" y="2344738"/>
          <p14:tracePt t="52207" x="5132388" y="2354263"/>
          <p14:tracePt t="52219" x="5251450" y="2354263"/>
          <p14:tracePt t="52227" x="5362575" y="2354263"/>
          <p14:tracePt t="52236" x="5405438" y="2354263"/>
          <p14:tracePt t="52243" x="5481638" y="2371725"/>
          <p14:tracePt t="52251" x="5540375" y="2371725"/>
          <p14:tracePt t="52259" x="5583238" y="2371725"/>
          <p14:tracePt t="52267" x="5600700" y="2371725"/>
          <p14:tracePt t="52275" x="5608638" y="2371725"/>
          <p14:tracePt t="52283" x="5626100" y="2379663"/>
          <p14:tracePt t="52291" x="5626100" y="2387600"/>
          <p14:tracePt t="52299" x="5626100" y="2397125"/>
          <p14:tracePt t="52307" x="5626100" y="2422525"/>
          <p14:tracePt t="52315" x="5626100" y="2438400"/>
          <p14:tracePt t="52325" x="5626100" y="2455863"/>
          <p14:tracePt t="52331" x="5626100" y="2463800"/>
          <p14:tracePt t="52342" x="5626100" y="2481263"/>
          <p14:tracePt t="52348" x="5626100" y="2489200"/>
          <p14:tracePt t="52358" x="5626100" y="2498725"/>
          <p14:tracePt t="52366" x="5626100" y="2506663"/>
          <p14:tracePt t="52410" x="5626100" y="2516188"/>
          <p14:tracePt t="52419" x="5626100" y="2524125"/>
          <p14:tracePt t="52435" x="5608638" y="2549525"/>
          <p14:tracePt t="52442" x="5591175" y="2582863"/>
          <p14:tracePt t="52452" x="5565775" y="2633663"/>
          <p14:tracePt t="52460" x="5540375" y="2668588"/>
          <p14:tracePt t="52465" x="5524500" y="2686050"/>
          <p14:tracePt t="52474" x="5507038" y="2701925"/>
          <p14:tracePt t="52497" x="5497513" y="2711450"/>
          <p14:tracePt t="52505" x="5497513" y="2719388"/>
          <p14:tracePt t="52515" x="5489575" y="2727325"/>
          <p14:tracePt t="52521" x="5472113" y="2744788"/>
          <p14:tracePt t="52530" x="5464175" y="2770188"/>
          <p14:tracePt t="52538" x="5446713" y="2787650"/>
          <p14:tracePt t="52546" x="5438775" y="2795588"/>
          <p14:tracePt t="52556" x="5438775" y="2805113"/>
          <p14:tracePt t="52575" x="5438775" y="2813050"/>
          <p14:tracePt t="52600" x="5430838" y="2830513"/>
          <p14:tracePt t="52612" x="5430838" y="2838450"/>
          <p14:tracePt t="52620" x="5421313" y="2846388"/>
          <p14:tracePt t="52676" x="5413375" y="2855913"/>
          <p14:tracePt t="52684" x="5413375" y="2863850"/>
          <p14:tracePt t="52692" x="5405438" y="2871788"/>
          <p14:tracePt t="52699" x="5387975" y="2889250"/>
          <p14:tracePt t="52707" x="5387975" y="2897188"/>
          <p14:tracePt t="52715" x="5380038" y="2906713"/>
          <p14:tracePt t="52723" x="5370513" y="2922588"/>
          <p14:tracePt t="52731" x="5345113" y="2949575"/>
          <p14:tracePt t="52739" x="5302250" y="3000375"/>
          <p14:tracePt t="52747" x="5251450" y="3041650"/>
          <p14:tracePt t="52755" x="5183188" y="3109913"/>
          <p14:tracePt t="52765" x="5149850" y="3144838"/>
          <p14:tracePt t="52776" x="5132388" y="3170238"/>
          <p14:tracePt t="52783" x="5116513" y="3186113"/>
          <p14:tracePt t="52801" x="5106988" y="3186113"/>
          <p14:tracePt t="54794" x="5099050" y="3186113"/>
          <p14:tracePt t="54801" x="5081588" y="3186113"/>
          <p14:tracePt t="54809" x="5073650" y="3178175"/>
          <p14:tracePt t="54817" x="5056188" y="3160713"/>
          <p14:tracePt t="54825" x="5022850" y="3135313"/>
          <p14:tracePt t="54833" x="4997450" y="3119438"/>
          <p14:tracePt t="54842" x="4972050" y="3101975"/>
          <p14:tracePt t="54850" x="4962525" y="3101975"/>
          <p14:tracePt t="54858" x="4954588" y="3094038"/>
          <p14:tracePt t="54908" x="4946650" y="3094038"/>
          <p14:tracePt t="54925" x="4946650" y="3084513"/>
          <p14:tracePt t="54932" x="4937125" y="3076575"/>
          <p14:tracePt t="54942" x="4911725" y="3059113"/>
          <p14:tracePt t="54948" x="4860925" y="3033713"/>
          <p14:tracePt t="54956" x="4767263" y="3016250"/>
          <p14:tracePt t="54964" x="4597400" y="3000375"/>
          <p14:tracePt t="55148" x="4614863" y="2990850"/>
          <p14:tracePt t="55157" x="4630738" y="2990850"/>
          <p14:tracePt t="55164" x="4657725" y="2982913"/>
          <p14:tracePt t="55174" x="4673600" y="2982913"/>
          <p14:tracePt t="55179" x="4673600" y="2974975"/>
          <p14:tracePt t="55190" x="4673600" y="2965450"/>
          <p14:tracePt t="55214" x="4665663" y="2965450"/>
          <p14:tracePt t="55222" x="4657725" y="2965450"/>
          <p14:tracePt t="55229" x="4648200" y="2965450"/>
          <p14:tracePt t="55238" x="4630738" y="2965450"/>
          <p14:tracePt t="55254" x="4622800" y="2965450"/>
          <p14:tracePt t="55261" x="4614863" y="2965450"/>
          <p14:tracePt t="55278" x="4605338" y="2965450"/>
          <p14:tracePt t="55286" x="4597400" y="2965450"/>
          <p14:tracePt t="55295" x="4589463" y="2957513"/>
          <p14:tracePt t="55301" x="4589463" y="2949575"/>
          <p14:tracePt t="55310" x="4579938" y="2932113"/>
          <p14:tracePt t="55318" x="4572000" y="2922588"/>
          <p14:tracePt t="56140" x="4572000" y="2889250"/>
          <p14:tracePt t="56147" x="4572000" y="2838450"/>
          <p14:tracePt t="56156" x="4564063" y="2805113"/>
          <p14:tracePt t="56163" x="4564063" y="2744788"/>
          <p14:tracePt t="56171" x="4554538" y="2660650"/>
          <p14:tracePt t="56179" x="4529138" y="2582863"/>
          <p14:tracePt t="56187" x="4521200" y="2541588"/>
          <p14:tracePt t="56196" x="4478338" y="2447925"/>
          <p14:tracePt t="56204" x="4445000" y="2387600"/>
          <p14:tracePt t="56213" x="4402138" y="2293938"/>
          <p14:tracePt t="56220" x="4368800" y="2235200"/>
          <p14:tracePt t="56229" x="4359275" y="2200275"/>
          <p14:tracePt t="56236" x="4333875" y="2166938"/>
          <p14:tracePt t="56246" x="4316413" y="2116138"/>
          <p14:tracePt t="56251" x="4308475" y="2098675"/>
          <p14:tracePt t="56259" x="4300538" y="2090738"/>
          <p14:tracePt t="56267" x="4291013" y="2073275"/>
          <p14:tracePt t="56275" x="4283075" y="2055813"/>
          <p14:tracePt t="56292" x="4283075" y="2047875"/>
          <p14:tracePt t="56300" x="4283075" y="2039938"/>
          <p14:tracePt t="56316" x="4283075" y="2030413"/>
          <p14:tracePt t="56326" x="4283075" y="2022475"/>
          <p14:tracePt t="56333" x="4275138" y="2014538"/>
          <p14:tracePt t="56342" x="4265613" y="1997075"/>
          <p14:tracePt t="56350" x="4265613" y="1989138"/>
          <p14:tracePt t="59782" x="4265613" y="1979613"/>
          <p14:tracePt t="60224" x="4249738" y="1979613"/>
          <p14:tracePt t="60240" x="4232275" y="1979613"/>
          <p14:tracePt t="60256" x="4224338" y="1979613"/>
          <p14:tracePt t="60264" x="4206875" y="1979613"/>
          <p14:tracePt t="60272" x="4206875" y="1989138"/>
          <p14:tracePt t="60282" x="4181475" y="2005013"/>
          <p14:tracePt t="60290" x="4164013" y="2014538"/>
          <p14:tracePt t="60298" x="4121150" y="2030413"/>
          <p14:tracePt t="60306" x="4070350" y="2055813"/>
          <p14:tracePt t="60314" x="4052888" y="2073275"/>
          <p14:tracePt t="60322" x="3994150" y="2090738"/>
          <p14:tracePt t="60330" x="3935413" y="2098675"/>
          <p14:tracePt t="60337" x="3875088" y="2116138"/>
          <p14:tracePt t="60346" x="3756025" y="2133600"/>
          <p14:tracePt t="60353" x="3697288" y="2141538"/>
          <p14:tracePt t="60362" x="3636963" y="2159000"/>
          <p14:tracePt t="60370" x="3578225" y="2159000"/>
          <p14:tracePt t="60378" x="3543300" y="2166938"/>
          <p14:tracePt t="60386" x="3527425" y="2166938"/>
          <p14:tracePt t="60393" x="3502025" y="2174875"/>
          <p14:tracePt t="60402" x="3484563" y="2174875"/>
          <p14:tracePt t="60410" x="3467100" y="2174875"/>
          <p14:tracePt t="60418" x="3449638" y="2174875"/>
          <p14:tracePt t="60426" x="3416300" y="2184400"/>
          <p14:tracePt t="60434" x="3373438" y="2184400"/>
          <p14:tracePt t="60442" x="3330575" y="2192338"/>
          <p14:tracePt t="60452" x="3297238" y="2200275"/>
          <p14:tracePt t="60459" x="3178175" y="2227263"/>
          <p14:tracePt t="60468" x="3109913" y="2235200"/>
          <p14:tracePt t="60477" x="3059113" y="2252663"/>
          <p14:tracePt t="60482" x="2990850" y="2268538"/>
          <p14:tracePt t="60490" x="2914650" y="2293938"/>
          <p14:tracePt t="60498" x="2820988" y="2319338"/>
          <p14:tracePt t="60506" x="2762250" y="2328863"/>
          <p14:tracePt t="60514" x="2719388" y="2336800"/>
          <p14:tracePt t="60522" x="2643188" y="2336800"/>
          <p14:tracePt t="60530" x="2617788" y="2344738"/>
          <p14:tracePt t="60538" x="2582863" y="2344738"/>
          <p14:tracePt t="60545" x="2549525" y="2344738"/>
          <p14:tracePt t="60555" x="2516188" y="2354263"/>
          <p14:tracePt t="60561" x="2498725" y="2354263"/>
          <p14:tracePt t="60571" x="2481263" y="2354263"/>
          <p14:tracePt t="60577" x="2447925" y="2362200"/>
          <p14:tracePt t="60588" x="2405063" y="2362200"/>
          <p14:tracePt t="60593" x="2328863" y="2371725"/>
          <p14:tracePt t="60605" x="2260600" y="2371725"/>
          <p14:tracePt t="60611" x="2174875" y="2371725"/>
          <p14:tracePt t="60621" x="2065338" y="2371725"/>
          <p14:tracePt t="60628" x="1920875" y="2362200"/>
          <p14:tracePt t="60636" x="1801813" y="2344738"/>
          <p14:tracePt t="60643" x="1733550" y="2336800"/>
          <p14:tracePt t="60651" x="1631950" y="2328863"/>
          <p14:tracePt t="60662" x="1546225" y="2311400"/>
          <p14:tracePt t="60668" x="1436688" y="2311400"/>
          <p14:tracePt t="60676" x="1360488" y="2311400"/>
          <p14:tracePt t="60683" x="1300163" y="2311400"/>
          <p14:tracePt t="60691" x="1257300" y="2311400"/>
          <p14:tracePt t="60700" x="1223963" y="2311400"/>
          <p14:tracePt t="60708" x="1216025" y="2311400"/>
          <p14:tracePt t="60725" x="1206500" y="2311400"/>
          <p14:tracePt t="60763" x="1198563" y="2311400"/>
          <p14:tracePt t="60772" x="1181100" y="2311400"/>
          <p14:tracePt t="60780" x="1163638" y="2311400"/>
          <p14:tracePt t="60790" x="1147763" y="2311400"/>
          <p14:tracePt t="60795" x="1130300" y="2319338"/>
          <p14:tracePt t="60804" x="1104900" y="2319338"/>
          <p14:tracePt t="60811" x="1087438" y="2319338"/>
          <p14:tracePt t="60820" x="1062038" y="2319338"/>
          <p14:tracePt t="60829" x="1028700" y="2328863"/>
          <p14:tracePt t="60835" x="993775" y="2328863"/>
          <p14:tracePt t="60845" x="952500" y="2336800"/>
          <p14:tracePt t="60851" x="892175" y="2336800"/>
          <p14:tracePt t="60861" x="849313" y="2344738"/>
          <p14:tracePt t="60879" x="773113" y="2362200"/>
          <p14:tracePt t="60886" x="739775" y="2362200"/>
          <p14:tracePt t="60894" x="714375" y="2371725"/>
          <p14:tracePt t="60902" x="679450" y="2379663"/>
          <p14:tracePt t="60911" x="620713" y="2387600"/>
          <p14:tracePt t="60918" x="585788" y="2405063"/>
          <p14:tracePt t="60926" x="569913" y="2413000"/>
          <p14:tracePt t="60934" x="544513" y="2422525"/>
          <p14:tracePt t="60942" x="527050" y="2422525"/>
          <p14:tracePt t="61137" x="527050" y="2430463"/>
          <p14:tracePt t="61167" x="544513" y="2430463"/>
          <p14:tracePt t="61175" x="577850" y="2430463"/>
          <p14:tracePt t="61183" x="611188" y="2430463"/>
          <p14:tracePt t="61191" x="646113" y="2430463"/>
          <p14:tracePt t="61200" x="688975" y="2430463"/>
          <p14:tracePt t="61208" x="755650" y="2430463"/>
          <p14:tracePt t="61216" x="798513" y="2430463"/>
          <p14:tracePt t="61225" x="823913" y="2430463"/>
          <p14:tracePt t="61236" x="858838" y="2430463"/>
          <p14:tracePt t="61243" x="900113" y="2430463"/>
          <p14:tracePt t="61252" x="925513" y="2430463"/>
          <p14:tracePt t="61259" x="942975" y="2438400"/>
          <p14:tracePt t="61267" x="968375" y="2447925"/>
          <p14:tracePt t="61275" x="1003300" y="2455863"/>
          <p14:tracePt t="61284" x="1028700" y="2463800"/>
          <p14:tracePt t="61291" x="1054100" y="2481263"/>
          <p14:tracePt t="61300" x="1104900" y="2489200"/>
          <p14:tracePt t="61309" x="1181100" y="2516188"/>
          <p14:tracePt t="61316" x="1241425" y="2549525"/>
          <p14:tracePt t="61325" x="1308100" y="2592388"/>
          <p14:tracePt t="61332" x="1427163" y="2651125"/>
          <p14:tracePt t="61340" x="1504950" y="2693988"/>
          <p14:tracePt t="61348" x="1589088" y="2752725"/>
          <p14:tracePt t="61356" x="1674813" y="2813050"/>
          <p14:tracePt t="61364" x="1733550" y="2855913"/>
          <p14:tracePt t="61374" x="1784350" y="2889250"/>
          <p14:tracePt t="61380" x="1895475" y="2965450"/>
          <p14:tracePt t="61388" x="1946275" y="3000375"/>
          <p14:tracePt t="61396" x="2030413" y="3084513"/>
          <p14:tracePt t="61404" x="2082800" y="3127375"/>
          <p14:tracePt t="61414" x="2124075" y="3178175"/>
          <p14:tracePt t="61421" x="2159000" y="3228975"/>
          <p14:tracePt t="61430" x="2184400" y="3254375"/>
          <p14:tracePt t="61436" x="2209800" y="3297238"/>
          <p14:tracePt t="61445" x="2252663" y="3365500"/>
          <p14:tracePt t="61453" x="2293938" y="3398838"/>
          <p14:tracePt t="61461" x="2319338" y="3441700"/>
          <p14:tracePt t="61469" x="2344738" y="3467100"/>
          <p14:tracePt t="61477" x="2379663" y="3484563"/>
          <p14:tracePt t="61485" x="2413000" y="3492500"/>
          <p14:tracePt t="61493" x="2438400" y="3502025"/>
          <p14:tracePt t="61501" x="2455863" y="3509963"/>
          <p14:tracePt t="61509" x="2481263" y="3509963"/>
          <p14:tracePt t="61518" x="2506663" y="3509963"/>
          <p14:tracePt t="61525" x="2524125" y="3509963"/>
          <p14:tracePt t="61533" x="2549525" y="3509963"/>
          <p14:tracePt t="61541" x="2574925" y="3509963"/>
          <p14:tracePt t="61549" x="2600325" y="3517900"/>
          <p14:tracePt t="61557" x="2643188" y="3535363"/>
          <p14:tracePt t="61565" x="2686050" y="3560763"/>
          <p14:tracePt t="61574" x="2719388" y="3568700"/>
          <p14:tracePt t="61581" x="2744788" y="3578225"/>
          <p14:tracePt t="61591" x="2770188" y="3586163"/>
          <p14:tracePt t="61597" x="2778125" y="3586163"/>
          <p14:tracePt t="61658" x="2752725" y="3586163"/>
          <p14:tracePt t="61666" x="2727325" y="3586163"/>
          <p14:tracePt t="61675" x="2668588" y="3578225"/>
          <p14:tracePt t="61682" x="2608263" y="3568700"/>
          <p14:tracePt t="61693" x="2566988" y="3568700"/>
          <p14:tracePt t="61699" x="2524125" y="3568700"/>
          <p14:tracePt t="61706" x="2489200" y="3568700"/>
          <p14:tracePt t="61715" x="2463800" y="3568700"/>
          <p14:tracePt t="61722" x="2455863" y="3568700"/>
          <p14:tracePt t="61739" x="2447925" y="3568700"/>
          <p14:tracePt t="61804" x="2455863" y="3568700"/>
          <p14:tracePt t="61812" x="2463800" y="3568700"/>
          <p14:tracePt t="61820" x="2498725" y="3568700"/>
          <p14:tracePt t="61828" x="2541588" y="3568700"/>
          <p14:tracePt t="61839" x="2608263" y="3568700"/>
          <p14:tracePt t="61844" x="2727325" y="3578225"/>
          <p14:tracePt t="61851" x="2863850" y="3586163"/>
          <p14:tracePt t="61859" x="2990850" y="3594100"/>
          <p14:tracePt t="61868" x="3135313" y="3594100"/>
          <p14:tracePt t="61875" x="3238500" y="3594100"/>
          <p14:tracePt t="61883" x="3373438" y="3594100"/>
          <p14:tracePt t="61892" x="3475038" y="3594100"/>
          <p14:tracePt t="61909" x="3603625" y="3594100"/>
          <p14:tracePt t="61918" x="3636963" y="3594100"/>
          <p14:tracePt t="61925" x="3654425" y="3594100"/>
          <p14:tracePt t="61934" x="3662363" y="3594100"/>
          <p14:tracePt t="62045" x="3671888" y="3594100"/>
          <p14:tracePt t="62538" x="3671888" y="3619500"/>
          <p14:tracePt t="62545" x="3697288" y="3705225"/>
          <p14:tracePt t="62551" x="3730625" y="3806825"/>
          <p14:tracePt t="62561" x="3781425" y="3925888"/>
          <p14:tracePt t="62569" x="3849688" y="4037013"/>
          <p14:tracePt t="62578" x="3892550" y="4095750"/>
          <p14:tracePt t="62586" x="4002088" y="4189413"/>
          <p14:tracePt t="62595" x="4079875" y="4249738"/>
          <p14:tracePt t="62601" x="4138613" y="4283075"/>
          <p14:tracePt t="62611" x="4240213" y="4316413"/>
          <p14:tracePt t="62617" x="4376738" y="4333875"/>
          <p14:tracePt t="62626" x="4419600" y="4333875"/>
          <p14:tracePt t="62633" x="4486275" y="4351338"/>
          <p14:tracePt t="62642" x="4605338" y="4359275"/>
          <p14:tracePt t="62649" x="4648200" y="4368800"/>
          <p14:tracePt t="62659" x="4691063" y="4368800"/>
          <p14:tracePt t="62666" x="4716463" y="4376738"/>
          <p14:tracePt t="62675" x="4741863" y="4384675"/>
          <p14:tracePt t="62681" x="4759325" y="4394200"/>
          <p14:tracePt t="62691" x="4775200" y="4394200"/>
          <p14:tracePt t="62698" x="4792663" y="4402138"/>
          <p14:tracePt t="62707" x="4818063" y="4402138"/>
          <p14:tracePt t="62714" x="4843463" y="4402138"/>
          <p14:tracePt t="62723" x="4878388" y="4410075"/>
          <p14:tracePt t="62730" x="4903788" y="4410075"/>
          <p14:tracePt t="62738" x="4929188" y="4410075"/>
          <p14:tracePt t="62746" x="4946650" y="4410075"/>
          <p14:tracePt t="62754" x="4962525" y="4419600"/>
          <p14:tracePt t="62762" x="4997450" y="4419600"/>
          <p14:tracePt t="62770" x="5038725" y="4419600"/>
          <p14:tracePt t="62778" x="5106988" y="4419600"/>
          <p14:tracePt t="62786" x="5235575" y="4419600"/>
          <p14:tracePt t="62793" x="5362575" y="4419600"/>
          <p14:tracePt t="62802" x="5430838" y="4419600"/>
          <p14:tracePt t="62810" x="5557838" y="4419600"/>
          <p14:tracePt t="62818" x="5702300" y="4419600"/>
          <p14:tracePt t="62826" x="5813425" y="4419600"/>
          <p14:tracePt t="62836" x="5897563" y="4419600"/>
          <p14:tracePt t="62842" x="5999163" y="4419600"/>
          <p14:tracePt t="62851" x="6067425" y="4419600"/>
          <p14:tracePt t="62861" x="6153150" y="4419600"/>
          <p14:tracePt t="62875" x="6237288" y="4419600"/>
          <p14:tracePt t="62879" x="6338888" y="4419600"/>
          <p14:tracePt t="62887" x="6424613" y="4419600"/>
          <p14:tracePt t="62895" x="6492875" y="4419600"/>
          <p14:tracePt t="62903" x="6577013" y="4419600"/>
          <p14:tracePt t="62911" x="6611938" y="4419600"/>
          <p14:tracePt t="62919" x="6637338" y="4419600"/>
          <p14:tracePt t="62927" x="6662738" y="4419600"/>
          <p14:tracePt t="62936" x="6670675" y="4419600"/>
          <p14:tracePt t="62943" x="6696075" y="4410075"/>
          <p14:tracePt t="62951" x="6721475" y="4410075"/>
          <p14:tracePt t="62959" x="6746875" y="4402138"/>
          <p14:tracePt t="62969" x="6799263" y="4376738"/>
          <p14:tracePt t="62976" x="6832600" y="4368800"/>
          <p14:tracePt t="62984" x="6858000" y="4351338"/>
          <p14:tracePt t="62995" x="6875463" y="4341813"/>
          <p14:tracePt t="62999" x="6875463" y="4333875"/>
          <p14:tracePt t="63007" x="6883400" y="4316413"/>
          <p14:tracePt t="63015" x="6883400" y="4308475"/>
          <p14:tracePt t="63023" x="6883400" y="4275138"/>
          <p14:tracePt t="63031" x="6865938" y="4240213"/>
          <p14:tracePt t="63039" x="6850063" y="4214813"/>
          <p14:tracePt t="63047" x="6824663" y="4181475"/>
          <p14:tracePt t="63058" x="6807200" y="4164013"/>
          <p14:tracePt t="63065" x="6746875" y="4113213"/>
          <p14:tracePt t="63071" x="6713538" y="4087813"/>
          <p14:tracePt t="63079" x="6662738" y="4070350"/>
          <p14:tracePt t="63087" x="6619875" y="4052888"/>
          <p14:tracePt t="63095" x="6594475" y="4037013"/>
          <p14:tracePt t="63105" x="6500813" y="4011613"/>
          <p14:tracePt t="63111" x="6457950" y="3994150"/>
          <p14:tracePt t="63122" x="6407150" y="3986213"/>
          <p14:tracePt t="63127" x="6348413" y="3976688"/>
          <p14:tracePt t="63143" x="6338888" y="3976688"/>
          <p14:tracePt t="63198" x="6348413" y="3960813"/>
          <p14:tracePt t="63206" x="6365875" y="3951288"/>
          <p14:tracePt t="63213" x="6424613" y="3935413"/>
          <p14:tracePt t="63222" x="6500813" y="3917950"/>
          <p14:tracePt t="63229" x="6561138" y="3908425"/>
          <p14:tracePt t="63237" x="6670675" y="3867150"/>
          <p14:tracePt t="63245" x="6756400" y="3857625"/>
          <p14:tracePt t="63254" x="6875463" y="3832225"/>
          <p14:tracePt t="63262" x="7070725" y="3824288"/>
          <p14:tracePt t="63270" x="7215188" y="3798888"/>
          <p14:tracePt t="63280" x="7359650" y="3798888"/>
          <p14:tracePt t="63288" x="7639050" y="3781425"/>
          <p14:tracePt t="63293" x="7775575" y="3781425"/>
          <p14:tracePt t="63302" x="7920038" y="3773488"/>
          <p14:tracePt t="63312" x="8047038" y="3763963"/>
          <p14:tracePt t="63323" x="8140700" y="3763963"/>
          <p14:tracePt t="63329" x="8234363" y="3748088"/>
          <p14:tracePt t="63338" x="8320088" y="3738563"/>
          <p14:tracePt t="63345" x="8353425" y="3738563"/>
          <p14:tracePt t="63354" x="8370888" y="3730625"/>
          <p14:tracePt t="63362" x="8388350" y="3730625"/>
          <p14:tracePt t="63375" x="8396288" y="3730625"/>
          <p14:tracePt t="63447" x="8396288" y="3738563"/>
          <p14:tracePt t="63455" x="8362950" y="3756025"/>
          <p14:tracePt t="63463" x="8294688" y="3798888"/>
          <p14:tracePt t="63471" x="8234363" y="3824288"/>
          <p14:tracePt t="63479" x="8158163" y="3857625"/>
          <p14:tracePt t="63487" x="7945438" y="3943350"/>
          <p14:tracePt t="63495" x="7783513" y="4011613"/>
          <p14:tracePt t="63505" x="7639050" y="4044950"/>
          <p14:tracePt t="63515" x="7324725" y="4138613"/>
          <p14:tracePt t="63523" x="7019925" y="4189413"/>
          <p14:tracePt t="63531" x="6627813" y="4265613"/>
          <p14:tracePt t="63539" x="6272213" y="4300538"/>
          <p14:tracePt t="63547" x="5565775" y="4394200"/>
          <p14:tracePt t="63555" x="5013325" y="4452938"/>
          <p14:tracePt t="63563" x="4402138" y="4478338"/>
          <p14:tracePt t="63571" x="3968750" y="4495800"/>
          <p14:tracePt t="63579" x="3297238" y="4538663"/>
          <p14:tracePt t="63587" x="2719388" y="4538663"/>
          <p14:tracePt t="63595" x="2344738" y="4538663"/>
          <p14:tracePt t="63603" x="1766888" y="4554538"/>
          <p14:tracePt t="63611" x="1452563" y="4554538"/>
          <p14:tracePt t="63619" x="1130300" y="4554538"/>
          <p14:tracePt t="63627" x="1003300" y="4554538"/>
          <p14:tracePt t="63635" x="730250" y="4554538"/>
          <p14:tracePt t="63643" x="628650" y="4554538"/>
          <p14:tracePt t="63651" x="458788" y="4554538"/>
          <p14:tracePt t="63659" x="357188" y="4554538"/>
          <p14:tracePt t="63667" x="288925" y="4554538"/>
          <p14:tracePt t="63675" x="230188" y="4554538"/>
          <p14:tracePt t="63683" x="203200" y="4554538"/>
          <p14:tracePt t="63691" x="195263" y="4546600"/>
          <p14:tracePt t="63699" x="177800" y="4546600"/>
          <p14:tracePt t="63709" x="169863" y="4546600"/>
          <p14:tracePt t="63725" x="161925" y="4546600"/>
          <p14:tracePt t="63733" x="152400" y="4538663"/>
          <p14:tracePt t="63849" x="187325" y="4538663"/>
          <p14:tracePt t="63857" x="263525" y="4513263"/>
          <p14:tracePt t="63866" x="347663" y="4513263"/>
          <p14:tracePt t="63876" x="476250" y="4486275"/>
          <p14:tracePt t="63882" x="654050" y="4478338"/>
          <p14:tracePt t="63895" x="1003300" y="4460875"/>
          <p14:tracePt t="63902" x="1325563" y="4460875"/>
          <p14:tracePt t="63911" x="1649413" y="4445000"/>
          <p14:tracePt t="63918" x="1997075" y="4445000"/>
          <p14:tracePt t="63926" x="2336800" y="4445000"/>
          <p14:tracePt t="63934" x="2660650" y="4445000"/>
          <p14:tracePt t="63943" x="2787650" y="4427538"/>
          <p14:tracePt t="63950" x="3025775" y="4427538"/>
          <p14:tracePt t="63961" x="3109913" y="4427538"/>
          <p14:tracePt t="63966" x="3221038" y="4427538"/>
          <p14:tracePt t="63977" x="3305175" y="4427538"/>
          <p14:tracePt t="63982" x="3390900" y="4427538"/>
          <p14:tracePt t="63994" x="3449638" y="4427538"/>
          <p14:tracePt t="63999" x="3484563" y="4427538"/>
          <p14:tracePt t="64010" x="3517900" y="4427538"/>
          <p14:tracePt t="64013" x="3552825" y="4427538"/>
          <p14:tracePt t="64024" x="3568700" y="4427538"/>
          <p14:tracePt t="64031" x="3578225" y="4427538"/>
          <p14:tracePt t="64040" x="3594100" y="4427538"/>
          <p14:tracePt t="64047" x="3619500" y="4427538"/>
          <p14:tracePt t="64055" x="3646488" y="4427538"/>
          <p14:tracePt t="64063" x="3679825" y="4427538"/>
          <p14:tracePt t="64071" x="3748088" y="4427538"/>
          <p14:tracePt t="64079" x="3816350" y="4419600"/>
          <p14:tracePt t="64089" x="3867150" y="4419600"/>
          <p14:tracePt t="64100" x="3994150" y="4410075"/>
          <p14:tracePt t="64111" x="4079875" y="4410075"/>
          <p14:tracePt t="64116" x="4171950" y="4402138"/>
          <p14:tracePt t="64127" x="4265613" y="4402138"/>
          <p14:tracePt t="64132" x="4359275" y="4402138"/>
          <p14:tracePt t="64142" x="4513263" y="4402138"/>
          <p14:tracePt t="64148" x="4597400" y="4402138"/>
          <p14:tracePt t="64158" x="4724400" y="4402138"/>
          <p14:tracePt t="64164" x="4827588" y="4402138"/>
          <p14:tracePt t="64173" x="4886325" y="4402138"/>
          <p14:tracePt t="64180" x="4997450" y="4402138"/>
          <p14:tracePt t="64195" x="5099050" y="4410075"/>
          <p14:tracePt t="64202" x="5183188" y="4410075"/>
          <p14:tracePt t="64210" x="5380038" y="4410075"/>
          <p14:tracePt t="64216" x="5438775" y="4419600"/>
          <p14:tracePt t="64227" x="5464175" y="4419600"/>
          <p14:tracePt t="64232" x="5472113" y="4419600"/>
          <p14:tracePt t="64243" x="5481638" y="4419600"/>
          <p14:tracePt t="67733" x="5464175" y="4419600"/>
          <p14:tracePt t="67741" x="5446713" y="4427538"/>
          <p14:tracePt t="67749" x="5413375" y="4445000"/>
          <p14:tracePt t="67757" x="5395913" y="4452938"/>
          <p14:tracePt t="67765" x="5380038" y="4460875"/>
          <p14:tracePt t="67775" x="5370513" y="4478338"/>
          <p14:tracePt t="67786" x="5345113" y="4486275"/>
          <p14:tracePt t="67794" x="5319713" y="4503738"/>
          <p14:tracePt t="67802" x="5276850" y="4529138"/>
          <p14:tracePt t="67812" x="5208588" y="4546600"/>
          <p14:tracePt t="67820" x="5106988" y="4605338"/>
          <p14:tracePt t="67826" x="5022850" y="4640263"/>
          <p14:tracePt t="67834" x="4972050" y="4657725"/>
          <p14:tracePt t="67843" x="4868863" y="4691063"/>
          <p14:tracePt t="67850" x="4818063" y="4699000"/>
          <p14:tracePt t="67859" x="4749800" y="4716463"/>
          <p14:tracePt t="67866" x="4716463" y="4716463"/>
          <p14:tracePt t="67875" x="4691063" y="4716463"/>
          <p14:tracePt t="67894" x="4657725" y="4716463"/>
          <p14:tracePt t="67898" x="4648200" y="4716463"/>
          <p14:tracePt t="67960" x="4648200" y="4708525"/>
          <p14:tracePt t="67968" x="4657725" y="4683125"/>
          <p14:tracePt t="67976" x="4665663" y="4648200"/>
          <p14:tracePt t="67984" x="4683125" y="4630738"/>
          <p14:tracePt t="67993" x="4708525" y="4579938"/>
          <p14:tracePt t="68001" x="4749800" y="4529138"/>
          <p14:tracePt t="68008" x="4818063" y="4486275"/>
          <p14:tracePt t="68015" x="4919663" y="4419600"/>
          <p14:tracePt t="68024" x="5013325" y="4384675"/>
          <p14:tracePt t="68031" x="5200650" y="4300538"/>
          <p14:tracePt t="68039" x="5319713" y="4257675"/>
          <p14:tracePt t="68047" x="5464175" y="4206875"/>
          <p14:tracePt t="68055" x="5540375" y="4181475"/>
          <p14:tracePt t="68063" x="5634038" y="4164013"/>
          <p14:tracePt t="68071" x="5727700" y="4146550"/>
          <p14:tracePt t="68079" x="5778500" y="4138613"/>
          <p14:tracePt t="68087" x="5838825" y="4130675"/>
          <p14:tracePt t="68095" x="5872163" y="4130675"/>
          <p14:tracePt t="68105" x="5897563" y="4121150"/>
          <p14:tracePt t="68115" x="5922963" y="4121150"/>
          <p14:tracePt t="68124" x="5957888" y="4121150"/>
          <p14:tracePt t="68131" x="5983288" y="4121150"/>
          <p14:tracePt t="68139" x="6042025" y="4113213"/>
          <p14:tracePt t="68147" x="6084888" y="4105275"/>
          <p14:tracePt t="68157" x="6186488" y="4095750"/>
          <p14:tracePt t="68163" x="6272213" y="4095750"/>
          <p14:tracePt t="68171" x="6399213" y="4070350"/>
          <p14:tracePt t="68180" x="6518275" y="4070350"/>
          <p14:tracePt t="68190" x="6602413" y="4062413"/>
          <p14:tracePt t="68198" x="6756400" y="4062413"/>
          <p14:tracePt t="68203" x="6858000" y="4044950"/>
          <p14:tracePt t="68212" x="6959600" y="4037013"/>
          <p14:tracePt t="68219" x="7027863" y="4027488"/>
          <p14:tracePt t="68231" x="7104063" y="4002088"/>
          <p14:tracePt t="68242" x="7205663" y="3986213"/>
          <p14:tracePt t="68250" x="7248525" y="3976688"/>
          <p14:tracePt t="68259" x="7273925" y="3968750"/>
          <p14:tracePt t="68266" x="7299325" y="3960813"/>
          <p14:tracePt t="68279" x="7308850" y="3951288"/>
          <p14:tracePt t="68301" x="7316788" y="3951288"/>
          <p14:tracePt t="68310" x="7316788" y="3943350"/>
          <p14:tracePt t="68318" x="7324725" y="3943350"/>
          <p14:tracePt t="68326" x="7334250" y="3925888"/>
          <p14:tracePt t="68334" x="7342188" y="3908425"/>
          <p14:tracePt t="68342" x="7359650" y="3900488"/>
          <p14:tracePt t="68350" x="7377113" y="3883025"/>
          <p14:tracePt t="68359" x="7392988" y="3867150"/>
          <p14:tracePt t="68366" x="7402513" y="3849688"/>
          <p14:tracePt t="68375" x="7410450" y="3849688"/>
          <p14:tracePt t="68382" x="7427913" y="3841750"/>
          <p14:tracePt t="68390" x="7427913" y="3832225"/>
          <p14:tracePt t="68398" x="7443788" y="3824288"/>
          <p14:tracePt t="68406" x="7453313" y="3824288"/>
          <p14:tracePt t="68414" x="7478713" y="3832225"/>
          <p14:tracePt t="68425" x="7504113" y="3867150"/>
          <p14:tracePt t="68430" x="7521575" y="3892550"/>
          <p14:tracePt t="68440" x="7537450" y="3935413"/>
          <p14:tracePt t="68446" x="7546975" y="3994150"/>
          <p14:tracePt t="68456" x="7546975" y="4070350"/>
          <p14:tracePt t="68462" x="7537450" y="4146550"/>
          <p14:tracePt t="68470" x="7512050" y="4181475"/>
          <p14:tracePt t="68676" x="7512050" y="4164013"/>
          <p14:tracePt t="68684" x="7529513" y="4146550"/>
          <p14:tracePt t="68692" x="7537450" y="4130675"/>
          <p14:tracePt t="68700" x="7546975" y="4113213"/>
          <p14:tracePt t="68707" x="7554913" y="4087813"/>
          <p14:tracePt t="68715" x="7554913" y="4070350"/>
          <p14:tracePt t="68726" x="7562850" y="4052888"/>
          <p14:tracePt t="68731" x="7597775" y="4011613"/>
          <p14:tracePt t="68745" x="7605713" y="3986213"/>
          <p14:tracePt t="68751" x="7613650" y="3968750"/>
          <p14:tracePt t="68761" x="7613650" y="3943350"/>
          <p14:tracePt t="68767" x="7613650" y="3935413"/>
          <p14:tracePt t="68778" x="7623175" y="3935413"/>
          <p14:tracePt t="68788" x="7623175" y="3925888"/>
          <p14:tracePt t="68798" x="7631113" y="3925888"/>
          <p14:tracePt t="68809" x="7631113" y="3917950"/>
          <p14:tracePt t="68819" x="7631113" y="3908425"/>
          <p14:tracePt t="68833" x="7639050" y="3908425"/>
          <p14:tracePt t="68841" x="7648575" y="3900488"/>
          <p14:tracePt t="68849" x="7656513" y="3892550"/>
          <p14:tracePt t="68857" x="7656513" y="3883025"/>
          <p14:tracePt t="68865" x="7673975" y="3883025"/>
          <p14:tracePt t="68893" x="7707313" y="3867150"/>
          <p14:tracePt t="68899" x="7724775" y="3857625"/>
          <p14:tracePt t="68909" x="7750175" y="3849688"/>
          <p14:tracePt t="68917" x="7783513" y="3832225"/>
          <p14:tracePt t="68925" x="7818438" y="3824288"/>
          <p14:tracePt t="68934" x="7843838" y="3824288"/>
          <p14:tracePt t="68942" x="7861300" y="3816350"/>
          <p14:tracePt t="68950" x="7886700" y="3816350"/>
          <p14:tracePt t="68959" x="7902575" y="3806825"/>
          <p14:tracePt t="68966" x="7912100" y="3798888"/>
          <p14:tracePt t="68975" x="7920038" y="3798888"/>
          <p14:tracePt t="68982" x="7927975" y="3790950"/>
          <p14:tracePt t="69000" x="7937500" y="3790950"/>
          <p14:tracePt t="69005" x="7945438" y="3790950"/>
          <p14:tracePt t="69013" x="7954963" y="3781425"/>
          <p14:tracePt t="69024" x="7954963" y="3773488"/>
          <p14:tracePt t="69031" x="7970838" y="3763963"/>
          <p14:tracePt t="69037" x="7980363" y="3756025"/>
          <p14:tracePt t="69045" x="7988300" y="3738563"/>
          <p14:tracePt t="69053" x="8005763" y="3722688"/>
          <p14:tracePt t="69064" x="8021638" y="3705225"/>
          <p14:tracePt t="69070" x="8031163" y="3679825"/>
          <p14:tracePt t="69082" x="8047038" y="3662363"/>
          <p14:tracePt t="69087" x="8047038" y="3636963"/>
          <p14:tracePt t="69095" x="8056563" y="3619500"/>
          <p14:tracePt t="69102" x="8064500" y="3594100"/>
          <p14:tracePt t="69111" x="8074025" y="3568700"/>
          <p14:tracePt t="69119" x="8074025" y="3552825"/>
          <p14:tracePt t="69127" x="8074025" y="3527425"/>
          <p14:tracePt t="69135" x="8081963" y="3502025"/>
          <p14:tracePt t="69143" x="8081963" y="3475038"/>
          <p14:tracePt t="69151" x="8081963" y="3459163"/>
          <p14:tracePt t="69159" x="8081963" y="3433763"/>
          <p14:tracePt t="69168" x="8081963" y="3424238"/>
          <p14:tracePt t="69176" x="8081963" y="3416300"/>
          <p14:tracePt t="69184" x="8081963" y="3398838"/>
          <p14:tracePt t="69200" x="8081963" y="3390900"/>
          <p14:tracePt t="69210" x="8089900" y="3382963"/>
          <p14:tracePt t="69220" x="8089900" y="3373438"/>
          <p14:tracePt t="69316" x="8099425" y="3373438"/>
          <p14:tracePt t="69325" x="8107363" y="3373438"/>
          <p14:tracePt t="69332" x="8124825" y="3373438"/>
          <p14:tracePt t="69340" x="8150225" y="3390900"/>
          <p14:tracePt t="69351" x="8175625" y="3398838"/>
          <p14:tracePt t="69356" x="8208963" y="3416300"/>
          <p14:tracePt t="69367" x="8243888" y="3424238"/>
          <p14:tracePt t="69372" x="8269288" y="3433763"/>
          <p14:tracePt t="69382" x="8335963" y="3441700"/>
          <p14:tracePt t="69390" x="8370888" y="3449638"/>
          <p14:tracePt t="69398" x="8413750" y="3459163"/>
          <p14:tracePt t="69406" x="8464550" y="3467100"/>
          <p14:tracePt t="69414" x="8472488" y="3467100"/>
          <p14:tracePt t="69422" x="8507413" y="3475038"/>
          <p14:tracePt t="69430" x="8548688" y="3475038"/>
          <p14:tracePt t="69438" x="8566150" y="3475038"/>
          <p14:tracePt t="69454" x="8574088" y="3475038"/>
          <p14:tracePt t="69526" x="8583613" y="3467100"/>
          <p14:tracePt t="69534" x="8591550" y="3449638"/>
          <p14:tracePt t="69541" x="8599488" y="3441700"/>
          <p14:tracePt t="69551" x="8599488" y="3424238"/>
          <p14:tracePt t="69561" x="8599488" y="3408363"/>
          <p14:tracePt t="69570" x="8599488" y="3398838"/>
          <p14:tracePt t="69578" x="8609013" y="3382963"/>
          <p14:tracePt t="69586" x="8609013" y="3355975"/>
          <p14:tracePt t="69593" x="8609013" y="3348038"/>
          <p14:tracePt t="69603" x="8616950" y="3322638"/>
          <p14:tracePt t="69609" x="8616950" y="3297238"/>
          <p14:tracePt t="69618" x="8624888" y="3289300"/>
          <p14:tracePt t="69626" x="8624888" y="3263900"/>
          <p14:tracePt t="69634" x="8624888" y="3246438"/>
          <p14:tracePt t="69641" x="8624888" y="3238500"/>
          <p14:tracePt t="69649" x="8624888" y="3221038"/>
          <p14:tracePt t="69659" x="8624888" y="3203575"/>
          <p14:tracePt t="69668" x="8624888" y="3170238"/>
          <p14:tracePt t="69676" x="8624888" y="3152775"/>
          <p14:tracePt t="69684" x="8624888" y="3127375"/>
          <p14:tracePt t="69693" x="8624888" y="3119438"/>
          <p14:tracePt t="69699" x="8616950" y="3101975"/>
          <p14:tracePt t="69708" x="8616950" y="3094038"/>
          <p14:tracePt t="69715" x="8609013" y="3076575"/>
          <p14:tracePt t="69725" x="8609013" y="3067050"/>
          <p14:tracePt t="69731" x="8609013" y="3059113"/>
          <p14:tracePt t="69740" x="8599488" y="3051175"/>
          <p14:tracePt t="69747" x="8591550" y="3041650"/>
          <p14:tracePt t="69755" x="8583613" y="3033713"/>
          <p14:tracePt t="69766" x="8566150" y="3025775"/>
          <p14:tracePt t="69777" x="8548688" y="3016250"/>
          <p14:tracePt t="69783" x="8489950" y="2982913"/>
          <p14:tracePt t="69795" x="8455025" y="2965450"/>
          <p14:tracePt t="69803" x="8413750" y="2949575"/>
          <p14:tracePt t="69811" x="8335963" y="2932113"/>
          <p14:tracePt t="69820" x="8294688" y="2914650"/>
          <p14:tracePt t="69828" x="8201025" y="2897188"/>
          <p14:tracePt t="69838" x="8132763" y="2889250"/>
          <p14:tracePt t="69848" x="8056563" y="2863850"/>
          <p14:tracePt t="69855" x="7877175" y="2838450"/>
          <p14:tracePt t="69864" x="7783513" y="2830513"/>
          <p14:tracePt t="69871" x="7716838" y="2820988"/>
          <p14:tracePt t="69880" x="7673975" y="2820988"/>
          <p14:tracePt t="69893" x="7580313" y="2805113"/>
          <p14:tracePt t="69896" x="7494588" y="2805113"/>
          <p14:tracePt t="69903" x="7443788" y="2805113"/>
          <p14:tracePt t="69911" x="7367588" y="2795588"/>
          <p14:tracePt t="69920" x="7324725" y="2795588"/>
          <p14:tracePt t="69930" x="7283450" y="2795588"/>
          <p14:tracePt t="69936" x="7258050" y="2795588"/>
          <p14:tracePt t="69946" x="7215188" y="2795588"/>
          <p14:tracePt t="69951" x="7189788" y="2795588"/>
          <p14:tracePt t="69962" x="7164388" y="2795588"/>
          <p14:tracePt t="69975" x="7129463" y="2795588"/>
          <p14:tracePt t="69982" x="7088188" y="2795588"/>
          <p14:tracePt t="69989" x="7061200" y="2795588"/>
          <p14:tracePt t="69997" x="7035800" y="2805113"/>
          <p14:tracePt t="70005" x="7002463" y="2813050"/>
          <p14:tracePt t="70013" x="6985000" y="2813050"/>
          <p14:tracePt t="70021" x="6951663" y="2820988"/>
          <p14:tracePt t="70029" x="6916738" y="2830513"/>
          <p14:tracePt t="70037" x="6875463" y="2838450"/>
          <p14:tracePt t="70045" x="6840538" y="2846388"/>
          <p14:tracePt t="70053" x="6807200" y="2855913"/>
          <p14:tracePt t="70061" x="6781800" y="2863850"/>
          <p14:tracePt t="70069" x="6756400" y="2881313"/>
          <p14:tracePt t="70077" x="6738938" y="2889250"/>
          <p14:tracePt t="70087" x="6721475" y="2897188"/>
          <p14:tracePt t="70093" x="6705600" y="2906713"/>
          <p14:tracePt t="70104" x="6696075" y="2914650"/>
          <p14:tracePt t="70111" x="6696075" y="2932113"/>
          <p14:tracePt t="70118" x="6680200" y="2940050"/>
          <p14:tracePt t="70128" x="6670675" y="2957513"/>
          <p14:tracePt t="70140" x="6662738" y="2990850"/>
          <p14:tracePt t="70150" x="6645275" y="3051175"/>
          <p14:tracePt t="70159" x="6645275" y="3084513"/>
          <p14:tracePt t="70168" x="6645275" y="3109913"/>
          <p14:tracePt t="70176" x="6645275" y="3127375"/>
          <p14:tracePt t="70183" x="6645275" y="3152775"/>
          <p14:tracePt t="70190" x="6645275" y="3160713"/>
          <p14:tracePt t="70198" x="6645275" y="3186113"/>
          <p14:tracePt t="70205" x="6654800" y="3211513"/>
          <p14:tracePt t="70216" x="6662738" y="3228975"/>
          <p14:tracePt t="70228" x="6680200" y="3246438"/>
          <p14:tracePt t="70235" x="6721475" y="3271838"/>
          <p14:tracePt t="70248" x="6764338" y="3289300"/>
          <p14:tracePt t="70256" x="6807200" y="3305175"/>
          <p14:tracePt t="70264" x="6858000" y="3322638"/>
          <p14:tracePt t="70271" x="6916738" y="3348038"/>
          <p14:tracePt t="70280" x="6977063" y="3355975"/>
          <p14:tracePt t="70288" x="7035800" y="3365500"/>
          <p14:tracePt t="70296" x="7164388" y="3365500"/>
          <p14:tracePt t="70304" x="7248525" y="3373438"/>
          <p14:tracePt t="70312" x="7308850" y="3373438"/>
          <p14:tracePt t="70321" x="7418388" y="3373438"/>
          <p14:tracePt t="70330" x="7494588" y="3373438"/>
          <p14:tracePt t="70340" x="7529513" y="3382963"/>
          <p14:tracePt t="70350" x="7639050" y="3382963"/>
          <p14:tracePt t="70360" x="7666038" y="3382963"/>
          <p14:tracePt t="70368" x="7681913" y="3382963"/>
          <p14:tracePt t="70376" x="7707313" y="3382963"/>
          <p14:tracePt t="70384" x="7732713" y="3382963"/>
          <p14:tracePt t="70394" x="7742238" y="3390900"/>
          <p14:tracePt t="70400" x="7775575" y="3390900"/>
          <p14:tracePt t="70409" x="7818438" y="3398838"/>
          <p14:tracePt t="70416" x="7851775" y="3398838"/>
          <p14:tracePt t="70426" x="7894638" y="3408363"/>
          <p14:tracePt t="70432" x="7937500" y="3416300"/>
          <p14:tracePt t="70441" x="7996238" y="3416300"/>
          <p14:tracePt t="70450" x="8056563" y="3416300"/>
          <p14:tracePt t="70456" x="8099425" y="3424238"/>
          <p14:tracePt t="70464" x="8132763" y="3424238"/>
          <p14:tracePt t="70472" x="8150225" y="3424238"/>
          <p14:tracePt t="70482" x="8175625" y="3424238"/>
          <p14:tracePt t="70490" x="8208963" y="3424238"/>
          <p14:tracePt t="70500" x="8243888" y="3424238"/>
          <p14:tracePt t="70509" x="8294688" y="3433763"/>
          <p14:tracePt t="70516" x="8320088" y="3433763"/>
          <p14:tracePt t="70526" x="8335963" y="3433763"/>
          <p14:tracePt t="70533" x="8345488" y="3433763"/>
          <p14:tracePt t="70542" x="8362950" y="3433763"/>
          <p14:tracePt t="70550" x="8378825" y="3433763"/>
          <p14:tracePt t="70559" x="8396288" y="3433763"/>
          <p14:tracePt t="70566" x="8413750" y="3433763"/>
          <p14:tracePt t="70575" x="8429625" y="3433763"/>
          <p14:tracePt t="70582" x="8455025" y="3433763"/>
          <p14:tracePt t="70590" x="8480425" y="3433763"/>
          <p14:tracePt t="70598" x="8497888" y="3433763"/>
          <p14:tracePt t="70608" x="8532813" y="3433763"/>
          <p14:tracePt t="70618" x="8558213" y="3433763"/>
          <p14:tracePt t="70626" x="8591550" y="3433763"/>
          <p14:tracePt t="70633" x="8609013" y="3433763"/>
          <p14:tracePt t="70643" x="8642350" y="3433763"/>
          <p14:tracePt t="70653" x="8677275" y="3433763"/>
          <p14:tracePt t="70661" x="8736013" y="3433763"/>
          <p14:tracePt t="70669" x="8769350" y="3433763"/>
          <p14:tracePt t="70677" x="8796338" y="3433763"/>
          <p14:tracePt t="70685" x="8821738" y="3433763"/>
          <p14:tracePt t="70693" x="8837613" y="3433763"/>
          <p14:tracePt t="70701" x="8863013" y="3433763"/>
          <p14:tracePt t="70717" x="8872538" y="3433763"/>
          <p14:tracePt t="82862" x="8863013" y="3433763"/>
          <p14:tracePt t="82870" x="8847138" y="3433763"/>
          <p14:tracePt t="82877" x="8821738" y="3433763"/>
          <p14:tracePt t="82886" x="8786813" y="3441700"/>
          <p14:tracePt t="82893" x="8736013" y="3459163"/>
          <p14:tracePt t="82902" x="8710613" y="3459163"/>
          <p14:tracePt t="82910" x="8667750" y="3484563"/>
          <p14:tracePt t="82918" x="8624888" y="3502025"/>
          <p14:tracePt t="82928" x="8574088" y="3517900"/>
          <p14:tracePt t="82933" x="8523288" y="3552825"/>
          <p14:tracePt t="82942" x="8472488" y="3578225"/>
          <p14:tracePt t="82950" x="8439150" y="3603625"/>
          <p14:tracePt t="82961" x="8404225" y="3619500"/>
          <p14:tracePt t="82966" x="8378825" y="3636963"/>
          <p14:tracePt t="82976" x="8353425" y="3654425"/>
          <p14:tracePt t="82982" x="8320088" y="3671888"/>
          <p14:tracePt t="82991" x="8285163" y="3697288"/>
          <p14:tracePt t="82997" x="8259763" y="3713163"/>
          <p14:tracePt t="83005" x="8226425" y="3738563"/>
          <p14:tracePt t="83013" x="8191500" y="3756025"/>
          <p14:tracePt t="83021" x="8158163" y="3790950"/>
          <p14:tracePt t="83029" x="8089900" y="3816350"/>
          <p14:tracePt t="83042" x="8074025" y="3824288"/>
          <p14:tracePt t="83050" x="8039100" y="3841750"/>
          <p14:tracePt t="83060" x="7988300" y="3867150"/>
          <p14:tracePt t="83068" x="7954963" y="3883025"/>
          <p14:tracePt t="83076" x="7920038" y="3900488"/>
          <p14:tracePt t="83084" x="7869238" y="3917950"/>
          <p14:tracePt t="83090" x="7843838" y="3925888"/>
          <p14:tracePt t="83100" x="7793038" y="3951288"/>
          <p14:tracePt t="83105" x="7742238" y="3968750"/>
          <p14:tracePt t="83115" x="7691438" y="3994150"/>
          <p14:tracePt t="83124" x="7631113" y="4011613"/>
          <p14:tracePt t="83131" x="7554913" y="4044950"/>
          <p14:tracePt t="83139" x="7469188" y="4079875"/>
          <p14:tracePt t="83147" x="7377113" y="4095750"/>
          <p14:tracePt t="83155" x="7316788" y="4121150"/>
          <p14:tracePt t="83163" x="7215188" y="4138613"/>
          <p14:tracePt t="83171" x="7146925" y="4156075"/>
          <p14:tracePt t="83179" x="7027863" y="4171950"/>
          <p14:tracePt t="83187" x="6951663" y="4189413"/>
          <p14:tracePt t="83196" x="6883400" y="4197350"/>
          <p14:tracePt t="83204" x="6807200" y="4206875"/>
          <p14:tracePt t="83212" x="6764338" y="4206875"/>
          <p14:tracePt t="83220" x="6654800" y="4214813"/>
          <p14:tracePt t="83228" x="6594475" y="4232275"/>
          <p14:tracePt t="83236" x="6518275" y="4240213"/>
          <p14:tracePt t="83247" x="6483350" y="4240213"/>
          <p14:tracePt t="83256" x="6442075" y="4240213"/>
          <p14:tracePt t="83264" x="6381750" y="4240213"/>
          <p14:tracePt t="83272" x="6365875" y="4240213"/>
          <p14:tracePt t="83280" x="6338888" y="4240213"/>
          <p14:tracePt t="83288" x="6313488" y="4240213"/>
          <p14:tracePt t="83296" x="6305550" y="4240213"/>
          <p14:tracePt t="83304" x="6297613" y="4240213"/>
          <p14:tracePt t="83314" x="6288088" y="4240213"/>
          <p14:tracePt t="83320" x="6280150" y="4240213"/>
          <p14:tracePt t="83328" x="6262688" y="4240213"/>
          <p14:tracePt t="83335" x="6246813" y="4240213"/>
          <p14:tracePt t="83344" x="6221413" y="4224338"/>
          <p14:tracePt t="83352" x="6194425" y="4214813"/>
          <p14:tracePt t="83360" x="6169025" y="4214813"/>
          <p14:tracePt t="83370" x="6153150" y="4206875"/>
          <p14:tracePt t="83378" x="6127750" y="4197350"/>
          <p14:tracePt t="83386" x="6102350" y="4197350"/>
          <p14:tracePt t="83393" x="6067425" y="4197350"/>
          <p14:tracePt t="83402" x="6024563" y="4197350"/>
          <p14:tracePt t="83410" x="5940425" y="4197350"/>
          <p14:tracePt t="83418" x="5889625" y="4197350"/>
          <p14:tracePt t="83428" x="5813425" y="4206875"/>
          <p14:tracePt t="83433" x="5735638" y="4224338"/>
          <p14:tracePt t="83443" x="5626100" y="4249738"/>
          <p14:tracePt t="83454" x="5489575" y="4283075"/>
          <p14:tracePt t="83462" x="5268913" y="4308475"/>
          <p14:tracePt t="83470" x="5200650" y="4308475"/>
          <p14:tracePt t="83478" x="5141913" y="4308475"/>
          <p14:tracePt t="83486" x="5081588" y="4308475"/>
          <p14:tracePt t="83493" x="4997450" y="4283075"/>
          <p14:tracePt t="83502" x="4937125" y="4257675"/>
          <p14:tracePt t="83510" x="4894263" y="4214813"/>
          <p14:tracePt t="83518" x="4827588" y="4146550"/>
          <p14:tracePt t="83526" x="4784725" y="4070350"/>
          <p14:tracePt t="83534" x="4724400" y="3986213"/>
          <p14:tracePt t="83543" x="4683125" y="3892550"/>
          <p14:tracePt t="83549" x="4605338" y="3756025"/>
          <p14:tracePt t="83558" x="4579938" y="3705225"/>
          <p14:tracePt t="83565" x="4538663" y="3646488"/>
          <p14:tracePt t="83575" x="4513263" y="3603625"/>
          <p14:tracePt t="83581" x="4470400" y="3578225"/>
          <p14:tracePt t="83590" x="4427538" y="3560763"/>
          <p14:tracePt t="83597" x="4394200" y="3560763"/>
          <p14:tracePt t="83605" x="4341813" y="3560763"/>
          <p14:tracePt t="83613" x="4291013" y="3560763"/>
          <p14:tracePt t="83621" x="4257675" y="3586163"/>
          <p14:tracePt t="83629" x="4232275" y="3619500"/>
          <p14:tracePt t="83637" x="4206875" y="3722688"/>
          <p14:tracePt t="83645" x="4206875" y="3806825"/>
          <p14:tracePt t="83788" x="4206875" y="3790950"/>
          <p14:tracePt t="83796" x="4206875" y="3738563"/>
          <p14:tracePt t="83804" x="4181475" y="3636963"/>
          <p14:tracePt t="83812" x="4181475" y="3552825"/>
          <p14:tracePt t="83828" x="4189413" y="3517900"/>
          <p14:tracePt t="83836" x="4189413" y="3502025"/>
          <p14:tracePt t="83844" x="4189413" y="3459163"/>
          <p14:tracePt t="83851" x="4189413" y="3390900"/>
          <p14:tracePt t="83859" x="4171950" y="3297238"/>
          <p14:tracePt t="83867" x="4138613" y="3195638"/>
          <p14:tracePt t="83893" x="4019550" y="2820988"/>
          <p14:tracePt t="83899" x="3994150" y="2711450"/>
          <p14:tracePt t="83909" x="3976688" y="2625725"/>
          <p14:tracePt t="83915" x="3960813" y="2549525"/>
          <p14:tracePt t="83925" x="3925888" y="2422525"/>
          <p14:tracePt t="83931" x="3917950" y="2371725"/>
          <p14:tracePt t="83942" x="3908425" y="2303463"/>
          <p14:tracePt t="83947" x="3892550" y="2235200"/>
          <p14:tracePt t="83957" x="3867150" y="2174875"/>
          <p14:tracePt t="83963" x="3832225" y="2098675"/>
          <p14:tracePt t="83975" x="3816350" y="2065338"/>
          <p14:tracePt t="83981" x="3806825" y="2030413"/>
          <p14:tracePt t="83991" x="3806825" y="2022475"/>
          <p14:tracePt t="83997" x="3790950" y="1989138"/>
          <p14:tracePt t="84005" x="3773488" y="1963738"/>
          <p14:tracePt t="84013" x="3748088" y="1928813"/>
          <p14:tracePt t="84021" x="3722688" y="1903413"/>
          <p14:tracePt t="84029" x="3705225" y="1878013"/>
          <p14:tracePt t="84037" x="3687763" y="1860550"/>
          <p14:tracePt t="84045" x="3662363" y="1827213"/>
          <p14:tracePt t="84053" x="3636963" y="1793875"/>
          <p14:tracePt t="84061" x="3603625" y="1741488"/>
          <p14:tracePt t="84069" x="3586163" y="1690688"/>
          <p14:tracePt t="84077" x="3568700" y="1657350"/>
          <p14:tracePt t="84085" x="3552825" y="1631950"/>
          <p14:tracePt t="84093" x="3543300" y="1606550"/>
          <p14:tracePt t="84101" x="3535363" y="1581150"/>
          <p14:tracePt t="84109" x="3527425" y="1546225"/>
          <p14:tracePt t="84117" x="3517900" y="1520825"/>
          <p14:tracePt t="84125" x="3509963" y="1487488"/>
          <p14:tracePt t="84134" x="3502025" y="1452563"/>
          <p14:tracePt t="84142" x="3502025" y="1436688"/>
          <p14:tracePt t="84150" x="3492500" y="1419225"/>
          <p14:tracePt t="84161" x="3492500" y="1393825"/>
          <p14:tracePt t="84166" x="3492500" y="1385888"/>
          <p14:tracePt t="84176" x="3484563" y="1368425"/>
          <p14:tracePt t="84182" x="3484563" y="1350963"/>
          <p14:tracePt t="84193" x="3475038" y="1343025"/>
          <p14:tracePt t="84198" x="3475038" y="1325563"/>
          <p14:tracePt t="84210" x="3475038" y="1317625"/>
          <p14:tracePt t="84214" x="3467100" y="1317625"/>
          <p14:tracePt t="84488" x="3467100" y="1343025"/>
          <p14:tracePt t="84497" x="3467100" y="1385888"/>
          <p14:tracePt t="84504" x="3467100" y="1444625"/>
          <p14:tracePt t="84514" x="3467100" y="1512888"/>
          <p14:tracePt t="84522" x="3484563" y="1589088"/>
          <p14:tracePt t="84530" x="3484563" y="1716088"/>
          <p14:tracePt t="84538" x="3492500" y="1801813"/>
          <p14:tracePt t="84546" x="3492500" y="1870075"/>
          <p14:tracePt t="84554" x="3502025" y="1971675"/>
          <p14:tracePt t="84562" x="3509963" y="2047875"/>
          <p14:tracePt t="84570" x="3517900" y="2090738"/>
          <p14:tracePt t="84578" x="3535363" y="2209800"/>
          <p14:tracePt t="84586" x="3543300" y="2252663"/>
          <p14:tracePt t="84594" x="3552825" y="2336800"/>
          <p14:tracePt t="84601" x="3560763" y="2413000"/>
          <p14:tracePt t="84609" x="3560763" y="2473325"/>
          <p14:tracePt t="84617" x="3568700" y="2498725"/>
          <p14:tracePt t="84625" x="3578225" y="2549525"/>
          <p14:tracePt t="84633" x="3578225" y="2566988"/>
          <p14:tracePt t="84641" x="3586163" y="2625725"/>
          <p14:tracePt t="84649" x="3603625" y="2668588"/>
          <p14:tracePt t="84657" x="3603625" y="2693988"/>
          <p14:tracePt t="84665" x="3603625" y="2727325"/>
          <p14:tracePt t="84674" x="3611563" y="2762250"/>
          <p14:tracePt t="84681" x="3611563" y="2770188"/>
          <p14:tracePt t="84690" x="3619500" y="2778125"/>
          <p14:tracePt t="84698" x="3619500" y="2787650"/>
          <p14:tracePt t="84729" x="3619500" y="2795588"/>
          <p14:tracePt t="84738" x="3619500" y="2805113"/>
          <p14:tracePt t="84746" x="3629025" y="2805113"/>
          <p14:tracePt t="84754" x="3629025" y="2813050"/>
          <p14:tracePt t="84770" x="3629025" y="2830513"/>
          <p14:tracePt t="84777" x="3629025" y="2846388"/>
          <p14:tracePt t="84788" x="3636963" y="2863850"/>
          <p14:tracePt t="84796" x="3636963" y="2889250"/>
          <p14:tracePt t="84802" x="3636963" y="2906713"/>
          <p14:tracePt t="84812" x="3646488" y="2957513"/>
          <p14:tracePt t="84820" x="3646488" y="3000375"/>
          <p14:tracePt t="84828" x="3646488" y="3059113"/>
          <p14:tracePt t="84836" x="3654425" y="3119438"/>
          <p14:tracePt t="84845" x="3654425" y="3186113"/>
          <p14:tracePt t="84852" x="3662363" y="3246438"/>
          <p14:tracePt t="84861" x="3662363" y="3305175"/>
          <p14:tracePt t="84868" x="3662363" y="3365500"/>
          <p14:tracePt t="84877" x="3662363" y="3390900"/>
          <p14:tracePt t="84893" x="3671888" y="3459163"/>
          <p14:tracePt t="84900" x="3671888" y="3492500"/>
          <p14:tracePt t="84909" x="3679825" y="3502025"/>
          <p14:tracePt t="84916" x="3679825" y="3509963"/>
          <p14:tracePt t="85321" x="3679825" y="3517900"/>
          <p14:tracePt t="85325" x="3705225" y="3517900"/>
          <p14:tracePt t="85335" x="3773488" y="3517900"/>
          <p14:tracePt t="85341" x="3875088" y="3517900"/>
          <p14:tracePt t="85351" x="3994150" y="3517900"/>
          <p14:tracePt t="85359" x="4156075" y="3527425"/>
          <p14:tracePt t="85367" x="4376738" y="3552825"/>
          <p14:tracePt t="85375" x="4564063" y="3586163"/>
          <p14:tracePt t="85384" x="4835525" y="3611563"/>
          <p14:tracePt t="85394" x="5141913" y="3662363"/>
          <p14:tracePt t="85399" x="5446713" y="3713163"/>
          <p14:tracePt t="85408" x="5676900" y="3763963"/>
          <p14:tracePt t="85415" x="5838825" y="3790950"/>
          <p14:tracePt t="85424" x="6143625" y="3841750"/>
          <p14:tracePt t="85431" x="6475413" y="3892550"/>
          <p14:tracePt t="85439" x="6807200" y="3908425"/>
          <p14:tracePt t="85447" x="7010400" y="3925888"/>
          <p14:tracePt t="85455" x="7215188" y="3925888"/>
          <p14:tracePt t="85463" x="7377113" y="3925888"/>
          <p14:tracePt t="85471" x="7486650" y="3935413"/>
          <p14:tracePt t="85480" x="7613650" y="3935413"/>
          <p14:tracePt t="85488" x="7681913" y="3935413"/>
          <p14:tracePt t="85495" x="7758113" y="3935413"/>
          <p14:tracePt t="85503" x="7800975" y="3925888"/>
          <p14:tracePt t="85511" x="7851775" y="3900488"/>
          <p14:tracePt t="85520" x="7894638" y="3892550"/>
          <p14:tracePt t="85528" x="7920038" y="3883025"/>
          <p14:tracePt t="85536" x="7945438" y="3867150"/>
          <p14:tracePt t="85543" x="7980363" y="3867150"/>
          <p14:tracePt t="85551" x="8005763" y="3883025"/>
          <p14:tracePt t="85559" x="8005763" y="3925888"/>
          <p14:tracePt t="85567" x="8005763" y="3986213"/>
          <p14:tracePt t="85576" x="8005763" y="4027488"/>
          <p14:tracePt t="85721" x="8005763" y="4011613"/>
          <p14:tracePt t="85729" x="8005763" y="3994150"/>
          <p14:tracePt t="85737" x="8005763" y="3968750"/>
          <p14:tracePt t="85745" x="8013700" y="3943350"/>
          <p14:tracePt t="85754" x="8021638" y="3925888"/>
          <p14:tracePt t="85762" x="8031163" y="3917950"/>
          <p14:tracePt t="85770" x="8047038" y="3867150"/>
          <p14:tracePt t="85780" x="8056563" y="3867150"/>
          <p14:tracePt t="85785" x="8056563" y="3849688"/>
          <p14:tracePt t="85794" x="8056563" y="3841750"/>
          <p14:tracePt t="85802" x="8056563" y="3832225"/>
          <p14:tracePt t="85818" x="8056563" y="3824288"/>
          <p14:tracePt t="85826" x="8056563" y="3816350"/>
          <p14:tracePt t="85972" x="8064500" y="3816350"/>
          <p14:tracePt t="85980" x="8064500" y="3824288"/>
          <p14:tracePt t="86892" x="8064500" y="3832225"/>
          <p14:tracePt t="86902" x="8064500" y="3857625"/>
          <p14:tracePt t="86914" x="8064500" y="3875088"/>
          <p14:tracePt t="86925" x="8064500" y="3892550"/>
          <p14:tracePt t="86934" x="8056563" y="3908425"/>
          <p14:tracePt t="86942" x="8031163" y="3986213"/>
          <p14:tracePt t="86951" x="8031163" y="4019550"/>
          <p14:tracePt t="86961" x="8021638" y="4052888"/>
          <p14:tracePt t="86967" x="8013700" y="4079875"/>
          <p14:tracePt t="86975" x="8013700" y="4113213"/>
          <p14:tracePt t="86983" x="8005763" y="4130675"/>
          <p14:tracePt t="86990" x="8005763" y="4156075"/>
          <p14:tracePt t="86999" x="8005763" y="4181475"/>
          <p14:tracePt t="87005" x="8005763" y="4197350"/>
          <p14:tracePt t="87013" x="8005763" y="4224338"/>
          <p14:tracePt t="87021" x="8013700" y="4249738"/>
          <p14:tracePt t="87031" x="8021638" y="4283075"/>
          <p14:tracePt t="87037" x="8039100" y="4325938"/>
          <p14:tracePt t="87047" x="8064500" y="4376738"/>
          <p14:tracePt t="87053" x="8089900" y="4435475"/>
          <p14:tracePt t="87063" x="8107363" y="4478338"/>
          <p14:tracePt t="87071" x="8140700" y="4546600"/>
          <p14:tracePt t="87079" x="8166100" y="4614863"/>
          <p14:tracePt t="87087" x="8175625" y="4657725"/>
          <p14:tracePt t="87095" x="8208963" y="4708525"/>
          <p14:tracePt t="87103" x="8226425" y="4759325"/>
          <p14:tracePt t="87111" x="8234363" y="4775200"/>
          <p14:tracePt t="87119" x="8243888" y="4802188"/>
          <p14:tracePt t="87127" x="8251825" y="4827588"/>
          <p14:tracePt t="87137" x="8259763" y="4843463"/>
          <p14:tracePt t="87151" x="8259763" y="4860925"/>
          <p14:tracePt t="87160" x="8259763" y="4878388"/>
          <p14:tracePt t="87167" x="8269288" y="4878388"/>
          <p14:tracePt t="87176" x="8277225" y="4903788"/>
          <p14:tracePt t="87185" x="8285163" y="4911725"/>
          <p14:tracePt t="87191" x="8285163" y="4929188"/>
          <p14:tracePt t="87200" x="8285163" y="4937125"/>
          <p14:tracePt t="87215" x="8294688" y="4946650"/>
          <p14:tracePt t="87225" x="8294688" y="4954588"/>
          <p14:tracePt t="87233" x="8294688" y="4962525"/>
          <p14:tracePt t="88671" x="8294688" y="4972050"/>
          <p14:tracePt t="88678" x="8294688" y="4987925"/>
          <p14:tracePt t="88687" x="8294688" y="4997450"/>
          <p14:tracePt t="88694" x="8294688" y="5013325"/>
          <p14:tracePt t="88702" x="8294688" y="5022850"/>
          <p14:tracePt t="88710" x="8294688" y="5038725"/>
          <p14:tracePt t="88718" x="8294688" y="5056188"/>
          <p14:tracePt t="88726" x="8294688" y="5064125"/>
          <p14:tracePt t="88736" x="8294688" y="5081588"/>
          <p14:tracePt t="88742" x="8294688" y="5091113"/>
          <p14:tracePt t="88752" x="8294688" y="5099050"/>
          <p14:tracePt t="88952" x="8294688" y="5106988"/>
          <p14:tracePt t="88960" x="8294688" y="5116513"/>
          <p14:tracePt t="88971" x="8294688" y="5124450"/>
          <p14:tracePt t="88976" x="8294688" y="5132388"/>
          <p14:tracePt t="92886" x="8269288" y="5124450"/>
          <p14:tracePt t="92892" x="8251825" y="5106988"/>
          <p14:tracePt t="92900" x="8191500" y="5073650"/>
          <p14:tracePt t="92908" x="8140700" y="5030788"/>
          <p14:tracePt t="92916" x="8089900" y="5005388"/>
          <p14:tracePt t="92927" x="8013700" y="4946650"/>
          <p14:tracePt t="92931" x="7937500" y="4903788"/>
          <p14:tracePt t="92939" x="7869238" y="4868863"/>
          <p14:tracePt t="92947" x="7818438" y="4843463"/>
          <p14:tracePt t="92955" x="7775575" y="4810125"/>
          <p14:tracePt t="92965" x="7732713" y="4784725"/>
          <p14:tracePt t="92975" x="7707313" y="4767263"/>
          <p14:tracePt t="92985" x="7673975" y="4741863"/>
          <p14:tracePt t="92991" x="7666038" y="4733925"/>
          <p14:tracePt t="93037" x="7666038" y="4724400"/>
          <p14:tracePt t="93045" x="7673975" y="4724400"/>
          <p14:tracePt t="93053" x="7742238" y="4716463"/>
          <p14:tracePt t="93061" x="7826375" y="4716463"/>
          <p14:tracePt t="93069" x="7920038" y="4716463"/>
          <p14:tracePt t="93077" x="8021638" y="4716463"/>
          <p14:tracePt t="93085" x="8175625" y="4724400"/>
          <p14:tracePt t="93093" x="8294688" y="4733925"/>
          <p14:tracePt t="93101" x="8464550" y="4733925"/>
          <p14:tracePt t="93110" x="8616950" y="4741863"/>
          <p14:tracePt t="93117" x="8736013" y="4759325"/>
          <p14:tracePt t="93126" x="8804275" y="4759325"/>
          <p14:tracePt t="93134" x="8837613" y="4767263"/>
          <p14:tracePt t="93143" x="8847138" y="4767263"/>
          <p14:tracePt t="93182" x="8837613" y="4767263"/>
          <p14:tracePt t="93190" x="8796338" y="4775200"/>
          <p14:tracePt t="93197" x="8693150" y="4784725"/>
          <p14:tracePt t="93206" x="8532813" y="4810125"/>
          <p14:tracePt t="93214" x="8353425" y="4818063"/>
          <p14:tracePt t="93222" x="8031163" y="4835525"/>
          <p14:tracePt t="93230" x="7707313" y="4835525"/>
          <p14:tracePt t="93238" x="7215188" y="4860925"/>
          <p14:tracePt t="93249" x="6526213" y="4878388"/>
          <p14:tracePt t="93253" x="5864225" y="4878388"/>
          <p14:tracePt t="93265" x="5200650" y="4903788"/>
          <p14:tracePt t="93275" x="4529138" y="4946650"/>
          <p14:tracePt t="93284" x="3943350" y="5005388"/>
          <p14:tracePt t="93290" x="3475038" y="5048250"/>
          <p14:tracePt t="93300" x="2974975" y="5106988"/>
          <p14:tracePt t="93309" x="2608263" y="5157788"/>
          <p14:tracePt t="93316" x="2303463" y="5208588"/>
          <p14:tracePt t="93325" x="2108200" y="5251450"/>
          <p14:tracePt t="93332" x="1963738" y="5294313"/>
          <p14:tracePt t="93342" x="1835150" y="5311775"/>
          <p14:tracePt t="93351" x="1758950" y="5337175"/>
          <p14:tracePt t="93359" x="1690688" y="5353050"/>
          <p14:tracePt t="93367" x="1639888" y="5362575"/>
          <p14:tracePt t="93375" x="1614488" y="5370513"/>
          <p14:tracePt t="93383" x="1589088" y="5380038"/>
          <p14:tracePt t="93392" x="1555750" y="5387975"/>
          <p14:tracePt t="93399" x="1530350" y="5395913"/>
          <p14:tracePt t="93407" x="1504950" y="5405438"/>
          <p14:tracePt t="93415" x="1470025" y="5413375"/>
          <p14:tracePt t="93424" x="1452563" y="5421313"/>
          <p14:tracePt t="93433" x="1419225" y="5421313"/>
          <p14:tracePt t="93439" x="1376363" y="5430838"/>
          <p14:tracePt t="93449" x="1360488" y="5438775"/>
          <p14:tracePt t="93455" x="1333500" y="5438775"/>
          <p14:tracePt t="93465" x="1317625" y="5438775"/>
          <p14:tracePt t="93472" x="1292225" y="5438775"/>
          <p14:tracePt t="93481" x="1274763" y="5438775"/>
          <p14:tracePt t="93488" x="1257300" y="5438775"/>
          <p14:tracePt t="93496" x="1216025" y="5438775"/>
          <p14:tracePt t="93504" x="1189038" y="5438775"/>
          <p14:tracePt t="93513" x="1163638" y="5438775"/>
          <p14:tracePt t="93525" x="1147763" y="5438775"/>
          <p14:tracePt t="93535" x="1104900" y="5430838"/>
          <p14:tracePt t="93545" x="1087438" y="5421313"/>
          <p14:tracePt t="93553" x="1079500" y="5421313"/>
          <p14:tracePt t="93561" x="1069975" y="5421313"/>
          <p14:tracePt t="93571" x="1069975" y="5413375"/>
          <p14:tracePt t="93643" x="1087438" y="5413375"/>
          <p14:tracePt t="93653" x="1112838" y="5413375"/>
          <p14:tracePt t="93661" x="1189038" y="5413375"/>
          <p14:tracePt t="93670" x="1274763" y="5413375"/>
          <p14:tracePt t="93678" x="1360488" y="5413375"/>
          <p14:tracePt t="93686" x="1504950" y="5413375"/>
          <p14:tracePt t="93694" x="1631950" y="5413375"/>
          <p14:tracePt t="93704" x="1758950" y="5413375"/>
          <p14:tracePt t="93714" x="1911350" y="5413375"/>
          <p14:tracePt t="93722" x="2047875" y="5413375"/>
          <p14:tracePt t="93732" x="2124075" y="5413375"/>
          <p14:tracePt t="93738" x="2159000" y="5413375"/>
          <p14:tracePt t="93746" x="2200275" y="5413375"/>
          <p14:tracePt t="93754" x="2243138" y="5413375"/>
          <p14:tracePt t="93761" x="2268538" y="5413375"/>
          <p14:tracePt t="93769" x="2293938" y="5413375"/>
          <p14:tracePt t="93777" x="2336800" y="5413375"/>
          <p14:tracePt t="93785" x="2371725" y="5413375"/>
          <p14:tracePt t="93793" x="2405063" y="5413375"/>
          <p14:tracePt t="93801" x="2438400" y="5413375"/>
          <p14:tracePt t="93809" x="2498725" y="5413375"/>
          <p14:tracePt t="93817" x="2524125" y="5413375"/>
          <p14:tracePt t="93825" x="2549525" y="5413375"/>
          <p14:tracePt t="93835" x="2574925" y="5421313"/>
          <p14:tracePt t="93843" x="2600325" y="5421313"/>
          <p14:tracePt t="93851" x="2617788" y="5421313"/>
          <p14:tracePt t="93859" x="2633663" y="5421313"/>
          <p14:tracePt t="93877" x="2727325" y="5430838"/>
          <p14:tracePt t="93884" x="2770188" y="5430838"/>
          <p14:tracePt t="93892" x="2855913" y="5430838"/>
          <p14:tracePt t="93900" x="2897188" y="5430838"/>
          <p14:tracePt t="93909" x="2982913" y="5430838"/>
          <p14:tracePt t="93920" x="3051175" y="5430838"/>
          <p14:tracePt t="93929" x="3314700" y="5430838"/>
          <p14:tracePt t="93935" x="3424238" y="5430838"/>
          <p14:tracePt t="93943" x="3459163" y="5430838"/>
          <p14:tracePt t="93951" x="3527425" y="5430838"/>
          <p14:tracePt t="93959" x="3543300" y="5430838"/>
          <p14:tracePt t="93968" x="3560763" y="5430838"/>
          <p14:tracePt t="93975" x="3568700" y="5430838"/>
          <p14:tracePt t="94000" x="3578225" y="5430838"/>
          <p14:tracePt t="94009" x="3594100" y="5430838"/>
          <p14:tracePt t="94015" x="3611563" y="5430838"/>
          <p14:tracePt t="94024" x="3629025" y="5430838"/>
          <p14:tracePt t="94031" x="3662363" y="5430838"/>
          <p14:tracePt t="94039" x="3705225" y="5430838"/>
          <p14:tracePt t="94047" x="3763963" y="5430838"/>
          <p14:tracePt t="94055" x="3806825" y="5438775"/>
          <p14:tracePt t="94063" x="3875088" y="5438775"/>
          <p14:tracePt t="94071" x="3925888" y="5438775"/>
          <p14:tracePt t="94079" x="3976688" y="5438775"/>
          <p14:tracePt t="94087" x="4019550" y="5438775"/>
          <p14:tracePt t="94095" x="4070350" y="5438775"/>
          <p14:tracePt t="94103" x="4095750" y="5446713"/>
          <p14:tracePt t="94113" x="4146550" y="5446713"/>
          <p14:tracePt t="94121" x="4189413" y="5446713"/>
          <p14:tracePt t="94129" x="4232275" y="5446713"/>
          <p14:tracePt t="94137" x="4275138" y="5446713"/>
          <p14:tracePt t="94143" x="4308475" y="5446713"/>
          <p14:tracePt t="94153" x="4351338" y="5446713"/>
          <p14:tracePt t="94161" x="4368800" y="5446713"/>
          <p14:tracePt t="94169" x="4402138" y="5446713"/>
          <p14:tracePt t="94178" x="4445000" y="5446713"/>
          <p14:tracePt t="94186" x="4478338" y="5446713"/>
          <p14:tracePt t="94194" x="4503738" y="5446713"/>
          <p14:tracePt t="94201" x="4521200" y="5446713"/>
          <p14:tracePt t="94209" x="4546600" y="5446713"/>
          <p14:tracePt t="94217" x="4564063" y="5446713"/>
          <p14:tracePt t="94225" x="4572000" y="5446713"/>
          <p14:tracePt t="94233" x="4589463" y="5446713"/>
          <p14:tracePt t="94249" x="4605338" y="5446713"/>
          <p14:tracePt t="94257" x="4622800" y="5446713"/>
          <p14:tracePt t="94266" x="4640263" y="5446713"/>
          <p14:tracePt t="94274" x="4665663" y="5446713"/>
          <p14:tracePt t="94282" x="4691063" y="5446713"/>
          <p14:tracePt t="94289" x="4708525" y="5446713"/>
          <p14:tracePt t="94298" x="4733925" y="5446713"/>
          <p14:tracePt t="94305" x="4767263" y="5446713"/>
          <p14:tracePt t="94313" x="4792663" y="5446713"/>
          <p14:tracePt t="94321" x="4827588" y="5446713"/>
          <p14:tracePt t="94329" x="4860925" y="5446713"/>
          <p14:tracePt t="94337" x="4903788" y="5446713"/>
          <p14:tracePt t="94345" x="4946650" y="5446713"/>
          <p14:tracePt t="94353" x="5005388" y="5446713"/>
          <p14:tracePt t="94362" x="5064125" y="5446713"/>
          <p14:tracePt t="94370" x="5091113" y="5446713"/>
          <p14:tracePt t="94378" x="5149850" y="5446713"/>
          <p14:tracePt t="94388" x="5218113" y="5446713"/>
          <p14:tracePt t="94394" x="5260975" y="5446713"/>
          <p14:tracePt t="94404" x="5302250" y="5446713"/>
          <p14:tracePt t="94412" x="5353050" y="5446713"/>
          <p14:tracePt t="94420" x="5380038" y="5446713"/>
          <p14:tracePt t="94428" x="5413375" y="5446713"/>
          <p14:tracePt t="94436" x="5446713" y="5446713"/>
          <p14:tracePt t="94448" x="5472113" y="5446713"/>
          <p14:tracePt t="94456" x="5507038" y="5446713"/>
          <p14:tracePt t="94464" x="5549900" y="5446713"/>
          <p14:tracePt t="94472" x="5608638" y="5446713"/>
          <p14:tracePt t="94480" x="5651500" y="5446713"/>
          <p14:tracePt t="94488" x="5684838" y="5446713"/>
          <p14:tracePt t="94496" x="5719763" y="5446713"/>
          <p14:tracePt t="94504" x="5735638" y="5446713"/>
          <p14:tracePt t="94512" x="5761038" y="5446713"/>
          <p14:tracePt t="94520" x="5778500" y="5446713"/>
          <p14:tracePt t="94528" x="5788025" y="5446713"/>
          <p14:tracePt t="94536" x="5795963" y="5446713"/>
          <p14:tracePt t="94544" x="5803900" y="5446713"/>
          <p14:tracePt t="94560" x="5813425" y="5438775"/>
          <p14:tracePt t="94568" x="5821363" y="5438775"/>
          <p14:tracePt t="94577" x="5829300" y="5438775"/>
          <p14:tracePt t="94592" x="5846763" y="5438775"/>
          <p14:tracePt t="94609" x="5854700" y="5438775"/>
          <p14:tracePt t="94616" x="5864225" y="5438775"/>
          <p14:tracePt t="94640" x="5872163" y="5438775"/>
          <p14:tracePt t="94921" x="5880100" y="5438775"/>
          <p14:tracePt t="94937" x="5889625" y="5438775"/>
          <p14:tracePt t="95084" x="5897563" y="5438775"/>
          <p14:tracePt t="95091" x="5905500" y="5438775"/>
          <p14:tracePt t="95107" x="5915025" y="5438775"/>
          <p14:tracePt t="95124" x="5922963" y="5438775"/>
          <p14:tracePt t="95140" x="5932488" y="5438775"/>
          <p14:tracePt t="95171" x="5940425" y="5438775"/>
          <p14:tracePt t="95262" x="5948363" y="5438775"/>
          <p14:tracePt t="97218" x="5957888" y="5438775"/>
          <p14:tracePt t="97227" x="5973763" y="5438775"/>
          <p14:tracePt t="97237" x="5991225" y="5438775"/>
          <p14:tracePt t="97243" x="5999163" y="5456238"/>
          <p14:tracePt t="97252" x="6008688" y="5456238"/>
          <p14:tracePt t="97259" x="6008688" y="5464175"/>
          <p14:tracePt t="97268" x="6008688" y="5472113"/>
          <p14:tracePt t="97276" x="6008688" y="5481638"/>
          <p14:tracePt t="97283" x="6008688" y="5497513"/>
          <p14:tracePt t="97292" x="6008688" y="5524500"/>
          <p14:tracePt t="97300" x="5983288" y="5549900"/>
          <p14:tracePt t="97308" x="5948363" y="5575300"/>
          <p14:tracePt t="97316" x="5889625" y="5616575"/>
          <p14:tracePt t="97325" x="5821363" y="5634038"/>
          <p14:tracePt t="97332" x="5719763" y="5684838"/>
          <p14:tracePt t="97340" x="5514975" y="5719763"/>
          <p14:tracePt t="97348" x="5405438" y="5745163"/>
          <p14:tracePt t="97356" x="5141913" y="5778500"/>
          <p14:tracePt t="97363" x="4860925" y="5803900"/>
          <p14:tracePt t="97372" x="4691063" y="5803900"/>
          <p14:tracePt t="97380" x="4368800" y="5821363"/>
          <p14:tracePt t="97388" x="4019550" y="5821363"/>
          <p14:tracePt t="97396" x="3697288" y="5821363"/>
          <p14:tracePt t="97404" x="3348038" y="5838825"/>
          <p14:tracePt t="97411" x="3084513" y="5838825"/>
          <p14:tracePt t="97421" x="2906713" y="5854700"/>
          <p14:tracePt t="97428" x="2752725" y="5854700"/>
          <p14:tracePt t="97437" x="2625725" y="5854700"/>
          <p14:tracePt t="97443" x="2498725" y="5854700"/>
          <p14:tracePt t="97451" x="2413000" y="5854700"/>
          <p14:tracePt t="97460" x="2354263" y="5854700"/>
          <p14:tracePt t="97468" x="2311400" y="5854700"/>
          <p14:tracePt t="97477" x="2235200" y="5854700"/>
          <p14:tracePt t="97484" x="2192338" y="5854700"/>
          <p14:tracePt t="97493" x="2149475" y="5854700"/>
          <p14:tracePt t="97500" x="2116138" y="5854700"/>
          <p14:tracePt t="97509" x="2090738" y="5854700"/>
          <p14:tracePt t="97518" x="2065338" y="5854700"/>
          <p14:tracePt t="97526" x="2047875" y="5854700"/>
          <p14:tracePt t="97542" x="2039938" y="5854700"/>
          <p14:tracePt t="98210" x="2030413" y="5854700"/>
          <p14:tracePt t="98218" x="2014538" y="5854700"/>
          <p14:tracePt t="98226" x="1989138" y="5864225"/>
          <p14:tracePt t="98234" x="1963738" y="5872163"/>
          <p14:tracePt t="98242" x="1946275" y="5880100"/>
          <p14:tracePt t="98250" x="1928813" y="5889625"/>
          <p14:tracePt t="98260" x="1920875" y="5889625"/>
          <p14:tracePt t="98266" x="1911350" y="5889625"/>
          <p14:tracePt t="98277" x="1903413" y="5889625"/>
          <p14:tracePt t="98282" x="1895475" y="5897563"/>
          <p14:tracePt t="98308" x="1885950" y="5897563"/>
          <p14:tracePt t="98314" x="1878013" y="5897563"/>
          <p14:tracePt t="98323" x="1870075" y="5897563"/>
          <p14:tracePt t="98332" x="1852613" y="5897563"/>
          <p14:tracePt t="98339" x="1827213" y="5897563"/>
          <p14:tracePt t="98348" x="1809750" y="5897563"/>
          <p14:tracePt t="98354" x="1776413" y="5905500"/>
          <p14:tracePt t="98364" x="1751013" y="5905500"/>
          <p14:tracePt t="98372" x="1725613" y="5905500"/>
          <p14:tracePt t="98379" x="1716088" y="5905500"/>
          <p14:tracePt t="98387" x="1700213" y="5905500"/>
          <p14:tracePt t="98395" x="1682750" y="5905500"/>
          <p14:tracePt t="98403" x="1665288" y="5905500"/>
          <p14:tracePt t="98411" x="1649413" y="5897563"/>
          <p14:tracePt t="98419" x="1639888" y="5897563"/>
          <p14:tracePt t="98427" x="1614488" y="5889625"/>
          <p14:tracePt t="98435" x="1589088" y="5889625"/>
          <p14:tracePt t="98443" x="1563688" y="5880100"/>
          <p14:tracePt t="98451" x="1546225" y="5880100"/>
          <p14:tracePt t="98459" x="1512888" y="5872163"/>
          <p14:tracePt t="98468" x="1487488" y="5872163"/>
          <p14:tracePt t="98477" x="1462088" y="5864225"/>
          <p14:tracePt t="98484" x="1452563" y="5854700"/>
          <p14:tracePt t="98493" x="1436688" y="5846763"/>
          <p14:tracePt t="98500" x="1419225" y="5838825"/>
          <p14:tracePt t="98516" x="1419225" y="5829300"/>
          <p14:tracePt t="98541" x="1411288" y="5829300"/>
          <p14:tracePt t="98620" x="1470025" y="5829300"/>
          <p14:tracePt t="98628" x="1563688" y="5829300"/>
          <p14:tracePt t="98639" x="1665288" y="5829300"/>
          <p14:tracePt t="98645" x="1809750" y="5829300"/>
          <p14:tracePt t="98653" x="1963738" y="5829300"/>
          <p14:tracePt t="98661" x="2133600" y="5821363"/>
          <p14:tracePt t="98669" x="2336800" y="5821363"/>
          <p14:tracePt t="98677" x="2498725" y="5821363"/>
          <p14:tracePt t="98685" x="2727325" y="5821363"/>
          <p14:tracePt t="98693" x="2855913" y="5821363"/>
          <p14:tracePt t="98702" x="2982913" y="5821363"/>
          <p14:tracePt t="98711" x="3041650" y="5821363"/>
          <p14:tracePt t="98718" x="3067050" y="5821363"/>
          <p14:tracePt t="98727" x="3076575" y="5821363"/>
          <p14:tracePt t="98805" x="3084513" y="5821363"/>
          <p14:tracePt t="98821" x="3094038" y="5821363"/>
          <p14:tracePt t="98918" x="3101975" y="5821363"/>
          <p14:tracePt t="99542" x="3119438" y="5821363"/>
          <p14:tracePt t="99547" x="3127375" y="5829300"/>
          <p14:tracePt t="99555" x="3135313" y="5838825"/>
          <p14:tracePt t="99563" x="3144838" y="5838825"/>
          <p14:tracePt t="99571" x="3160713" y="5838825"/>
          <p14:tracePt t="99579" x="3178175" y="5838825"/>
          <p14:tracePt t="99595" x="3186113" y="5838825"/>
          <p14:tracePt t="99603" x="3195638" y="5838825"/>
          <p14:tracePt t="99622" x="3203575" y="5838825"/>
          <p14:tracePt t="99631" x="3211513" y="5838825"/>
          <p14:tracePt t="99639" x="3221038" y="5838825"/>
          <p14:tracePt t="99647" x="3228975" y="5846763"/>
          <p14:tracePt t="99655" x="3246438" y="5846763"/>
          <p14:tracePt t="99664" x="3254375" y="5846763"/>
          <p14:tracePt t="99679" x="3263900" y="5846763"/>
          <p14:tracePt t="99687" x="3271838" y="5846763"/>
          <p14:tracePt t="99695" x="3279775" y="5846763"/>
          <p14:tracePt t="99704" x="3289300" y="5846763"/>
          <p14:tracePt t="99720" x="3297238" y="5846763"/>
          <p14:tracePt t="99731" x="3305175" y="5846763"/>
          <p14:tracePt t="99742" x="3314700" y="5846763"/>
          <p14:tracePt t="99749" x="3322638" y="5854700"/>
          <p14:tracePt t="99755" x="3330575" y="5854700"/>
          <p14:tracePt t="99765" x="3340100" y="5854700"/>
          <p14:tracePt t="99771" x="3355975" y="5854700"/>
          <p14:tracePt t="99781" x="3373438" y="5864225"/>
          <p14:tracePt t="99787" x="3390900" y="5864225"/>
          <p14:tracePt t="99797" x="3398838" y="5864225"/>
          <p14:tracePt t="99805" x="3424238" y="5864225"/>
          <p14:tracePt t="99813" x="3459163" y="5864225"/>
          <p14:tracePt t="99821" x="3475038" y="5864225"/>
          <p14:tracePt t="99829" x="3509963" y="5864225"/>
          <p14:tracePt t="99838" x="3543300" y="5864225"/>
          <p14:tracePt t="99846" x="3568700" y="5864225"/>
          <p14:tracePt t="99854" x="3594100" y="5864225"/>
          <p14:tracePt t="99861" x="3646488" y="5864225"/>
          <p14:tracePt t="99870" x="3697288" y="5864225"/>
          <p14:tracePt t="99877" x="3713163" y="5864225"/>
          <p14:tracePt t="99892" x="3756025" y="5864225"/>
          <p14:tracePt t="99893" x="3832225" y="5872163"/>
          <p14:tracePt t="99901" x="3892550" y="5880100"/>
          <p14:tracePt t="99909" x="3951288" y="5897563"/>
          <p14:tracePt t="99917" x="4011613" y="5897563"/>
          <p14:tracePt t="99925" x="4070350" y="5905500"/>
          <p14:tracePt t="99933" x="4121150" y="5905500"/>
          <p14:tracePt t="99941" x="4171950" y="5915025"/>
          <p14:tracePt t="99949" x="4214813" y="5915025"/>
          <p14:tracePt t="99957" x="4249738" y="5915025"/>
          <p14:tracePt t="99965" x="4275138" y="5915025"/>
          <p14:tracePt t="99974" x="4316413" y="5915025"/>
          <p14:tracePt t="99981" x="4341813" y="5915025"/>
          <p14:tracePt t="99989" x="4394200" y="5915025"/>
          <p14:tracePt t="99997" x="4427538" y="5915025"/>
          <p14:tracePt t="100006" x="4460875" y="5915025"/>
          <p14:tracePt t="100014" x="4529138" y="5915025"/>
          <p14:tracePt t="100021" x="4579938" y="5915025"/>
          <p14:tracePt t="100031" x="4630738" y="5915025"/>
          <p14:tracePt t="100037" x="4648200" y="5915025"/>
          <p14:tracePt t="100047" x="4691063" y="5915025"/>
          <p14:tracePt t="100055" x="4767263" y="5915025"/>
          <p14:tracePt t="100063" x="4792663" y="5915025"/>
          <p14:tracePt t="100071" x="4827588" y="5915025"/>
          <p14:tracePt t="100079" x="4852988" y="5915025"/>
          <p14:tracePt t="100087" x="4868863" y="5915025"/>
          <p14:tracePt t="100095" x="4894263" y="5915025"/>
          <p14:tracePt t="100103" x="4919663" y="5915025"/>
          <p14:tracePt t="100112" x="4937125" y="5915025"/>
          <p14:tracePt t="100119" x="4962525" y="5915025"/>
          <p14:tracePt t="100128" x="4979988" y="5915025"/>
          <p14:tracePt t="100135" x="5005388" y="5915025"/>
          <p14:tracePt t="100143" x="5030788" y="5915025"/>
          <p14:tracePt t="100151" x="5056188" y="5915025"/>
          <p14:tracePt t="100159" x="5091113" y="5915025"/>
          <p14:tracePt t="100167" x="5106988" y="5915025"/>
          <p14:tracePt t="100175" x="5141913" y="5915025"/>
          <p14:tracePt t="100183" x="5175250" y="5915025"/>
          <p14:tracePt t="100191" x="5208588" y="5915025"/>
          <p14:tracePt t="100199" x="5235575" y="5915025"/>
          <p14:tracePt t="100208" x="5276850" y="5915025"/>
          <p14:tracePt t="100215" x="5311775" y="5915025"/>
          <p14:tracePt t="100224" x="5353050" y="5915025"/>
          <p14:tracePt t="100231" x="5395913" y="5915025"/>
          <p14:tracePt t="100239" x="5438775" y="5915025"/>
          <p14:tracePt t="100247" x="5481638" y="5915025"/>
          <p14:tracePt t="100255" x="5514975" y="5915025"/>
          <p14:tracePt t="100263" x="5575300" y="5915025"/>
          <p14:tracePt t="100272" x="5616575" y="5922963"/>
          <p14:tracePt t="100279" x="5659438" y="5932488"/>
          <p14:tracePt t="100287" x="5694363" y="5940425"/>
          <p14:tracePt t="100295" x="5745163" y="5948363"/>
          <p14:tracePt t="100304" x="5846763" y="5983288"/>
          <p14:tracePt t="100312" x="5922963" y="6008688"/>
          <p14:tracePt t="100322" x="6118225" y="6016625"/>
          <p14:tracePt t="100331" x="6229350" y="6016625"/>
          <p14:tracePt t="100338" x="6313488" y="6016625"/>
          <p14:tracePt t="100350" x="6424613" y="6016625"/>
          <p14:tracePt t="100359" x="6450013" y="6076950"/>
          <p14:tracePt t="100367" x="6424613" y="6092825"/>
          <p14:tracePt t="100624" x="6424613" y="6084888"/>
          <p14:tracePt t="100634" x="6424613" y="6059488"/>
          <p14:tracePt t="100644" x="6432550" y="6034088"/>
          <p14:tracePt t="100652" x="6442075" y="6016625"/>
          <p14:tracePt t="100661" x="6467475" y="6008688"/>
          <p14:tracePt t="100669" x="6483350" y="6008688"/>
          <p14:tracePt t="100675" x="6510338" y="5991225"/>
          <p14:tracePt t="100683" x="6510338" y="5983288"/>
          <p14:tracePt t="100691" x="6510338" y="5973763"/>
          <p14:tracePt t="100715" x="6518275" y="5965825"/>
          <p14:tracePt t="100724" x="6526213" y="5965825"/>
          <p14:tracePt t="100731" x="6526213" y="5957888"/>
          <p14:tracePt t="100747" x="6535738" y="5957888"/>
          <p14:tracePt t="100756" x="6543675" y="5957888"/>
          <p14:tracePt t="100765" x="6551613" y="5957888"/>
          <p14:tracePt t="100791" x="6561138" y="5957888"/>
          <p14:tracePt t="100799" x="6569075" y="5957888"/>
          <p14:tracePt t="100815" x="6586538" y="5957888"/>
          <p14:tracePt t="100824" x="6594475" y="5957888"/>
          <p14:tracePt t="100840" x="6611938" y="5957888"/>
          <p14:tracePt t="100848" x="6627813" y="5965825"/>
          <p14:tracePt t="100856" x="6637338" y="5965825"/>
          <p14:tracePt t="100866" x="6654800" y="5965825"/>
          <p14:tracePt t="100877" x="6662738" y="5973763"/>
          <p14:tracePt t="100889" x="6670675" y="5973763"/>
          <p14:tracePt t="100895" x="6688138" y="5973763"/>
          <p14:tracePt t="100905" x="6688138" y="5983288"/>
          <p14:tracePt t="100921" x="6696075" y="5983288"/>
          <p14:tracePt t="100930" x="6696075" y="5991225"/>
          <p14:tracePt t="100937" x="6705600" y="5991225"/>
          <p14:tracePt t="100946" x="6713538" y="5991225"/>
          <p14:tracePt t="100961" x="6721475" y="5991225"/>
          <p14:tracePt t="100974" x="6738938" y="5999163"/>
          <p14:tracePt t="100989" x="6746875" y="6008688"/>
          <p14:tracePt t="100997" x="6756400" y="6008688"/>
          <p14:tracePt t="101016" x="6764338" y="6008688"/>
          <p14:tracePt t="101021" x="6781800" y="6008688"/>
          <p14:tracePt t="101031" x="6789738" y="6008688"/>
          <p14:tracePt t="101041" x="6799263" y="6008688"/>
          <p14:tracePt t="101051" x="6807200" y="6008688"/>
          <p14:tracePt t="101070" x="6815138" y="6008688"/>
          <p14:tracePt t="101093" x="6824663" y="6008688"/>
          <p14:tracePt t="101175" x="6840538" y="6016625"/>
          <p14:tracePt t="101181" x="6850063" y="6016625"/>
          <p14:tracePt t="101197" x="6865938" y="6016625"/>
          <p14:tracePt t="101207" x="6875463" y="6016625"/>
          <p14:tracePt t="101231" x="6883400" y="6016625"/>
          <p14:tracePt t="101252" x="6891338" y="6016625"/>
          <p14:tracePt t="101402" x="6900863" y="6016625"/>
          <p14:tracePt t="101907" x="6908800" y="6016625"/>
          <p14:tracePt t="101924" x="6916738" y="6016625"/>
          <p14:tracePt t="101931" x="6926263" y="6016625"/>
          <p14:tracePt t="101940" x="6934200" y="6016625"/>
          <p14:tracePt t="101947" x="6943725" y="6016625"/>
          <p14:tracePt t="101964" x="6959600" y="6016625"/>
          <p14:tracePt t="101971" x="6969125" y="6016625"/>
          <p14:tracePt t="101980" x="6985000" y="6016625"/>
          <p14:tracePt t="101990" x="7002463" y="6016625"/>
          <p14:tracePt t="101996" x="7010400" y="6016625"/>
          <p14:tracePt t="102006" x="7027863" y="6016625"/>
          <p14:tracePt t="102012" x="7035800" y="6016625"/>
          <p14:tracePt t="102029" x="7045325" y="6016625"/>
          <p14:tracePt t="102038" x="7053263" y="6016625"/>
          <p14:tracePt t="102070" x="7061200" y="6016625"/>
          <p14:tracePt t="102097" x="7070725" y="6016625"/>
          <p14:tracePt t="102105" x="7078663" y="6016625"/>
          <p14:tracePt t="102121" x="7078663" y="6024563"/>
          <p14:tracePt t="102138" x="7088188" y="6024563"/>
          <p14:tracePt t="102166" x="7096125" y="6024563"/>
          <p14:tracePt t="102980" x="7104063" y="6034088"/>
          <p14:tracePt t="102989" x="7121525" y="6034088"/>
          <p14:tracePt t="102995" x="7129463" y="6042025"/>
          <p14:tracePt t="103003" x="7146925" y="6042025"/>
          <p14:tracePt t="103011" x="7154863" y="6042025"/>
          <p14:tracePt t="103021" x="7172325" y="6049963"/>
          <p14:tracePt t="103031" x="7197725" y="6049963"/>
          <p14:tracePt t="103041" x="7215188" y="6049963"/>
          <p14:tracePt t="103051" x="7232650" y="6049963"/>
          <p14:tracePt t="103059" x="7248525" y="6059488"/>
          <p14:tracePt t="103069" x="7273925" y="6059488"/>
          <p14:tracePt t="103077" x="7291388" y="6059488"/>
          <p14:tracePt t="103083" x="7350125" y="6067425"/>
          <p14:tracePt t="103093" x="7410450" y="6084888"/>
          <p14:tracePt t="103099" x="7453313" y="6084888"/>
          <p14:tracePt t="103107" x="7512050" y="6084888"/>
          <p14:tracePt t="103115" x="7554913" y="6084888"/>
          <p14:tracePt t="103125" x="7597775" y="6084888"/>
          <p14:tracePt t="103131" x="7639050" y="6084888"/>
          <p14:tracePt t="103139" x="7691438" y="6076950"/>
          <p14:tracePt t="103150" x="7732713" y="6076950"/>
          <p14:tracePt t="103157" x="7775575" y="6076950"/>
          <p14:tracePt t="103167" x="7800975" y="6076950"/>
          <p14:tracePt t="103177" x="7818438" y="6076950"/>
          <p14:tracePt t="103185" x="7877175" y="6067425"/>
          <p14:tracePt t="103193" x="7902575" y="6067425"/>
          <p14:tracePt t="103206" x="7937500" y="6059488"/>
          <p14:tracePt t="103213" x="7980363" y="6059488"/>
          <p14:tracePt t="103222" x="8005763" y="6059488"/>
          <p14:tracePt t="103230" x="8031163" y="6059488"/>
          <p14:tracePt t="103238" x="8039100" y="6059488"/>
          <p14:tracePt t="103246" x="8047038" y="6059488"/>
          <p14:tracePt t="103253" x="8056563" y="6059488"/>
          <p14:tracePt t="103389" x="8039100" y="6059488"/>
          <p14:tracePt t="103397" x="7970838" y="6092825"/>
          <p14:tracePt t="103405" x="7894638" y="6102350"/>
          <p14:tracePt t="103413" x="7810500" y="6127750"/>
          <p14:tracePt t="103421" x="7648575" y="6143625"/>
          <p14:tracePt t="103431" x="7453313" y="6186488"/>
          <p14:tracePt t="103439" x="7308850" y="6203950"/>
          <p14:tracePt t="103447" x="7088188" y="6229350"/>
          <p14:tracePt t="103455" x="6934200" y="6237288"/>
          <p14:tracePt t="103463" x="6645275" y="6272213"/>
          <p14:tracePt t="103471" x="6442075" y="6288088"/>
          <p14:tracePt t="103483" x="6143625" y="6305550"/>
          <p14:tracePt t="103491" x="5991225" y="6313488"/>
          <p14:tracePt t="103499" x="5684838" y="6348413"/>
          <p14:tracePt t="103507" x="5565775" y="6348413"/>
          <p14:tracePt t="103515" x="5337175" y="6348413"/>
          <p14:tracePt t="103523" x="5183188" y="6348413"/>
          <p14:tracePt t="103531" x="5038725" y="6348413"/>
          <p14:tracePt t="103539" x="4894263" y="6348413"/>
          <p14:tracePt t="103551" x="4767263" y="6356350"/>
          <p14:tracePt t="103559" x="4648200" y="6356350"/>
          <p14:tracePt t="103567" x="4589463" y="6356350"/>
          <p14:tracePt t="103575" x="4486275" y="6356350"/>
          <p14:tracePt t="103583" x="4402138" y="6356350"/>
          <p14:tracePt t="103595" x="4341813" y="6356350"/>
          <p14:tracePt t="103604" x="4189413" y="6365875"/>
          <p14:tracePt t="103612" x="4146550" y="6365875"/>
          <p14:tracePt t="103620" x="4113213" y="6365875"/>
          <p14:tracePt t="103628" x="4079875" y="6365875"/>
          <p14:tracePt t="103636" x="4052888" y="6365875"/>
          <p14:tracePt t="103644" x="4019550" y="6365875"/>
          <p14:tracePt t="103653" x="3986213" y="6365875"/>
          <p14:tracePt t="103659" x="3951288" y="6365875"/>
          <p14:tracePt t="103667" x="3935413" y="6365875"/>
          <p14:tracePt t="103675" x="3900488" y="6365875"/>
          <p14:tracePt t="103688" x="3875088" y="6365875"/>
          <p14:tracePt t="103697" x="3867150" y="6365875"/>
          <p14:tracePt t="103703" x="3849688" y="6365875"/>
          <p14:tracePt t="103713" x="3841750" y="6365875"/>
          <p14:tracePt t="103721" x="3816350" y="6365875"/>
          <p14:tracePt t="103729" x="3806825" y="6365875"/>
          <p14:tracePt t="103737" x="3798888" y="6365875"/>
          <p14:tracePt t="103745" x="3781425" y="6365875"/>
          <p14:tracePt t="103753" x="3763963" y="6365875"/>
          <p14:tracePt t="103761" x="3748088" y="6365875"/>
          <p14:tracePt t="103770" x="3722688" y="6365875"/>
          <p14:tracePt t="103777" x="3705225" y="6365875"/>
          <p14:tracePt t="103786" x="3687763" y="6365875"/>
          <p14:tracePt t="103793" x="3662363" y="6365875"/>
          <p14:tracePt t="103801" x="3619500" y="6348413"/>
          <p14:tracePt t="103809" x="3586163" y="6348413"/>
          <p14:tracePt t="103818" x="3560763" y="6348413"/>
          <p14:tracePt t="103825" x="3535363" y="6348413"/>
          <p14:tracePt t="103833" x="3517900" y="6348413"/>
          <p14:tracePt t="103846" x="3502025" y="6348413"/>
          <p14:tracePt t="103853" x="3492500" y="6348413"/>
          <p14:tracePt t="103994" x="3509963" y="6348413"/>
          <p14:tracePt t="104006" x="3535363" y="6348413"/>
          <p14:tracePt t="104010" x="3560763" y="6348413"/>
          <p14:tracePt t="104019" x="3629025" y="6348413"/>
          <p14:tracePt t="104027" x="3662363" y="6348413"/>
          <p14:tracePt t="104036" x="3713163" y="6348413"/>
          <p14:tracePt t="104043" x="3748088" y="6348413"/>
          <p14:tracePt t="104051" x="3781425" y="6348413"/>
          <p14:tracePt t="104059" x="3806825" y="6348413"/>
          <p14:tracePt t="104067" x="3832225" y="6348413"/>
          <p14:tracePt t="104075" x="3867150" y="6356350"/>
          <p14:tracePt t="104083" x="3892550" y="6356350"/>
          <p14:tracePt t="104091" x="3917950" y="6365875"/>
          <p14:tracePt t="104099" x="3951288" y="6365875"/>
          <p14:tracePt t="104107" x="3986213" y="6365875"/>
          <p14:tracePt t="104115" x="4011613" y="6373813"/>
          <p14:tracePt t="104123" x="4052888" y="6373813"/>
          <p14:tracePt t="104131" x="4121150" y="6373813"/>
          <p14:tracePt t="104139" x="4164013" y="6373813"/>
          <p14:tracePt t="104147" x="4224338" y="6381750"/>
          <p14:tracePt t="104155" x="4283075" y="6381750"/>
          <p14:tracePt t="104163" x="4351338" y="6381750"/>
          <p14:tracePt t="104171" x="4402138" y="6381750"/>
          <p14:tracePt t="104181" x="4445000" y="6381750"/>
          <p14:tracePt t="104189" x="4460875" y="6381750"/>
          <p14:tracePt t="104200" x="4486275" y="6381750"/>
          <p14:tracePt t="104209" x="4513263" y="6381750"/>
          <p14:tracePt t="104218" x="4521200" y="6381750"/>
          <p14:tracePt t="104228" x="4546600" y="6381750"/>
          <p14:tracePt t="104237" x="4554538" y="6381750"/>
          <p14:tracePt t="104246" x="4572000" y="6381750"/>
          <p14:tracePt t="104252" x="4597400" y="6381750"/>
          <p14:tracePt t="104260" x="4622800" y="6381750"/>
          <p14:tracePt t="104270" x="4657725" y="6381750"/>
          <p14:tracePt t="104282" x="4691063" y="6381750"/>
          <p14:tracePt t="104290" x="4775200" y="6381750"/>
          <p14:tracePt t="104298" x="4827588" y="6381750"/>
          <p14:tracePt t="104306" x="4886325" y="6381750"/>
          <p14:tracePt t="104314" x="4911725" y="6373813"/>
          <p14:tracePt t="104322" x="4962525" y="6365875"/>
          <p14:tracePt t="104330" x="4997450" y="6365875"/>
          <p14:tracePt t="104338" x="5013325" y="6365875"/>
          <p14:tracePt t="104346" x="5048250" y="6356350"/>
          <p14:tracePt t="104354" x="5064125" y="6356350"/>
          <p14:tracePt t="104362" x="5081588" y="6356350"/>
          <p14:tracePt t="104372" x="5091113" y="6356350"/>
          <p14:tracePt t="104382" x="5099050" y="6348413"/>
          <p14:tracePt t="104390" x="5106988" y="6348413"/>
          <p14:tracePt t="104402" x="5116513" y="6348413"/>
          <p14:tracePt t="104410" x="5149850" y="6348413"/>
          <p14:tracePt t="104418" x="5175250" y="6348413"/>
          <p14:tracePt t="104427" x="5208588" y="6348413"/>
          <p14:tracePt t="104433" x="5226050" y="6348413"/>
          <p14:tracePt t="104442" x="5251450" y="6348413"/>
          <p14:tracePt t="104452" x="5286375" y="6348413"/>
          <p14:tracePt t="104462" x="5311775" y="6348413"/>
          <p14:tracePt t="104477" x="5319713" y="6348413"/>
          <p14:tracePt t="104817" x="5327650" y="6338888"/>
          <p14:tracePt t="104829" x="5345113" y="6330950"/>
          <p14:tracePt t="104843" x="5362575" y="6323013"/>
          <p14:tracePt t="104853" x="5395913" y="6313488"/>
          <p14:tracePt t="104861" x="5524500" y="6254750"/>
          <p14:tracePt t="104874" x="5591175" y="6229350"/>
          <p14:tracePt t="104885" x="5676900" y="6194425"/>
          <p14:tracePt t="104895" x="5795963" y="6161088"/>
          <p14:tracePt t="104905" x="5813425" y="6153150"/>
          <p14:tracePt t="104949" x="5838825" y="6143625"/>
          <p14:tracePt t="104957" x="5915025" y="6127750"/>
          <p14:tracePt t="104965" x="5965825" y="6127750"/>
          <p14:tracePt t="104973" x="5973763" y="6127750"/>
          <p14:tracePt t="104981" x="5999163" y="6118225"/>
          <p14:tracePt t="104989" x="6034088" y="6118225"/>
          <p14:tracePt t="104997" x="6084888" y="6110288"/>
          <p14:tracePt t="105005" x="6135688" y="6092825"/>
          <p14:tracePt t="105015" x="6143625" y="6092825"/>
          <p14:tracePt t="105021" x="6186488" y="6084888"/>
          <p14:tracePt t="105031" x="6262688" y="6059488"/>
          <p14:tracePt t="105037" x="6338888" y="6049963"/>
          <p14:tracePt t="105045" x="6442075" y="6024563"/>
          <p14:tracePt t="105053" x="6510338" y="6016625"/>
          <p14:tracePt t="105063" x="6602413" y="5991225"/>
          <p14:tracePt t="105074" x="6637338" y="5983288"/>
          <p14:tracePt t="105081" x="6705600" y="5973763"/>
          <p14:tracePt t="105089" x="6799263" y="5957888"/>
          <p14:tracePt t="105097" x="6900863" y="5932488"/>
          <p14:tracePt t="105105" x="6969125" y="5905500"/>
          <p14:tracePt t="105115" x="7154863" y="5872163"/>
          <p14:tracePt t="105124" x="7240588" y="5846763"/>
          <p14:tracePt t="105129" x="7385050" y="5813425"/>
          <p14:tracePt t="105143" x="7512050" y="5778500"/>
          <p14:tracePt t="105153" x="7937500" y="5659438"/>
          <p14:tracePt t="105161" x="8259763" y="5549900"/>
          <p14:tracePt t="105170" x="8429625" y="5497513"/>
          <p14:tracePt t="105180" x="8677275" y="5380038"/>
          <p14:tracePt t="105188" x="8829675" y="5337175"/>
          <p14:tracePt t="105196" x="8948738" y="5276850"/>
          <p14:tracePt t="105204" x="9085263" y="520065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日期占位符 5">
            <a:extLst>
              <a:ext uri="{FF2B5EF4-FFF2-40B4-BE49-F238E27FC236}">
                <a16:creationId xmlns:a16="http://schemas.microsoft.com/office/drawing/2014/main" id="{478CFD77-91B3-46E5-94EA-D110C4337303}"/>
              </a:ext>
            </a:extLst>
          </p:cNvPr>
          <p:cNvSpPr>
            <a:spLocks noGrp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95215F5-EBB0-43CA-A42E-6E55791B6CBC}" type="datetime10">
              <a:rPr lang="zh-CN" altLang="en-US" sz="12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10:45</a:t>
            </a:fld>
            <a:endParaRPr lang="en-US" altLang="zh-CN" sz="1200">
              <a:latin typeface="Arial" panose="020B0604020202020204" pitchFamily="34" charset="0"/>
            </a:endParaRPr>
          </a:p>
        </p:txBody>
      </p:sp>
      <p:sp>
        <p:nvSpPr>
          <p:cNvPr id="18435" name="灯片编号占位符 4">
            <a:extLst>
              <a:ext uri="{FF2B5EF4-FFF2-40B4-BE49-F238E27FC236}">
                <a16:creationId xmlns:a16="http://schemas.microsoft.com/office/drawing/2014/main" id="{D1F5C33A-8084-4927-AB70-A8404BF01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CFA72F3-88A9-4BAB-B7E6-672D6752F351}" type="slidenum">
              <a:rPr lang="en-US" altLang="zh-CN" sz="1200" smtClean="0">
                <a:latin typeface="Arial Black" panose="020B0A04020102020204" pitchFamily="34" charset="0"/>
              </a:rPr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US" altLang="zh-CN" sz="1200">
              <a:latin typeface="Arial Black" panose="020B0A04020102020204" pitchFamily="34" charset="0"/>
            </a:endParaRPr>
          </a:p>
        </p:txBody>
      </p:sp>
      <p:pic>
        <p:nvPicPr>
          <p:cNvPr id="18436" name="Picture 5">
            <a:extLst>
              <a:ext uri="{FF2B5EF4-FFF2-40B4-BE49-F238E27FC236}">
                <a16:creationId xmlns:a16="http://schemas.microsoft.com/office/drawing/2014/main" id="{A5B54365-9F89-4540-936E-5E78FE4555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7313" y="2924175"/>
            <a:ext cx="3348037" cy="3122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7" name="Rectangle 2">
            <a:extLst>
              <a:ext uri="{FF2B5EF4-FFF2-40B4-BE49-F238E27FC236}">
                <a16:creationId xmlns:a16="http://schemas.microsoft.com/office/drawing/2014/main" id="{F7A81821-8310-4764-AA27-C0AD2DFFD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756" y="560388"/>
            <a:ext cx="8472488" cy="5486400"/>
          </a:xfrm>
        </p:spPr>
        <p:txBody>
          <a:bodyPr/>
          <a:lstStyle/>
          <a:p>
            <a:pPr algn="just" eaLnBrk="1" hangingPunct="1">
              <a:lnSpc>
                <a:spcPct val="120000"/>
              </a:lnSpc>
              <a:buClr>
                <a:srgbClr val="FF66FF"/>
              </a:buClr>
              <a:buFont typeface="Wingdings" panose="05000000000000000000" pitchFamily="2" charset="2"/>
              <a:buChar char="v"/>
            </a:pPr>
            <a:r>
              <a:rPr lang="en-US" altLang="zh-CN" sz="24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Hypochromic effect (</a:t>
            </a:r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减色效应</a:t>
            </a:r>
            <a:r>
              <a:rPr lang="en-US" altLang="zh-CN" sz="24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)</a:t>
            </a:r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：</a:t>
            </a:r>
            <a:r>
              <a:rPr lang="en-US" altLang="zh-CN" sz="240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An effect leads to a decreased absorption intensity.</a:t>
            </a:r>
            <a:endParaRPr lang="en-US" altLang="zh-CN" sz="2400" dirty="0">
              <a:solidFill>
                <a:srgbClr val="FF0000"/>
              </a:solidFill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algn="just" eaLnBrk="1" hangingPunct="1">
              <a:lnSpc>
                <a:spcPct val="120000"/>
              </a:lnSpc>
              <a:buClr>
                <a:srgbClr val="FF66FF"/>
              </a:buClr>
              <a:buFont typeface="Wingdings" panose="05000000000000000000" pitchFamily="2" charset="2"/>
              <a:buChar char="v"/>
            </a:pPr>
            <a:r>
              <a:rPr lang="en-US" altLang="zh-CN" sz="24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Hyperchromic effect (</a:t>
            </a:r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增色效应</a:t>
            </a:r>
            <a:r>
              <a:rPr lang="en-US" altLang="zh-CN" sz="24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):</a:t>
            </a:r>
            <a:r>
              <a:rPr lang="en-US" altLang="zh-CN" sz="2400" b="1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</a:t>
            </a:r>
            <a:r>
              <a:rPr lang="en-US" altLang="zh-CN" sz="240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An effect leads to a increased absorption intensity.</a:t>
            </a:r>
          </a:p>
          <a:p>
            <a:pPr algn="just" eaLnBrk="1" hangingPunct="1">
              <a:lnSpc>
                <a:spcPct val="120000"/>
              </a:lnSpc>
              <a:buClr>
                <a:srgbClr val="FF66FF"/>
              </a:buClr>
              <a:buFont typeface="Wingdings" panose="05000000000000000000" pitchFamily="2" charset="2"/>
              <a:buChar char="v"/>
            </a:pPr>
            <a:r>
              <a:rPr lang="en-US" altLang="zh-CN" sz="24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Isosbestic point (</a:t>
            </a:r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等吸收点</a:t>
            </a:r>
            <a:r>
              <a:rPr lang="en-US" altLang="zh-CN" sz="24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)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591EA9AD-FE2C-4972-B53F-656938B834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322"/>
    </mc:Choice>
    <mc:Fallback>
      <p:transition spd="slow" advTm="393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156" x="8753475" y="4249738"/>
          <p14:tracePt t="5164" x="8642350" y="4206875"/>
          <p14:tracePt t="5173" x="8464550" y="4138613"/>
          <p14:tracePt t="5179" x="8353425" y="4079875"/>
          <p14:tracePt t="5188" x="8218488" y="4019550"/>
          <p14:tracePt t="5194" x="8158163" y="3986213"/>
          <p14:tracePt t="5204" x="8039100" y="3925888"/>
          <p14:tracePt t="5211" x="8005763" y="3908425"/>
          <p14:tracePt t="5219" x="7869238" y="3849688"/>
          <p14:tracePt t="5227" x="7783513" y="3816350"/>
          <p14:tracePt t="5234" x="7732713" y="3798888"/>
          <p14:tracePt t="5242" x="7656513" y="3781425"/>
          <p14:tracePt t="5251" x="7572375" y="3763963"/>
          <p14:tracePt t="5259" x="7537450" y="3748088"/>
          <p14:tracePt t="5269" x="7504113" y="3738563"/>
          <p14:tracePt t="5276" x="7478713" y="3730625"/>
          <p14:tracePt t="5287" x="7453313" y="3722688"/>
          <p14:tracePt t="5295" x="7418388" y="3713163"/>
          <p14:tracePt t="5304" x="7385050" y="3713163"/>
          <p14:tracePt t="5311" x="7342188" y="3705225"/>
          <p14:tracePt t="5319" x="7316788" y="3697288"/>
          <p14:tracePt t="5327" x="7273925" y="3697288"/>
          <p14:tracePt t="5337" x="7240588" y="3687763"/>
          <p14:tracePt t="5343" x="7154863" y="3687763"/>
          <p14:tracePt t="5353" x="7088188" y="3687763"/>
          <p14:tracePt t="5361" x="7010400" y="3687763"/>
          <p14:tracePt t="5369" x="6959600" y="3687763"/>
          <p14:tracePt t="5377" x="6900863" y="3687763"/>
          <p14:tracePt t="5385" x="6824663" y="3697288"/>
          <p14:tracePt t="5393" x="6789738" y="3697288"/>
          <p14:tracePt t="5401" x="6772275" y="3705225"/>
          <p14:tracePt t="5409" x="6756400" y="3705225"/>
          <p14:tracePt t="5417" x="6746875" y="3705225"/>
          <p14:tracePt t="5426" x="6738938" y="3705225"/>
          <p14:tracePt t="5461" x="6731000" y="3705225"/>
          <p14:tracePt t="5469" x="6721475" y="3705225"/>
          <p14:tracePt t="5477" x="6705600" y="3705225"/>
          <p14:tracePt t="5485" x="6680200" y="3705225"/>
          <p14:tracePt t="5497" x="6654800" y="3705225"/>
          <p14:tracePt t="5507" x="6611938" y="3705225"/>
          <p14:tracePt t="5518" x="6561138" y="3705225"/>
          <p14:tracePt t="5528" x="6475413" y="3705225"/>
          <p14:tracePt t="5537" x="6407150" y="3705225"/>
          <p14:tracePt t="5544" x="6169025" y="3705225"/>
          <p14:tracePt t="5554" x="6084888" y="3705225"/>
          <p14:tracePt t="5561" x="5999163" y="3705225"/>
          <p14:tracePt t="5571" x="5905500" y="3705225"/>
          <p14:tracePt t="5577" x="5872163" y="3705225"/>
          <p14:tracePt t="5588" x="5846763" y="3705225"/>
          <p14:tracePt t="5595" x="5838825" y="3705225"/>
          <p14:tracePt t="5815" x="5854700" y="3705225"/>
          <p14:tracePt t="5826" x="5872163" y="3705225"/>
          <p14:tracePt t="5833" x="5915025" y="3705225"/>
          <p14:tracePt t="5842" x="5973763" y="3713163"/>
          <p14:tracePt t="5853" x="6024563" y="3713163"/>
          <p14:tracePt t="5875" x="6161088" y="3713163"/>
          <p14:tracePt t="5883" x="6194425" y="3713163"/>
          <p14:tracePt t="5902" x="6229350" y="3713163"/>
          <p14:tracePt t="6159" x="6237288" y="3713163"/>
          <p14:tracePt t="6165" x="6262688" y="3713163"/>
          <p14:tracePt t="6175" x="6288088" y="3713163"/>
          <p14:tracePt t="6182" x="6313488" y="3713163"/>
          <p14:tracePt t="6191" x="6348413" y="3713163"/>
          <p14:tracePt t="6198" x="6399213" y="3713163"/>
          <p14:tracePt t="6207" x="6475413" y="3713163"/>
          <p14:tracePt t="6217" x="6543675" y="3713163"/>
          <p14:tracePt t="6223" x="6662738" y="3713163"/>
          <p14:tracePt t="6233" x="6789738" y="3713163"/>
          <p14:tracePt t="6239" x="6900863" y="3713163"/>
          <p14:tracePt t="6248" x="6969125" y="3713163"/>
          <p14:tracePt t="6255" x="7096125" y="3713163"/>
          <p14:tracePt t="6263" x="7223125" y="3713163"/>
          <p14:tracePt t="6271" x="7367588" y="3713163"/>
          <p14:tracePt t="6279" x="7478713" y="3713163"/>
          <p14:tracePt t="6287" x="7605713" y="3713163"/>
          <p14:tracePt t="6295" x="7699375" y="3713163"/>
          <p14:tracePt t="6303" x="7775575" y="3713163"/>
          <p14:tracePt t="6311" x="7861300" y="3713163"/>
          <p14:tracePt t="6319" x="7920038" y="3713163"/>
          <p14:tracePt t="6326" x="7945438" y="3713163"/>
          <p14:tracePt t="6335" x="7980363" y="3713163"/>
          <p14:tracePt t="6343" x="7996238" y="3705225"/>
          <p14:tracePt t="6351" x="8005763" y="3705225"/>
          <p14:tracePt t="6359" x="8021638" y="3705225"/>
          <p14:tracePt t="6367" x="8031163" y="3705225"/>
          <p14:tracePt t="6383" x="8039100" y="3705225"/>
          <p14:tracePt t="6391" x="8047038" y="3705225"/>
          <p14:tracePt t="6399" x="8056563" y="3705225"/>
          <p14:tracePt t="6407" x="8064500" y="3697288"/>
          <p14:tracePt t="6417" x="8081963" y="3697288"/>
          <p14:tracePt t="6425" x="8089900" y="3697288"/>
          <p14:tracePt t="6435" x="8124825" y="3697288"/>
          <p14:tracePt t="6445" x="8150225" y="3697288"/>
          <p14:tracePt t="6453" x="8175625" y="3697288"/>
          <p14:tracePt t="6460" x="8226425" y="3687763"/>
          <p14:tracePt t="6469" x="8243888" y="3687763"/>
          <p14:tracePt t="6478" x="8259763" y="3687763"/>
          <p14:tracePt t="6557" x="8243888" y="3687763"/>
          <p14:tracePt t="6564" x="8201025" y="3687763"/>
          <p14:tracePt t="6573" x="8115300" y="3697288"/>
          <p14:tracePt t="6580" x="8031163" y="3697288"/>
          <p14:tracePt t="6589" x="7869238" y="3722688"/>
          <p14:tracePt t="6597" x="7775575" y="3722688"/>
          <p14:tracePt t="6604" x="7554913" y="3730625"/>
          <p14:tracePt t="6613" x="7402513" y="3748088"/>
          <p14:tracePt t="6621" x="7180263" y="3773488"/>
          <p14:tracePt t="6629" x="6994525" y="3781425"/>
          <p14:tracePt t="6637" x="6840538" y="3781425"/>
          <p14:tracePt t="6645" x="6696075" y="3798888"/>
          <p14:tracePt t="6653" x="6569075" y="3806825"/>
          <p14:tracePt t="6661" x="6457950" y="3806825"/>
          <p14:tracePt t="6669" x="6373813" y="3806825"/>
          <p14:tracePt t="6677" x="6272213" y="3824288"/>
          <p14:tracePt t="6685" x="6186488" y="3824288"/>
          <p14:tracePt t="6693" x="6127750" y="3832225"/>
          <p14:tracePt t="6701" x="6084888" y="3832225"/>
          <p14:tracePt t="6709" x="6059488" y="3832225"/>
          <p14:tracePt t="6718" x="6016625" y="3832225"/>
          <p14:tracePt t="6725" x="5991225" y="3832225"/>
          <p14:tracePt t="6733" x="5965825" y="3832225"/>
          <p14:tracePt t="6741" x="5957888" y="3832225"/>
          <p14:tracePt t="6750" x="5948363" y="3832225"/>
          <p14:tracePt t="6761" x="5940425" y="3832225"/>
          <p14:tracePt t="6776" x="5932488" y="3832225"/>
          <p14:tracePt t="6815" x="5922963" y="3832225"/>
          <p14:tracePt t="6823" x="5922963" y="3841750"/>
          <p14:tracePt t="6839" x="5915025" y="3841750"/>
          <p14:tracePt t="6912" x="5922963" y="3841750"/>
          <p14:tracePt t="6920" x="5940425" y="3841750"/>
          <p14:tracePt t="6927" x="5965825" y="3841750"/>
          <p14:tracePt t="6935" x="5991225" y="3849688"/>
          <p14:tracePt t="6943" x="6016625" y="3849688"/>
          <p14:tracePt t="6953" x="6059488" y="3849688"/>
          <p14:tracePt t="6959" x="6084888" y="3849688"/>
          <p14:tracePt t="6967" x="6110288" y="3849688"/>
          <p14:tracePt t="6978" x="6153150" y="3849688"/>
          <p14:tracePt t="6983" x="6186488" y="3849688"/>
          <p14:tracePt t="6994" x="6221413" y="3849688"/>
          <p14:tracePt t="7000" x="6254750" y="3849688"/>
          <p14:tracePt t="7008" x="6297613" y="3849688"/>
          <p14:tracePt t="7016" x="6348413" y="3849688"/>
          <p14:tracePt t="7025" x="6407150" y="3849688"/>
          <p14:tracePt t="7032" x="6467475" y="3849688"/>
          <p14:tracePt t="7041" x="6510338" y="3849688"/>
          <p14:tracePt t="7049" x="6586538" y="3849688"/>
          <p14:tracePt t="7057" x="6654800" y="3841750"/>
          <p14:tracePt t="7066" x="6705600" y="3841750"/>
          <p14:tracePt t="7073" x="6731000" y="3832225"/>
          <p14:tracePt t="7083" x="6781800" y="3832225"/>
          <p14:tracePt t="7089" x="6824663" y="3832225"/>
          <p14:tracePt t="7099" x="6858000" y="3832225"/>
          <p14:tracePt t="7105" x="6875463" y="3832225"/>
          <p14:tracePt t="7114" x="6908800" y="3832225"/>
          <p14:tracePt t="7121" x="6943725" y="3832225"/>
          <p14:tracePt t="7131" x="6969125" y="3832225"/>
          <p14:tracePt t="7137" x="7002463" y="3832225"/>
          <p14:tracePt t="7147" x="7045325" y="3832225"/>
          <p14:tracePt t="7153" x="7078663" y="3832225"/>
          <p14:tracePt t="7163" x="7113588" y="3832225"/>
          <p14:tracePt t="7169" x="7172325" y="3832225"/>
          <p14:tracePt t="7177" x="7197725" y="3832225"/>
          <p14:tracePt t="7185" x="7223125" y="3832225"/>
          <p14:tracePt t="7193" x="7248525" y="3824288"/>
          <p14:tracePt t="7201" x="7283450" y="3824288"/>
          <p14:tracePt t="7209" x="7308850" y="3824288"/>
          <p14:tracePt t="7217" x="7334250" y="3824288"/>
          <p14:tracePt t="7224" x="7350125" y="3816350"/>
          <p14:tracePt t="7232" x="7367588" y="3816350"/>
          <p14:tracePt t="7243" x="7392988" y="3816350"/>
          <p14:tracePt t="7250" x="7402513" y="3816350"/>
          <p14:tracePt t="7257" x="7418388" y="3816350"/>
          <p14:tracePt t="7264" x="7418388" y="3806825"/>
          <p14:tracePt t="7274" x="7427913" y="3806825"/>
          <p14:tracePt t="7280" x="7435850" y="3806825"/>
          <p14:tracePt t="7289" x="7443788" y="3806825"/>
          <p14:tracePt t="7305" x="7453313" y="3806825"/>
          <p14:tracePt t="7315" x="7461250" y="3806825"/>
          <p14:tracePt t="7323" x="7461250" y="3798888"/>
          <p14:tracePt t="7589" x="7443788" y="3798888"/>
          <p14:tracePt t="7595" x="7427913" y="3798888"/>
          <p14:tracePt t="7605" x="7402513" y="3798888"/>
          <p14:tracePt t="7611" x="7367588" y="3798888"/>
          <p14:tracePt t="7621" x="7334250" y="3790950"/>
          <p14:tracePt t="7629" x="7291388" y="3790950"/>
          <p14:tracePt t="7637" x="7248525" y="3790950"/>
          <p14:tracePt t="7646" x="7215188" y="3790950"/>
          <p14:tracePt t="7653" x="7197725" y="3781425"/>
          <p14:tracePt t="7661" x="7164388" y="3781425"/>
          <p14:tracePt t="7669" x="7146925" y="3781425"/>
          <p14:tracePt t="7678" x="7129463" y="3781425"/>
          <p14:tracePt t="7685" x="7113588" y="3781425"/>
          <p14:tracePt t="7693" x="7088188" y="3773488"/>
          <p14:tracePt t="7701" x="7053263" y="3773488"/>
          <p14:tracePt t="7710" x="7027863" y="3763963"/>
          <p14:tracePt t="7717" x="6969125" y="3763963"/>
          <p14:tracePt t="7725" x="6908800" y="3763963"/>
          <p14:tracePt t="7734" x="6865938" y="3756025"/>
          <p14:tracePt t="7741" x="6807200" y="3756025"/>
          <p14:tracePt t="7751" x="6705600" y="3756025"/>
          <p14:tracePt t="7757" x="6637338" y="3738563"/>
          <p14:tracePt t="7766" x="6602413" y="3738563"/>
          <p14:tracePt t="7775" x="6561138" y="3738563"/>
          <p14:tracePt t="7783" x="6483350" y="3730625"/>
          <p14:tracePt t="7789" x="6457950" y="3730625"/>
          <p14:tracePt t="7798" x="6424613" y="3730625"/>
          <p14:tracePt t="7805" x="6407150" y="3730625"/>
          <p14:tracePt t="7813" x="6373813" y="3730625"/>
          <p14:tracePt t="7821" x="6356350" y="3730625"/>
          <p14:tracePt t="7829" x="6313488" y="3730625"/>
          <p14:tracePt t="7837" x="6297613" y="3730625"/>
          <p14:tracePt t="7845" x="6280150" y="3730625"/>
          <p14:tracePt t="7853" x="6262688" y="3730625"/>
          <p14:tracePt t="7862" x="6237288" y="3730625"/>
          <p14:tracePt t="7878" x="6221413" y="3730625"/>
          <p14:tracePt t="7884" x="6211888" y="3730625"/>
          <p14:tracePt t="7898" x="6203950" y="3730625"/>
          <p14:tracePt t="7902" x="6194425" y="3730625"/>
          <p14:tracePt t="7911" x="6186488" y="3730625"/>
          <p14:tracePt t="7919" x="6178550" y="3730625"/>
          <p14:tracePt t="7927" x="6169025" y="3730625"/>
          <p14:tracePt t="7935" x="6161088" y="3730625"/>
          <p14:tracePt t="8523" x="6169025" y="3730625"/>
          <p14:tracePt t="8539" x="6178550" y="3730625"/>
          <p14:tracePt t="8579" x="6186488" y="3730625"/>
          <p14:tracePt t="8595" x="6194425" y="3730625"/>
          <p14:tracePt t="8619" x="6203950" y="3730625"/>
          <p14:tracePt t="8627" x="6211888" y="3730625"/>
          <p14:tracePt t="8635" x="6221413" y="3730625"/>
          <p14:tracePt t="8659" x="6229350" y="3730625"/>
          <p14:tracePt t="8699" x="6237288" y="3730625"/>
          <p14:tracePt t="8723" x="6246813" y="3730625"/>
          <p14:tracePt t="8741" x="6254750" y="3730625"/>
          <p14:tracePt t="8748" x="6262688" y="3730625"/>
          <p14:tracePt t="8797" x="6272213" y="3730625"/>
          <p14:tracePt t="8844" x="6280150" y="3730625"/>
          <p14:tracePt t="8917" x="6288088" y="3730625"/>
          <p14:tracePt t="8924" x="6305550" y="3730625"/>
          <p14:tracePt t="8932" x="6313488" y="3730625"/>
          <p14:tracePt t="8941" x="6330950" y="3730625"/>
          <p14:tracePt t="8948" x="6338888" y="3730625"/>
          <p14:tracePt t="8957" x="6356350" y="3730625"/>
          <p14:tracePt t="8965" x="6373813" y="3730625"/>
          <p14:tracePt t="8975" x="6391275" y="3730625"/>
          <p14:tracePt t="8987" x="6416675" y="3730625"/>
          <p14:tracePt t="8994" x="6432550" y="3730625"/>
          <p14:tracePt t="9003" x="6475413" y="3730625"/>
          <p14:tracePt t="9014" x="6500813" y="3730625"/>
          <p14:tracePt t="9023" x="6535738" y="3730625"/>
          <p14:tracePt t="9033" x="6577013" y="3730625"/>
          <p14:tracePt t="9039" x="6602413" y="3730625"/>
          <p14:tracePt t="9049" x="6688138" y="3730625"/>
          <p14:tracePt t="9055" x="6746875" y="3738563"/>
          <p14:tracePt t="9064" x="6824663" y="3756025"/>
          <p14:tracePt t="9071" x="6926263" y="3763963"/>
          <p14:tracePt t="9079" x="7019925" y="3773488"/>
          <p14:tracePt t="9087" x="7078663" y="3781425"/>
          <p14:tracePt t="9095" x="7197725" y="3798888"/>
          <p14:tracePt t="9103" x="7283450" y="3798888"/>
          <p14:tracePt t="9111" x="7342188" y="3806825"/>
          <p14:tracePt t="9119" x="7385050" y="3806825"/>
          <p14:tracePt t="9127" x="7453313" y="3806825"/>
          <p14:tracePt t="9135" x="7529513" y="3806825"/>
          <p14:tracePt t="9143" x="7588250" y="3806825"/>
          <p14:tracePt t="9151" x="7639050" y="3806825"/>
          <p14:tracePt t="9159" x="7691438" y="3806825"/>
          <p14:tracePt t="9167" x="7732713" y="3806825"/>
          <p14:tracePt t="9175" x="7800975" y="3806825"/>
          <p14:tracePt t="9183" x="7877175" y="3806825"/>
          <p14:tracePt t="9191" x="7945438" y="3806825"/>
          <p14:tracePt t="9200" x="8031163" y="3806825"/>
          <p14:tracePt t="9207" x="8107363" y="3806825"/>
          <p14:tracePt t="9216" x="8158163" y="3806825"/>
          <p14:tracePt t="9223" x="8208963" y="3798888"/>
          <p14:tracePt t="9233" x="8251825" y="3781425"/>
          <p14:tracePt t="9239" x="8269288" y="3781425"/>
          <p14:tracePt t="9248" x="8302625" y="3773488"/>
          <p14:tracePt t="9255" x="8320088" y="3773488"/>
          <p14:tracePt t="9262" x="8335963" y="3763963"/>
          <p14:tracePt t="9271" x="8345488" y="3756025"/>
          <p14:tracePt t="9278" x="8362950" y="3748088"/>
          <p14:tracePt t="9287" x="8370888" y="3738563"/>
          <p14:tracePt t="9297" x="8388350" y="3738563"/>
          <p14:tracePt t="9303" x="8388350" y="3730625"/>
          <p14:tracePt t="9312" x="8388350" y="3722688"/>
          <p14:tracePt t="9321" x="8404225" y="3713163"/>
          <p14:tracePt t="9337" x="8413750" y="3697288"/>
          <p14:tracePt t="9345" x="8413750" y="3687763"/>
          <p14:tracePt t="9353" x="8413750" y="3671888"/>
          <p14:tracePt t="9361" x="8413750" y="3629025"/>
          <p14:tracePt t="9369" x="8413750" y="3611563"/>
          <p14:tracePt t="9377" x="8413750" y="3603625"/>
          <p14:tracePt t="9385" x="8413750" y="3586163"/>
          <p14:tracePt t="9394" x="8413750" y="3560763"/>
          <p14:tracePt t="9401" x="8404225" y="3552825"/>
          <p14:tracePt t="9411" x="8370888" y="3517900"/>
          <p14:tracePt t="9419" x="8353425" y="3509963"/>
          <p14:tracePt t="9425" x="8310563" y="3475038"/>
          <p14:tracePt t="9433" x="8234363" y="3459163"/>
          <p14:tracePt t="9441" x="8140700" y="3433763"/>
          <p14:tracePt t="9451" x="8056563" y="3416300"/>
          <p14:tracePt t="9457" x="7851775" y="3390900"/>
          <p14:tracePt t="9466" x="7716838" y="3373438"/>
          <p14:tracePt t="9473" x="7478713" y="3365500"/>
          <p14:tracePt t="9482" x="7334250" y="3365500"/>
          <p14:tracePt t="9489" x="7096125" y="3365500"/>
          <p14:tracePt t="9498" x="6959600" y="3365500"/>
          <p14:tracePt t="9504" x="6696075" y="3390900"/>
          <p14:tracePt t="9512" x="6450013" y="3424238"/>
          <p14:tracePt t="9521" x="6305550" y="3433763"/>
          <p14:tracePt t="9529" x="6169025" y="3459163"/>
          <p14:tracePt t="9537" x="5983288" y="3484563"/>
          <p14:tracePt t="9544" x="5872163" y="3509963"/>
          <p14:tracePt t="9552" x="5710238" y="3535363"/>
          <p14:tracePt t="9563" x="5626100" y="3543300"/>
          <p14:tracePt t="9568" x="5524500" y="3568700"/>
          <p14:tracePt t="9579" x="5380038" y="3594100"/>
          <p14:tracePt t="9584" x="5337175" y="3603625"/>
          <p14:tracePt t="9594" x="5276850" y="3611563"/>
          <p14:tracePt t="9600" x="5226050" y="3619500"/>
          <p14:tracePt t="9611" x="5192713" y="3629025"/>
          <p14:tracePt t="9619" x="5183188" y="3636963"/>
          <p14:tracePt t="9627" x="5175250" y="3636963"/>
          <p14:tracePt t="9667" x="5175250" y="3654425"/>
          <p14:tracePt t="9675" x="5175250" y="3679825"/>
          <p14:tracePt t="9683" x="5183188" y="3697288"/>
          <p14:tracePt t="9691" x="5208588" y="3738563"/>
          <p14:tracePt t="9700" x="5226050" y="3756025"/>
          <p14:tracePt t="9707" x="5268913" y="3798888"/>
          <p14:tracePt t="9716" x="5286375" y="3816350"/>
          <p14:tracePt t="9723" x="5362575" y="3857625"/>
          <p14:tracePt t="9734" x="5430838" y="3892550"/>
          <p14:tracePt t="9739" x="5507038" y="3925888"/>
          <p14:tracePt t="9752" x="5608638" y="3960813"/>
          <p14:tracePt t="9754" x="5710238" y="3986213"/>
          <p14:tracePt t="9763" x="5778500" y="3994150"/>
          <p14:tracePt t="9771" x="5957888" y="4002088"/>
          <p14:tracePt t="9778" x="6084888" y="4002088"/>
          <p14:tracePt t="9787" x="6211888" y="4002088"/>
          <p14:tracePt t="9794" x="6297613" y="4002088"/>
          <p14:tracePt t="9803" x="6424613" y="4002088"/>
          <p14:tracePt t="9811" x="6551613" y="4002088"/>
          <p14:tracePt t="9821" x="6696075" y="3994150"/>
          <p14:tracePt t="9827" x="6764338" y="3994150"/>
          <p14:tracePt t="9836" x="6908800" y="3976688"/>
          <p14:tracePt t="9843" x="7035800" y="3976688"/>
          <p14:tracePt t="9852" x="7129463" y="3976688"/>
          <p14:tracePt t="9859" x="7232650" y="3968750"/>
          <p14:tracePt t="9869" x="7334250" y="3968750"/>
          <p14:tracePt t="9877" x="7427913" y="3968750"/>
          <p14:tracePt t="9884" x="7529513" y="3968750"/>
          <p14:tracePt t="9893" x="7597775" y="3968750"/>
          <p14:tracePt t="9901" x="7699375" y="3968750"/>
          <p14:tracePt t="9909" x="7767638" y="3968750"/>
          <p14:tracePt t="9916" x="7843838" y="3968750"/>
          <p14:tracePt t="9925" x="7902575" y="3968750"/>
          <p14:tracePt t="9933" x="7945438" y="3968750"/>
          <p14:tracePt t="9941" x="7980363" y="3968750"/>
          <p14:tracePt t="9950" x="8013700" y="3968750"/>
          <p14:tracePt t="9957" x="8047038" y="3968750"/>
          <p14:tracePt t="9966" x="8064500" y="3968750"/>
          <p14:tracePt t="9973" x="8074025" y="3968750"/>
          <p14:tracePt t="9981" x="8089900" y="3968750"/>
          <p14:tracePt t="9989" x="8099425" y="3968750"/>
          <p14:tracePt t="10005" x="8107363" y="3968750"/>
          <p14:tracePt t="10013" x="8115300" y="3968750"/>
          <p14:tracePt t="10021" x="8124825" y="3960813"/>
          <p14:tracePt t="10037" x="8140700" y="3951288"/>
          <p14:tracePt t="10045" x="8150225" y="3951288"/>
          <p14:tracePt t="10053" x="8166100" y="3943350"/>
          <p14:tracePt t="10061" x="8183563" y="3917950"/>
          <p14:tracePt t="10069" x="8226425" y="3900488"/>
          <p14:tracePt t="10077" x="8251825" y="3875088"/>
          <p14:tracePt t="10087" x="8269288" y="3849688"/>
          <p14:tracePt t="10097" x="8277225" y="3841750"/>
          <p14:tracePt t="10100" x="8285163" y="3806825"/>
          <p14:tracePt t="10109" x="8294688" y="3781425"/>
          <p14:tracePt t="10116" x="8294688" y="3748088"/>
          <p14:tracePt t="10127" x="8294688" y="3713163"/>
          <p14:tracePt t="10133" x="8285163" y="3697288"/>
          <p14:tracePt t="10143" x="8259763" y="3646488"/>
          <p14:tracePt t="10149" x="8201025" y="3586163"/>
          <p14:tracePt t="10159" x="8150225" y="3543300"/>
          <p14:tracePt t="10167" x="8115300" y="3517900"/>
          <p14:tracePt t="10174" x="8047038" y="3484563"/>
          <p14:tracePt t="10182" x="7937500" y="3433763"/>
          <p14:tracePt t="10191" x="7800975" y="3398838"/>
          <p14:tracePt t="10199" x="7673975" y="3373438"/>
          <p14:tracePt t="10209" x="7537450" y="3365500"/>
          <p14:tracePt t="10220" x="7258050" y="3348038"/>
          <p14:tracePt t="10228" x="6934200" y="3348038"/>
          <p14:tracePt t="10237" x="6731000" y="3348038"/>
          <p14:tracePt t="10244" x="6577013" y="3348038"/>
          <p14:tracePt t="10252" x="6323013" y="3348038"/>
          <p14:tracePt t="10259" x="6024563" y="3355975"/>
          <p14:tracePt t="10269" x="5846763" y="3355975"/>
          <p14:tracePt t="10275" x="5719763" y="3373438"/>
          <p14:tracePt t="10283" x="5608638" y="3373438"/>
          <p14:tracePt t="10291" x="5507038" y="3382963"/>
          <p14:tracePt t="10299" x="5446713" y="3390900"/>
          <p14:tracePt t="10307" x="5413375" y="3398838"/>
          <p14:tracePt t="10315" x="5395913" y="3398838"/>
          <p14:tracePt t="10325" x="5387975" y="3398838"/>
          <p14:tracePt t="10331" x="5387975" y="3408363"/>
          <p14:tracePt t="10383" x="5387975" y="3416300"/>
          <p14:tracePt t="10393" x="5387975" y="3433763"/>
          <p14:tracePt t="10399" x="5387975" y="3459163"/>
          <p14:tracePt t="10407" x="5387975" y="3475038"/>
          <p14:tracePt t="10417" x="5405438" y="3502025"/>
          <p14:tracePt t="10423" x="5413375" y="3527425"/>
          <p14:tracePt t="10434" x="5438775" y="3560763"/>
          <p14:tracePt t="10439" x="5464175" y="3586163"/>
          <p14:tracePt t="10451" x="5481638" y="3611563"/>
          <p14:tracePt t="10458" x="5524500" y="3646488"/>
          <p14:tracePt t="10467" x="5575300" y="3679825"/>
          <p14:tracePt t="10474" x="5676900" y="3722688"/>
          <p14:tracePt t="10485" x="5761038" y="3748088"/>
          <p14:tracePt t="10488" x="5813425" y="3756025"/>
          <p14:tracePt t="10496" x="5957888" y="3763963"/>
          <p14:tracePt t="10504" x="6067425" y="3773488"/>
          <p14:tracePt t="10513" x="6211888" y="3773488"/>
          <p14:tracePt t="10521" x="6297613" y="3773488"/>
          <p14:tracePt t="10529" x="6407150" y="3773488"/>
          <p14:tracePt t="10537" x="6577013" y="3773488"/>
          <p14:tracePt t="10544" x="6756400" y="3773488"/>
          <p14:tracePt t="10552" x="6865938" y="3773488"/>
          <p14:tracePt t="10561" x="6951663" y="3773488"/>
          <p14:tracePt t="10568" x="7061200" y="3773488"/>
          <p14:tracePt t="10577" x="7138988" y="3773488"/>
          <p14:tracePt t="10584" x="7248525" y="3773488"/>
          <p14:tracePt t="10593" x="7299325" y="3763963"/>
          <p14:tracePt t="10601" x="7324725" y="3763963"/>
          <p14:tracePt t="10609" x="7359650" y="3756025"/>
          <p14:tracePt t="10617" x="7377113" y="3756025"/>
          <p14:tracePt t="10625" x="7385050" y="3756025"/>
          <p14:tracePt t="10645" x="7392988" y="3756025"/>
          <p14:tracePt t="10655" x="7402513" y="3756025"/>
          <p14:tracePt t="10669" x="7418388" y="3756025"/>
          <p14:tracePt t="10677" x="7427913" y="3756025"/>
          <p14:tracePt t="10696" x="7435850" y="3756025"/>
          <p14:tracePt t="10700" x="7443788" y="3756025"/>
          <p14:tracePt t="10711" x="7453313" y="3748088"/>
          <p14:tracePt t="10716" x="7461250" y="3748088"/>
          <p14:tracePt t="10726" x="7469188" y="3748088"/>
          <p14:tracePt t="10743" x="7478713" y="3748088"/>
          <p14:tracePt t="10750" x="7486650" y="3748088"/>
          <p14:tracePt t="10759" x="7494588" y="3748088"/>
          <p14:tracePt t="10767" x="7504113" y="3748088"/>
          <p14:tracePt t="10784" x="7512050" y="3748088"/>
          <p14:tracePt t="10997" x="7521575" y="3748088"/>
          <p14:tracePt t="11005" x="7537450" y="3748088"/>
          <p14:tracePt t="11014" x="7562850" y="3748088"/>
          <p14:tracePt t="11021" x="7613650" y="3748088"/>
          <p14:tracePt t="11029" x="7648575" y="3748088"/>
          <p14:tracePt t="11037" x="7673975" y="3738563"/>
          <p14:tracePt t="11045" x="7699375" y="3738563"/>
          <p14:tracePt t="11053" x="7732713" y="3738563"/>
          <p14:tracePt t="11061" x="7767638" y="3738563"/>
          <p14:tracePt t="11069" x="7775575" y="3738563"/>
          <p14:tracePt t="11085" x="7783513" y="3738563"/>
          <p14:tracePt t="11092" x="7783513" y="3730625"/>
          <p14:tracePt t="11165" x="7783513" y="3722688"/>
          <p14:tracePt t="11182" x="7758113" y="3687763"/>
          <p14:tracePt t="11190" x="7707313" y="3646488"/>
          <p14:tracePt t="11198" x="7681913" y="3611563"/>
          <p14:tracePt t="11205" x="7605713" y="3552825"/>
          <p14:tracePt t="11213" x="7529513" y="3502025"/>
          <p14:tracePt t="11222" x="7435850" y="3441700"/>
          <p14:tracePt t="11234" x="7324725" y="3355975"/>
          <p14:tracePt t="11237" x="7248525" y="3289300"/>
          <p14:tracePt t="11245" x="7215188" y="3254375"/>
          <p14:tracePt t="11255" x="7121525" y="3170238"/>
          <p14:tracePt t="11263" x="7070725" y="3119438"/>
          <p14:tracePt t="11270" x="7019925" y="3076575"/>
          <p14:tracePt t="11282" x="6985000" y="3041650"/>
          <p14:tracePt t="11289" x="6969125" y="3016250"/>
          <p14:tracePt t="11298" x="6969125" y="3008313"/>
          <p14:tracePt t="11305" x="6959600" y="3000375"/>
          <p14:tracePt t="11316" x="6951663" y="2974975"/>
          <p14:tracePt t="11323" x="6943725" y="2949575"/>
          <p14:tracePt t="11331" x="6926263" y="2940050"/>
          <p14:tracePt t="11339" x="6916738" y="2914650"/>
          <p14:tracePt t="11347" x="6916738" y="2897188"/>
          <p14:tracePt t="11354" x="6908800" y="2881313"/>
          <p14:tracePt t="11365" x="6908800" y="2871788"/>
          <p14:tracePt t="11375" x="6908800" y="2863850"/>
          <p14:tracePt t="11383" x="6908800" y="2855913"/>
          <p14:tracePt t="11391" x="6900863" y="2855913"/>
          <p14:tracePt t="11399" x="6900863" y="2838450"/>
          <p14:tracePt t="11407" x="6900863" y="2830513"/>
          <p14:tracePt t="11415" x="6900863" y="2820988"/>
          <p14:tracePt t="11423" x="6900863" y="2805113"/>
          <p14:tracePt t="11438" x="6900863" y="2787650"/>
          <p14:tracePt t="11447" x="6900863" y="2778125"/>
          <p14:tracePt t="11463" x="6900863" y="2770188"/>
          <p14:tracePt t="11471" x="6900863" y="2762250"/>
          <p14:tracePt t="11494" x="6900863" y="2752725"/>
          <p14:tracePt t="11523" x="6908800" y="2752725"/>
          <p14:tracePt t="11547" x="6916738" y="2752725"/>
          <p14:tracePt t="11573" x="6926263" y="2752725"/>
          <p14:tracePt t="11580" x="6943725" y="2752725"/>
          <p14:tracePt t="11593" x="6951663" y="2752725"/>
          <p14:tracePt t="11601" x="6985000" y="2770188"/>
          <p14:tracePt t="11609" x="7010400" y="2787650"/>
          <p14:tracePt t="11617" x="7045325" y="2813050"/>
          <p14:tracePt t="11625" x="7070725" y="2830513"/>
          <p14:tracePt t="11633" x="7121525" y="2863850"/>
          <p14:tracePt t="11641" x="7154863" y="2897188"/>
          <p14:tracePt t="11652" x="7180263" y="2940050"/>
          <p14:tracePt t="11656" x="7215188" y="2990850"/>
          <p14:tracePt t="11666" x="7232650" y="3000375"/>
          <p14:tracePt t="11673" x="7240588" y="3033713"/>
          <p14:tracePt t="11681" x="7258050" y="3067050"/>
          <p14:tracePt t="11689" x="7265988" y="3101975"/>
          <p14:tracePt t="11697" x="7273925" y="3152775"/>
          <p14:tracePt t="11705" x="7283450" y="3221038"/>
          <p14:tracePt t="11713" x="7283450" y="3279775"/>
          <p14:tracePt t="11721" x="7291388" y="3340100"/>
          <p14:tracePt t="11729" x="7291388" y="3408363"/>
          <p14:tracePt t="11737" x="7299325" y="3467100"/>
          <p14:tracePt t="11745" x="7299325" y="3543300"/>
          <p14:tracePt t="11753" x="7299325" y="3611563"/>
          <p14:tracePt t="11763" x="7308850" y="3662363"/>
          <p14:tracePt t="11769" x="7308850" y="3713163"/>
          <p14:tracePt t="11777" x="7308850" y="3798888"/>
          <p14:tracePt t="11786" x="7308850" y="3857625"/>
          <p14:tracePt t="11793" x="7308850" y="3900488"/>
          <p14:tracePt t="11803" x="7308850" y="3951288"/>
          <p14:tracePt t="11809" x="7308850" y="3994150"/>
          <p14:tracePt t="11817" x="7308850" y="4052888"/>
          <p14:tracePt t="11825" x="7308850" y="4105275"/>
          <p14:tracePt t="11834" x="7308850" y="4146550"/>
          <p14:tracePt t="11841" x="7308850" y="4206875"/>
          <p14:tracePt t="11851" x="7308850" y="4283075"/>
          <p14:tracePt t="11859" x="7308850" y="4351338"/>
          <p14:tracePt t="11867" x="7308850" y="4394200"/>
          <p14:tracePt t="11875" x="7308850" y="4445000"/>
          <p14:tracePt t="11899" x="7291388" y="4554538"/>
          <p14:tracePt t="11907" x="7283450" y="4579938"/>
          <p14:tracePt t="11915" x="7273925" y="4614863"/>
          <p14:tracePt t="11923" x="7265988" y="4648200"/>
          <p14:tracePt t="11932" x="7248525" y="4708525"/>
          <p14:tracePt t="11939" x="7232650" y="4759325"/>
          <p14:tracePt t="11950" x="7215188" y="4818063"/>
          <p14:tracePt t="11954" x="7215188" y="4852988"/>
          <p14:tracePt t="11963" x="7205663" y="4886325"/>
          <p14:tracePt t="11972" x="7197725" y="4919663"/>
          <p14:tracePt t="11982" x="7189788" y="4954588"/>
          <p14:tracePt t="11988" x="7180263" y="4972050"/>
          <p14:tracePt t="11997" x="7172325" y="4987925"/>
          <p14:tracePt t="12004" x="7164388" y="5005388"/>
          <p14:tracePt t="12013" x="7154863" y="5005388"/>
          <p14:tracePt t="12020" x="7154863" y="5022850"/>
          <p14:tracePt t="12027" x="7146925" y="5030788"/>
          <p14:tracePt t="12036" x="7138988" y="5030788"/>
          <p14:tracePt t="12044" x="7129463" y="5030788"/>
          <p14:tracePt t="12075" x="7121525" y="5030788"/>
          <p14:tracePt t="12083" x="7113588" y="5030788"/>
          <p14:tracePt t="12091" x="7096125" y="5013325"/>
          <p14:tracePt t="12100" x="7053263" y="4954588"/>
          <p14:tracePt t="12107" x="7019925" y="4894263"/>
          <p14:tracePt t="12115" x="6985000" y="4843463"/>
          <p14:tracePt t="12125" x="6916738" y="4708525"/>
          <p14:tracePt t="12132" x="6883400" y="4605338"/>
          <p14:tracePt t="12141" x="6850063" y="4503738"/>
          <p14:tracePt t="12151" x="6824663" y="4402138"/>
          <p14:tracePt t="12157" x="6799263" y="4224338"/>
          <p14:tracePt t="12165" x="6799263" y="4138613"/>
          <p14:tracePt t="12173" x="6799263" y="4011613"/>
          <p14:tracePt t="12181" x="6799263" y="3816350"/>
          <p14:tracePt t="12189" x="6807200" y="3662363"/>
          <p14:tracePt t="12197" x="6840538" y="3543300"/>
          <p14:tracePt t="12204" x="6850063" y="3484563"/>
          <p14:tracePt t="12213" x="6875463" y="3340100"/>
          <p14:tracePt t="12221" x="6908800" y="3211513"/>
          <p14:tracePt t="12229" x="6916738" y="3144838"/>
          <p14:tracePt t="12237" x="6943725" y="3008313"/>
          <p14:tracePt t="12245" x="6951663" y="2914650"/>
          <p14:tracePt t="12252" x="6977063" y="2795588"/>
          <p14:tracePt t="12261" x="6985000" y="2736850"/>
          <p14:tracePt t="12268" x="6994525" y="2660650"/>
          <p14:tracePt t="12279" x="6994525" y="2643188"/>
          <p14:tracePt t="12285" x="7002463" y="2600325"/>
          <p14:tracePt t="12294" x="7002463" y="2566988"/>
          <p14:tracePt t="12301" x="7010400" y="2541588"/>
          <p14:tracePt t="12314" x="7019925" y="2524125"/>
          <p14:tracePt t="12320" x="7019925" y="2516188"/>
          <p14:tracePt t="12333" x="7019925" y="2506663"/>
          <p14:tracePt t="12357" x="7027863" y="2506663"/>
          <p14:tracePt t="12391" x="7045325" y="2516188"/>
          <p14:tracePt t="12398" x="7078663" y="2549525"/>
          <p14:tracePt t="12407" x="7104063" y="2574925"/>
          <p14:tracePt t="12413" x="7138988" y="2625725"/>
          <p14:tracePt t="12423" x="7189788" y="2701925"/>
          <p14:tracePt t="12432" x="7223125" y="2762250"/>
          <p14:tracePt t="12443" x="7258050" y="2830513"/>
          <p14:tracePt t="12451" x="7283450" y="2914650"/>
          <p14:tracePt t="12459" x="7316788" y="2990850"/>
          <p14:tracePt t="12466" x="7342188" y="3076575"/>
          <p14:tracePt t="12474" x="7367588" y="3195638"/>
          <p14:tracePt t="12483" x="7385050" y="3271838"/>
          <p14:tracePt t="12490" x="7392988" y="3398838"/>
          <p14:tracePt t="12499" x="7410450" y="3502025"/>
          <p14:tracePt t="12507" x="7435850" y="3636963"/>
          <p14:tracePt t="12514" x="7435850" y="3763963"/>
          <p14:tracePt t="12523" x="7435850" y="3867150"/>
          <p14:tracePt t="12531" x="7435850" y="3951288"/>
          <p14:tracePt t="12539" x="7443788" y="4079875"/>
          <p14:tracePt t="12547" x="7443788" y="4146550"/>
          <p14:tracePt t="12554" x="7443788" y="4232275"/>
          <p14:tracePt t="12563" x="7443788" y="4291013"/>
          <p14:tracePt t="12571" x="7443788" y="4368800"/>
          <p14:tracePt t="12579" x="7443788" y="4478338"/>
          <p14:tracePt t="12587" x="7443788" y="4564063"/>
          <p14:tracePt t="12594" x="7443788" y="4605338"/>
          <p14:tracePt t="12603" x="7443788" y="4683125"/>
          <p14:tracePt t="12611" x="7435850" y="4741863"/>
          <p14:tracePt t="12620" x="7427913" y="4784725"/>
          <p14:tracePt t="12627" x="7427913" y="4860925"/>
          <p14:tracePt t="12635" x="7418388" y="4886325"/>
          <p14:tracePt t="12643" x="7410450" y="4919663"/>
          <p14:tracePt t="12651" x="7402513" y="4972050"/>
          <p14:tracePt t="12659" x="7377113" y="5013325"/>
          <p14:tracePt t="12668" x="7367588" y="5038725"/>
          <p14:tracePt t="12675" x="7359650" y="5073650"/>
          <p14:tracePt t="12684" x="7350125" y="5091113"/>
          <p14:tracePt t="12693" x="7342188" y="5116513"/>
          <p14:tracePt t="12700" x="7334250" y="5124450"/>
          <p14:tracePt t="12769" x="7324725" y="5124450"/>
          <p14:tracePt t="12777" x="7316788" y="5116513"/>
          <p14:tracePt t="12785" x="7299325" y="5056188"/>
          <p14:tracePt t="12793" x="7273925" y="4997450"/>
          <p14:tracePt t="12801" x="7223125" y="4878388"/>
          <p14:tracePt t="12809" x="7189788" y="4818063"/>
          <p14:tracePt t="12817" x="7138988" y="4648200"/>
          <p14:tracePt t="12825" x="7096125" y="4521200"/>
          <p14:tracePt t="12836" x="7053263" y="4376738"/>
          <p14:tracePt t="12841" x="7002463" y="4146550"/>
          <p14:tracePt t="12849" x="6943725" y="3917950"/>
          <p14:tracePt t="12856" x="6916738" y="3790950"/>
          <p14:tracePt t="12866" x="6900863" y="3671888"/>
          <p14:tracePt t="12883" x="6883400" y="3459163"/>
          <p14:tracePt t="12888" x="6883400" y="3390900"/>
          <p14:tracePt t="12898" x="6883400" y="3314700"/>
          <p14:tracePt t="12904" x="6883400" y="3203575"/>
          <p14:tracePt t="12913" x="6883400" y="3119438"/>
          <p14:tracePt t="12921" x="6883400" y="3051175"/>
          <p14:tracePt t="12929" x="6883400" y="2932113"/>
          <p14:tracePt t="12937" x="6891338" y="2863850"/>
          <p14:tracePt t="12945" x="6891338" y="2787650"/>
          <p14:tracePt t="12955" x="6908800" y="2727325"/>
          <p14:tracePt t="12961" x="6916738" y="2686050"/>
          <p14:tracePt t="12969" x="6916738" y="2651125"/>
          <p14:tracePt t="12979" x="6916738" y="2625725"/>
          <p14:tracePt t="12987" x="6916738" y="2617788"/>
          <p14:tracePt t="12995" x="6926263" y="2600325"/>
          <p14:tracePt t="13003" x="6926263" y="2592388"/>
          <p14:tracePt t="13027" x="6934200" y="2592388"/>
          <p14:tracePt t="13035" x="6934200" y="2582863"/>
          <p14:tracePt t="13075" x="6943725" y="2582863"/>
          <p14:tracePt t="13099" x="6959600" y="2582863"/>
          <p14:tracePt t="13108" x="6977063" y="2582863"/>
          <p14:tracePt t="13115" x="6994525" y="2582863"/>
          <p14:tracePt t="13124" x="7019925" y="2582863"/>
          <p14:tracePt t="13133" x="7045325" y="2582863"/>
          <p14:tracePt t="13139" x="7053263" y="2582863"/>
          <p14:tracePt t="13148" x="7061200" y="2582863"/>
          <p14:tracePt t="13155" x="7070725" y="2582863"/>
          <p14:tracePt t="13171" x="7078663" y="2582863"/>
          <p14:tracePt t="13179" x="7088188" y="2592388"/>
          <p14:tracePt t="13187" x="7096125" y="2600325"/>
          <p14:tracePt t="13195" x="7096125" y="2608263"/>
          <p14:tracePt t="13203" x="7113588" y="2625725"/>
          <p14:tracePt t="13211" x="7129463" y="2643188"/>
          <p14:tracePt t="13219" x="7146925" y="2660650"/>
          <p14:tracePt t="13229" x="7146925" y="2676525"/>
          <p14:tracePt t="13235" x="7164388" y="2686050"/>
          <p14:tracePt t="13245" x="7172325" y="2693988"/>
          <p14:tracePt t="13252" x="7180263" y="2711450"/>
          <p14:tracePt t="13268" x="7189788" y="2727325"/>
          <p14:tracePt t="13277" x="7189788" y="2744788"/>
          <p14:tracePt t="13285" x="7197725" y="2744788"/>
          <p14:tracePt t="13293" x="7197725" y="2762250"/>
          <p14:tracePt t="13300" x="7205663" y="2762250"/>
          <p14:tracePt t="13341" x="7205663" y="2770188"/>
          <p14:tracePt t="13348" x="7215188" y="2778125"/>
          <p14:tracePt t="13357" x="7215188" y="2787650"/>
          <p14:tracePt t="13365" x="7215188" y="2813050"/>
          <p14:tracePt t="13373" x="7223125" y="2838450"/>
          <p14:tracePt t="13383" x="7232650" y="2863850"/>
          <p14:tracePt t="13389" x="7240588" y="2889250"/>
          <p14:tracePt t="13401" x="7240588" y="2922588"/>
          <p14:tracePt t="13405" x="7248525" y="2965450"/>
          <p14:tracePt t="13415" x="7258050" y="3000375"/>
          <p14:tracePt t="13421" x="7265988" y="3051175"/>
          <p14:tracePt t="13429" x="7283450" y="3119438"/>
          <p14:tracePt t="13437" x="7291388" y="3178175"/>
          <p14:tracePt t="13445" x="7299325" y="3238500"/>
          <p14:tracePt t="13453" x="7299325" y="3297238"/>
          <p14:tracePt t="13461" x="7308850" y="3355975"/>
          <p14:tracePt t="13470" x="7316788" y="3416300"/>
          <p14:tracePt t="13477" x="7324725" y="3492500"/>
          <p14:tracePt t="13486" x="7342188" y="3552825"/>
          <p14:tracePt t="13492" x="7350125" y="3611563"/>
          <p14:tracePt t="13500" x="7350125" y="3654425"/>
          <p14:tracePt t="13509" x="7359650" y="3722688"/>
          <p14:tracePt t="13517" x="7359650" y="3781425"/>
          <p14:tracePt t="13527" x="7367588" y="3832225"/>
          <p14:tracePt t="13532" x="7367588" y="3849688"/>
          <p14:tracePt t="13543" x="7377113" y="3892550"/>
          <p14:tracePt t="13548" x="7377113" y="3951288"/>
          <p14:tracePt t="13559" x="7377113" y="3986213"/>
          <p14:tracePt t="13567" x="7377113" y="4011613"/>
          <p14:tracePt t="13576" x="7377113" y="4027488"/>
          <p14:tracePt t="13585" x="7385050" y="4044950"/>
          <p14:tracePt t="13598" x="7385050" y="4062413"/>
          <p14:tracePt t="15145" x="7377113" y="4002088"/>
          <p14:tracePt t="15153" x="7324725" y="3917950"/>
          <p14:tracePt t="15161" x="7283450" y="3798888"/>
          <p14:tracePt t="15169" x="7197725" y="3662363"/>
          <p14:tracePt t="15177" x="7113588" y="3552825"/>
          <p14:tracePt t="15185" x="6985000" y="3424238"/>
          <p14:tracePt t="15193" x="6799263" y="3271838"/>
          <p14:tracePt t="15201" x="6510338" y="3067050"/>
          <p14:tracePt t="15209" x="6203950" y="2932113"/>
          <p14:tracePt t="15220" x="6076950" y="2871788"/>
          <p14:tracePt t="15227" x="5668963" y="2719388"/>
          <p14:tracePt t="15232" x="5353050" y="2633663"/>
          <p14:tracePt t="15242" x="5013325" y="2557463"/>
          <p14:tracePt t="15251" x="4699000" y="2473325"/>
          <p14:tracePt t="15258" x="4495800" y="2413000"/>
          <p14:tracePt t="15267" x="4181475" y="2344738"/>
          <p14:tracePt t="15274" x="3867150" y="2252663"/>
          <p14:tracePt t="15282" x="3646488" y="2209800"/>
          <p14:tracePt t="15290" x="3502025" y="2174875"/>
          <p14:tracePt t="15299" x="3203575" y="2098675"/>
          <p14:tracePt t="15307" x="3119438" y="2065338"/>
          <p14:tracePt t="15314" x="2846388" y="1989138"/>
          <p14:tracePt t="15323" x="2744788" y="1946275"/>
          <p14:tracePt t="15331" x="2625725" y="1895475"/>
          <p14:tracePt t="15339" x="2489200" y="1835150"/>
          <p14:tracePt t="15347" x="2379663" y="1776413"/>
          <p14:tracePt t="15354" x="2286000" y="1733550"/>
          <p14:tracePt t="15363" x="2217738" y="1690688"/>
          <p14:tracePt t="15371" x="2184400" y="1665288"/>
          <p14:tracePt t="15379" x="2124075" y="1622425"/>
          <p14:tracePt t="15387" x="2055813" y="1581150"/>
          <p14:tracePt t="15394" x="2030413" y="1555750"/>
          <p14:tracePt t="15404" x="1979613" y="1495425"/>
          <p14:tracePt t="15411" x="1938338" y="1462088"/>
          <p14:tracePt t="15420" x="1903413" y="1436688"/>
          <p14:tracePt t="15427" x="1870075" y="1393825"/>
          <p14:tracePt t="15435" x="1801813" y="1343025"/>
          <p14:tracePt t="15443" x="1766888" y="1317625"/>
          <p14:tracePt t="15451" x="1725613" y="1274763"/>
          <p14:tracePt t="15459" x="1700213" y="1257300"/>
          <p14:tracePt t="15467" x="1674813" y="1223963"/>
          <p14:tracePt t="15475" x="1639888" y="1198563"/>
          <p14:tracePt t="15485" x="1571625" y="1155700"/>
          <p14:tracePt t="15490" x="1512888" y="1112838"/>
          <p14:tracePt t="15498" x="1436688" y="1069975"/>
          <p14:tracePt t="15507" x="1360488" y="1011238"/>
          <p14:tracePt t="15514" x="1292225" y="977900"/>
          <p14:tracePt t="15524" x="1257300" y="968375"/>
          <p14:tracePt t="15532" x="1198563" y="942975"/>
          <p14:tracePt t="15541" x="1147763" y="917575"/>
          <p14:tracePt t="15548" x="1112838" y="900113"/>
          <p14:tracePt t="15558" x="1104900" y="900113"/>
          <p14:tracePt t="15565" x="1069975" y="892175"/>
          <p14:tracePt t="15573" x="1044575" y="892175"/>
          <p14:tracePt t="15580" x="1019175" y="884238"/>
          <p14:tracePt t="15588" x="993775" y="884238"/>
          <p14:tracePt t="15597" x="977900" y="884238"/>
          <p14:tracePt t="15604" x="968375" y="884238"/>
          <p14:tracePt t="15621" x="960438" y="884238"/>
          <p14:tracePt t="15629" x="952500" y="884238"/>
          <p14:tracePt t="15637" x="942975" y="884238"/>
          <p14:tracePt t="15677" x="935038" y="884238"/>
          <p14:tracePt t="15692" x="917575" y="884238"/>
          <p14:tracePt t="15701" x="917575" y="892175"/>
          <p14:tracePt t="15709" x="900113" y="909638"/>
          <p14:tracePt t="15716" x="892175" y="909638"/>
          <p14:tracePt t="15727" x="884238" y="917575"/>
          <p14:tracePt t="15732" x="858838" y="925513"/>
          <p14:tracePt t="15743" x="833438" y="942975"/>
          <p14:tracePt t="15750" x="833438" y="952500"/>
          <p14:tracePt t="15758" x="798513" y="960438"/>
          <p14:tracePt t="15766" x="781050" y="977900"/>
          <p14:tracePt t="15775" x="773113" y="985838"/>
          <p14:tracePt t="15783" x="765175" y="993775"/>
          <p14:tracePt t="15789" x="755650" y="993775"/>
          <p14:tracePt t="15975" x="755650" y="1003300"/>
          <p14:tracePt t="15983" x="781050" y="1003300"/>
          <p14:tracePt t="15991" x="808038" y="1003300"/>
          <p14:tracePt t="15999" x="841375" y="1003300"/>
          <p14:tracePt t="16007" x="884238" y="1003300"/>
          <p14:tracePt t="16015" x="925513" y="1003300"/>
          <p14:tracePt t="16023" x="985838" y="1003300"/>
          <p14:tracePt t="16032" x="1062038" y="1003300"/>
          <p14:tracePt t="16039" x="1112838" y="1003300"/>
          <p14:tracePt t="16048" x="1173163" y="1003300"/>
          <p14:tracePt t="16055" x="1257300" y="1003300"/>
          <p14:tracePt t="16063" x="1300163" y="1003300"/>
          <p14:tracePt t="16071" x="1360488" y="1003300"/>
          <p14:tracePt t="16079" x="1376363" y="1003300"/>
          <p14:tracePt t="16089" x="1401763" y="1003300"/>
          <p14:tracePt t="16098" x="1436688" y="1003300"/>
          <p14:tracePt t="16106" x="1470025" y="1011238"/>
          <p14:tracePt t="16113" x="1495425" y="1011238"/>
          <p14:tracePt t="16121" x="1520825" y="1011238"/>
          <p14:tracePt t="16129" x="1546225" y="1011238"/>
          <p14:tracePt t="16137" x="1581150" y="1011238"/>
          <p14:tracePt t="16145" x="1597025" y="1011238"/>
          <p14:tracePt t="16154" x="1639888" y="1011238"/>
          <p14:tracePt t="16162" x="1657350" y="1011238"/>
          <p14:tracePt t="16169" x="1690688" y="1011238"/>
          <p14:tracePt t="16178" x="1708150" y="1011238"/>
          <p14:tracePt t="16185" x="1741488" y="1011238"/>
          <p14:tracePt t="16194" x="1758950" y="1011238"/>
          <p14:tracePt t="16201" x="1766888" y="1011238"/>
          <p14:tracePt t="16209" x="1776413" y="1011238"/>
          <p14:tracePt t="16219" x="1784350" y="1011238"/>
          <p14:tracePt t="16241" x="1784350" y="1019175"/>
          <p14:tracePt t="16257" x="1793875" y="1019175"/>
          <p14:tracePt t="16281" x="1809750" y="1019175"/>
          <p14:tracePt t="16290" x="1819275" y="1028700"/>
          <p14:tracePt t="16297" x="1827213" y="1028700"/>
          <p14:tracePt t="16306" x="1844675" y="1028700"/>
          <p14:tracePt t="16313" x="1852613" y="1028700"/>
          <p14:tracePt t="16322" x="1870075" y="1028700"/>
          <p14:tracePt t="16329" x="1885950" y="1036638"/>
          <p14:tracePt t="16339" x="1903413" y="1036638"/>
          <p14:tracePt t="16349" x="1911350" y="1036638"/>
          <p14:tracePt t="16353" x="1928813" y="1044575"/>
          <p14:tracePt t="16364" x="1946275" y="1054100"/>
          <p14:tracePt t="16369" x="1963738" y="1054100"/>
          <p14:tracePt t="16379" x="1971675" y="1062038"/>
          <p14:tracePt t="16385" x="1989138" y="1062038"/>
          <p14:tracePt t="16395" x="2005013" y="1062038"/>
          <p14:tracePt t="16403" x="2014538" y="1069975"/>
          <p14:tracePt t="16411" x="2039938" y="1079500"/>
          <p14:tracePt t="16419" x="2055813" y="1079500"/>
          <p14:tracePt t="16427" x="2073275" y="1087438"/>
          <p14:tracePt t="16435" x="2090738" y="1087438"/>
          <p14:tracePt t="16445" x="2116138" y="1087438"/>
          <p14:tracePt t="16451" x="2141538" y="1087438"/>
          <p14:tracePt t="16461" x="2166938" y="1096963"/>
          <p14:tracePt t="16467" x="2184400" y="1096963"/>
          <p14:tracePt t="16477" x="2209800" y="1104900"/>
          <p14:tracePt t="16482" x="2243138" y="1112838"/>
          <p14:tracePt t="16490" x="2286000" y="1122363"/>
          <p14:tracePt t="16498" x="2319338" y="1130300"/>
          <p14:tracePt t="16507" x="2362200" y="1138238"/>
          <p14:tracePt t="16515" x="2397125" y="1138238"/>
          <p14:tracePt t="16523" x="2430463" y="1147763"/>
          <p14:tracePt t="16533" x="2463800" y="1155700"/>
          <p14:tracePt t="16539" x="2481263" y="1155700"/>
          <p14:tracePt t="16549" x="2516188" y="1163638"/>
          <p14:tracePt t="16555" x="2549525" y="1173163"/>
          <p14:tracePt t="16563" x="2574925" y="1173163"/>
          <p14:tracePt t="16571" x="2592388" y="1173163"/>
          <p14:tracePt t="16579" x="2617788" y="1173163"/>
          <p14:tracePt t="16587" x="2651125" y="1181100"/>
          <p14:tracePt t="16595" x="2660650" y="1181100"/>
          <p14:tracePt t="16603" x="2686050" y="1181100"/>
          <p14:tracePt t="16611" x="2711450" y="1181100"/>
          <p14:tracePt t="16619" x="2744788" y="1181100"/>
          <p14:tracePt t="16627" x="2762250" y="1181100"/>
          <p14:tracePt t="16635" x="2787650" y="1181100"/>
          <p14:tracePt t="16645" x="2820988" y="1181100"/>
          <p14:tracePt t="16651" x="2830513" y="1181100"/>
          <p14:tracePt t="16661" x="2855913" y="1181100"/>
          <p14:tracePt t="16669" x="2881313" y="1181100"/>
          <p14:tracePt t="16677" x="2897188" y="1181100"/>
          <p14:tracePt t="16685" x="2922588" y="1181100"/>
          <p14:tracePt t="16693" x="2940050" y="1181100"/>
          <p14:tracePt t="16701" x="2949575" y="1181100"/>
          <p14:tracePt t="16709" x="2957513" y="1181100"/>
          <p14:tracePt t="16717" x="2965450" y="1181100"/>
          <p14:tracePt t="16733" x="2982913" y="1181100"/>
          <p14:tracePt t="16741" x="3000375" y="1173163"/>
          <p14:tracePt t="16749" x="3008313" y="1173163"/>
          <p14:tracePt t="16757" x="3025775" y="1173163"/>
          <p14:tracePt t="16765" x="3033713" y="1173163"/>
          <p14:tracePt t="16773" x="3051175" y="1173163"/>
          <p14:tracePt t="16782" x="3067050" y="1173163"/>
          <p14:tracePt t="16789" x="3067050" y="1163638"/>
          <p14:tracePt t="16798" x="3084513" y="1163638"/>
          <p14:tracePt t="16813" x="3101975" y="1163638"/>
          <p14:tracePt t="16821" x="3119438" y="1163638"/>
          <p14:tracePt t="16837" x="3127375" y="1163638"/>
          <p14:tracePt t="16844" x="3135313" y="1163638"/>
          <p14:tracePt t="16853" x="3144838" y="1163638"/>
          <p14:tracePt t="16861" x="3152775" y="1163638"/>
          <p14:tracePt t="16868" x="3160713" y="1163638"/>
          <p14:tracePt t="16885" x="3170238" y="1163638"/>
          <p14:tracePt t="16893" x="3178175" y="1163638"/>
          <p14:tracePt t="16909" x="3186113" y="1163638"/>
          <p14:tracePt t="16919" x="3203575" y="1163638"/>
          <p14:tracePt t="16935" x="3221038" y="1163638"/>
          <p14:tracePt t="16941" x="3238500" y="1163638"/>
          <p14:tracePt t="16951" x="3246438" y="1163638"/>
          <p14:tracePt t="16960" x="3263900" y="1163638"/>
          <p14:tracePt t="16967" x="3271838" y="1163638"/>
          <p14:tracePt t="16976" x="3289300" y="1163638"/>
          <p14:tracePt t="16983" x="3305175" y="1163638"/>
          <p14:tracePt t="16991" x="3314700" y="1163638"/>
          <p14:tracePt t="17003" x="3330575" y="1173163"/>
          <p14:tracePt t="17011" x="3340100" y="1173163"/>
          <p14:tracePt t="17019" x="3365500" y="1173163"/>
          <p14:tracePt t="17027" x="3382963" y="1173163"/>
          <p14:tracePt t="17035" x="3408363" y="1173163"/>
          <p14:tracePt t="17044" x="3433763" y="1181100"/>
          <p14:tracePt t="17051" x="3459163" y="1181100"/>
          <p14:tracePt t="17061" x="3492500" y="1181100"/>
          <p14:tracePt t="17067" x="3509963" y="1181100"/>
          <p14:tracePt t="17076" x="3535363" y="1181100"/>
          <p14:tracePt t="17083" x="3568700" y="1181100"/>
          <p14:tracePt t="17092" x="3594100" y="1181100"/>
          <p14:tracePt t="17099" x="3629025" y="1181100"/>
          <p14:tracePt t="17109" x="3654425" y="1181100"/>
          <p14:tracePt t="17115" x="3679825" y="1181100"/>
          <p14:tracePt t="17124" x="3705225" y="1181100"/>
          <p14:tracePt t="17132" x="3730625" y="1181100"/>
          <p14:tracePt t="17139" x="3756025" y="1181100"/>
          <p14:tracePt t="17155" x="3781425" y="1181100"/>
          <p14:tracePt t="17167" x="3790950" y="1181100"/>
          <p14:tracePt t="17171" x="3806825" y="1181100"/>
          <p14:tracePt t="17179" x="3824288" y="1181100"/>
          <p14:tracePt t="17187" x="3832225" y="1181100"/>
          <p14:tracePt t="17195" x="3841750" y="1181100"/>
          <p14:tracePt t="17203" x="3849688" y="1181100"/>
          <p14:tracePt t="17213" x="3857625" y="1181100"/>
          <p14:tracePt t="17219" x="3883025" y="1181100"/>
          <p14:tracePt t="17229" x="3892550" y="1181100"/>
          <p14:tracePt t="17235" x="3917950" y="1181100"/>
          <p14:tracePt t="17246" x="3925888" y="1181100"/>
          <p14:tracePt t="17253" x="3951288" y="1181100"/>
          <p14:tracePt t="17262" x="3986213" y="1181100"/>
          <p14:tracePt t="17269" x="4011613" y="1181100"/>
          <p14:tracePt t="17277" x="4027488" y="1181100"/>
          <p14:tracePt t="17285" x="4052888" y="1181100"/>
          <p14:tracePt t="17293" x="4079875" y="1173163"/>
          <p14:tracePt t="17301" x="4095750" y="1173163"/>
          <p14:tracePt t="17309" x="4105275" y="1173163"/>
          <p14:tracePt t="17316" x="4113213" y="1173163"/>
          <p14:tracePt t="17563" x="4121150" y="1173163"/>
          <p14:tracePt t="17571" x="4138613" y="1173163"/>
          <p14:tracePt t="17579" x="4156075" y="1173163"/>
          <p14:tracePt t="17587" x="4197350" y="1173163"/>
          <p14:tracePt t="17595" x="4232275" y="1173163"/>
          <p14:tracePt t="17603" x="4275138" y="1173163"/>
          <p14:tracePt t="17612" x="4300538" y="1173163"/>
          <p14:tracePt t="17619" x="4325938" y="1173163"/>
          <p14:tracePt t="17628" x="4394200" y="1173163"/>
          <p14:tracePt t="17635" x="4435475" y="1173163"/>
          <p14:tracePt t="17644" x="4460875" y="1173163"/>
          <p14:tracePt t="17651" x="4486275" y="1173163"/>
          <p14:tracePt t="17659" x="4513263" y="1173163"/>
          <p14:tracePt t="17667" x="4546600" y="1173163"/>
          <p14:tracePt t="17677" x="4572000" y="1173163"/>
          <p14:tracePt t="17684" x="4589463" y="1173163"/>
          <p14:tracePt t="17692" x="4614863" y="1173163"/>
          <p14:tracePt t="17699" x="4640263" y="1173163"/>
          <p14:tracePt t="17708" x="4657725" y="1173163"/>
          <p14:tracePt t="17715" x="4683125" y="1173163"/>
          <p14:tracePt t="17725" x="4699000" y="1173163"/>
          <p14:tracePt t="17732" x="4716463" y="1173163"/>
          <p14:tracePt t="17739" x="4724400" y="1173163"/>
          <p14:tracePt t="17748" x="4741863" y="1173163"/>
          <p14:tracePt t="17755" x="4749800" y="1173163"/>
          <p14:tracePt t="17763" x="4759325" y="1173163"/>
          <p14:tracePt t="17771" x="4767263" y="1173163"/>
          <p14:tracePt t="17779" x="4775200" y="1173163"/>
          <p14:tracePt t="17789" x="4792663" y="1173163"/>
          <p14:tracePt t="17798" x="4802188" y="1173163"/>
          <p14:tracePt t="17805" x="4818063" y="1173163"/>
          <p14:tracePt t="17813" x="4827588" y="1173163"/>
          <p14:tracePt t="17821" x="4835525" y="1173163"/>
          <p14:tracePt t="17829" x="4852988" y="1173163"/>
          <p14:tracePt t="17846" x="4878388" y="1173163"/>
          <p14:tracePt t="17853" x="4894263" y="1181100"/>
          <p14:tracePt t="17862" x="4903788" y="1181100"/>
          <p14:tracePt t="17869" x="4919663" y="1181100"/>
          <p14:tracePt t="17878" x="4929188" y="1181100"/>
          <p14:tracePt t="17885" x="4954588" y="1181100"/>
          <p14:tracePt t="17894" x="4962525" y="1181100"/>
          <p14:tracePt t="17901" x="4972050" y="1181100"/>
          <p14:tracePt t="17909" x="4987925" y="1181100"/>
          <p14:tracePt t="17917" x="4997450" y="1181100"/>
          <p14:tracePt t="17925" x="5005388" y="1181100"/>
          <p14:tracePt t="17933" x="5013325" y="1181100"/>
          <p14:tracePt t="17941" x="5022850" y="1181100"/>
          <p14:tracePt t="17949" x="5030788" y="1181100"/>
          <p14:tracePt t="17957" x="5048250" y="1181100"/>
          <p14:tracePt t="17966" x="5056188" y="1181100"/>
          <p14:tracePt t="17973" x="5073650" y="1181100"/>
          <p14:tracePt t="17983" x="5081588" y="1181100"/>
          <p14:tracePt t="17989" x="5106988" y="1181100"/>
          <p14:tracePt t="17999" x="5124450" y="1181100"/>
          <p14:tracePt t="18013" x="5141913" y="1181100"/>
          <p14:tracePt t="18021" x="5157788" y="1181100"/>
          <p14:tracePt t="18029" x="5167313" y="1181100"/>
          <p14:tracePt t="18037" x="5183188" y="1181100"/>
          <p14:tracePt t="18048" x="5200650" y="1181100"/>
          <p14:tracePt t="18053" x="5218113" y="1173163"/>
          <p14:tracePt t="18063" x="5235575" y="1173163"/>
          <p14:tracePt t="18071" x="5243513" y="1173163"/>
          <p14:tracePt t="18079" x="5268913" y="1163638"/>
          <p14:tracePt t="18087" x="5294313" y="1163638"/>
          <p14:tracePt t="18095" x="5319713" y="1163638"/>
          <p14:tracePt t="18111" x="5327650" y="1163638"/>
          <p14:tracePt t="18119" x="5337175" y="1163638"/>
          <p14:tracePt t="18167" x="5345113" y="1163638"/>
          <p14:tracePt t="18279" x="5353050" y="1163638"/>
          <p14:tracePt t="18286" x="5362575" y="1163638"/>
          <p14:tracePt t="18294" x="5370513" y="1163638"/>
          <p14:tracePt t="18303" x="5387975" y="1163638"/>
          <p14:tracePt t="18319" x="5413375" y="1163638"/>
          <p14:tracePt t="18327" x="5421313" y="1163638"/>
          <p14:tracePt t="18335" x="5446713" y="1163638"/>
          <p14:tracePt t="18346" x="5464175" y="1163638"/>
          <p14:tracePt t="18353" x="5472113" y="1163638"/>
          <p14:tracePt t="18363" x="5481638" y="1163638"/>
          <p14:tracePt t="18369" x="5489575" y="1163638"/>
          <p14:tracePt t="18378" x="5507038" y="1163638"/>
          <p14:tracePt t="18385" x="5514975" y="1163638"/>
          <p14:tracePt t="18401" x="5524500" y="1163638"/>
          <p14:tracePt t="18409" x="5532438" y="1163638"/>
          <p14:tracePt t="18417" x="5540375" y="1163638"/>
          <p14:tracePt t="18425" x="5549900" y="1163638"/>
          <p14:tracePt t="18441" x="5565775" y="1163638"/>
          <p14:tracePt t="18457" x="5575300" y="1163638"/>
          <p14:tracePt t="18465" x="5583238" y="1163638"/>
          <p14:tracePt t="18512" x="5591175" y="1163638"/>
          <p14:tracePt t="18521" x="5600700" y="1163638"/>
          <p14:tracePt t="18537" x="5608638" y="1163638"/>
          <p14:tracePt t="18561" x="5616575" y="1163638"/>
          <p14:tracePt t="18585" x="5626100" y="1163638"/>
          <p14:tracePt t="19102" x="5616575" y="1163638"/>
          <p14:tracePt t="19134" x="5608638" y="1163638"/>
          <p14:tracePt t="19158" x="5600700" y="1163638"/>
          <p14:tracePt t="19391" x="5591175" y="1163638"/>
          <p14:tracePt t="19423" x="5583238" y="1163638"/>
          <p14:tracePt t="19439" x="5575300" y="1163638"/>
          <p14:tracePt t="19455" x="5557838" y="1163638"/>
          <p14:tracePt t="19463" x="5524500" y="1163638"/>
          <p14:tracePt t="19473" x="5472113" y="1181100"/>
          <p14:tracePt t="19482" x="5395913" y="1198563"/>
          <p14:tracePt t="19488" x="5319713" y="1216025"/>
          <p14:tracePt t="19497" x="5260975" y="1223963"/>
          <p14:tracePt t="19504" x="5175250" y="1257300"/>
          <p14:tracePt t="19513" x="5091113" y="1266825"/>
          <p14:tracePt t="19521" x="4987925" y="1300163"/>
          <p14:tracePt t="19529" x="4894263" y="1325563"/>
          <p14:tracePt t="19537" x="4792663" y="1360488"/>
          <p14:tracePt t="19544" x="4733925" y="1368425"/>
          <p14:tracePt t="19552" x="4691063" y="1385888"/>
          <p14:tracePt t="19561" x="4665663" y="1401763"/>
          <p14:tracePt t="19569" x="4622800" y="1411288"/>
          <p14:tracePt t="19577" x="4554538" y="1436688"/>
          <p14:tracePt t="19584" x="4521200" y="1452563"/>
          <p14:tracePt t="19593" x="4486275" y="1470025"/>
          <p14:tracePt t="19601" x="4452938" y="1477963"/>
          <p14:tracePt t="19609" x="4419600" y="1495425"/>
          <p14:tracePt t="19617" x="4368800" y="1512888"/>
          <p14:tracePt t="19625" x="4325938" y="1530350"/>
          <p14:tracePt t="19633" x="4249738" y="1563688"/>
          <p14:tracePt t="19641" x="4197350" y="1571625"/>
          <p14:tracePt t="19650" x="4138613" y="1606550"/>
          <p14:tracePt t="19657" x="4079875" y="1614488"/>
          <p14:tracePt t="19667" x="3960813" y="1665288"/>
          <p14:tracePt t="19673" x="3849688" y="1700213"/>
          <p14:tracePt t="19683" x="3730625" y="1733550"/>
          <p14:tracePt t="19689" x="3629025" y="1766888"/>
          <p14:tracePt t="19700" x="3543300" y="1793875"/>
          <p14:tracePt t="19705" x="3390900" y="1835150"/>
          <p14:tracePt t="19716" x="3279775" y="1860550"/>
          <p14:tracePt t="19721" x="3109913" y="1911350"/>
          <p14:tracePt t="19729" x="2990850" y="1938338"/>
          <p14:tracePt t="19737" x="2855913" y="1971675"/>
          <p14:tracePt t="19745" x="2762250" y="1997075"/>
          <p14:tracePt t="19755" x="2633663" y="2005013"/>
          <p14:tracePt t="19761" x="2506663" y="2030413"/>
          <p14:tracePt t="19771" x="2379663" y="2047875"/>
          <p14:tracePt t="19779" x="2278063" y="2073275"/>
          <p14:tracePt t="19787" x="2200275" y="2082800"/>
          <p14:tracePt t="19795" x="2133600" y="2098675"/>
          <p14:tracePt t="19803" x="2047875" y="2108200"/>
          <p14:tracePt t="19811" x="1989138" y="2116138"/>
          <p14:tracePt t="19819" x="1963738" y="2124075"/>
          <p14:tracePt t="19827" x="1903413" y="2124075"/>
          <p14:tracePt t="19835" x="1844675" y="2133600"/>
          <p14:tracePt t="19843" x="1801813" y="2141538"/>
          <p14:tracePt t="19852" x="1741488" y="2149475"/>
          <p14:tracePt t="19859" x="1700213" y="2159000"/>
          <p14:tracePt t="19869" x="1649413" y="2159000"/>
          <p14:tracePt t="19883" x="1589088" y="2166938"/>
          <p14:tracePt t="19891" x="1555750" y="2174875"/>
          <p14:tracePt t="19899" x="1530350" y="2174875"/>
          <p14:tracePt t="19907" x="1520825" y="2174875"/>
          <p14:tracePt t="19915" x="1504950" y="2174875"/>
          <p14:tracePt t="19923" x="1477963" y="2184400"/>
          <p14:tracePt t="19932" x="1470025" y="2184400"/>
          <p14:tracePt t="19939" x="1452563" y="2184400"/>
          <p14:tracePt t="19948" x="1444625" y="2184400"/>
          <p14:tracePt t="19955" x="1427163" y="2184400"/>
          <p14:tracePt t="19963" x="1411288" y="2184400"/>
          <p14:tracePt t="19971" x="1401763" y="2184400"/>
          <p14:tracePt t="19979" x="1385888" y="2184400"/>
          <p14:tracePt t="19987" x="1360488" y="2184400"/>
          <p14:tracePt t="19995" x="1343025" y="2184400"/>
          <p14:tracePt t="20005" x="1308100" y="2174875"/>
          <p14:tracePt t="20011" x="1282700" y="2166938"/>
          <p14:tracePt t="20021" x="1257300" y="2159000"/>
          <p14:tracePt t="20027" x="1241425" y="2159000"/>
          <p14:tracePt t="20037" x="1216025" y="2149475"/>
          <p14:tracePt t="20043" x="1181100" y="2149475"/>
          <p14:tracePt t="20053" x="1147763" y="2141538"/>
          <p14:tracePt t="20061" x="1122363" y="2141538"/>
          <p14:tracePt t="20069" x="1087438" y="2141538"/>
          <p14:tracePt t="20077" x="1054100" y="2133600"/>
          <p14:tracePt t="20085" x="1011238" y="2133600"/>
          <p14:tracePt t="20093" x="960438" y="2124075"/>
          <p14:tracePt t="20101" x="935038" y="2124075"/>
          <p14:tracePt t="20109" x="917575" y="2116138"/>
          <p14:tracePt t="20117" x="892175" y="2116138"/>
          <p14:tracePt t="20124" x="866775" y="2116138"/>
          <p14:tracePt t="20132" x="833438" y="2108200"/>
          <p14:tracePt t="20141" x="823913" y="2108200"/>
          <p14:tracePt t="20148" x="815975" y="2108200"/>
          <p14:tracePt t="20157" x="798513" y="2108200"/>
          <p14:tracePt t="20165" x="781050" y="2098675"/>
          <p14:tracePt t="20184" x="773113" y="2090738"/>
          <p14:tracePt t="20188" x="755650" y="2090738"/>
          <p14:tracePt t="20198" x="747713" y="2090738"/>
          <p14:tracePt t="20204" x="730250" y="2082800"/>
          <p14:tracePt t="20213" x="714375" y="2073275"/>
          <p14:tracePt t="20221" x="688975" y="2065338"/>
          <p14:tracePt t="20232" x="679450" y="2055813"/>
          <p14:tracePt t="20237" x="663575" y="2055813"/>
          <p14:tracePt t="20245" x="636588" y="2047875"/>
          <p14:tracePt t="20253" x="636588" y="2039938"/>
          <p14:tracePt t="20261" x="620713" y="2039938"/>
          <p14:tracePt t="20269" x="611188" y="2039938"/>
          <p14:tracePt t="20375" x="620713" y="2039938"/>
          <p14:tracePt t="20385" x="654050" y="2039938"/>
          <p14:tracePt t="20391" x="704850" y="2030413"/>
          <p14:tracePt t="20399" x="798513" y="2014538"/>
          <p14:tracePt t="20406" x="884238" y="2014538"/>
          <p14:tracePt t="20415" x="952500" y="2014538"/>
          <p14:tracePt t="20423" x="1036638" y="2014538"/>
          <p14:tracePt t="20433" x="1096963" y="2014538"/>
          <p14:tracePt t="20439" x="1163638" y="2014538"/>
          <p14:tracePt t="20449" x="1241425" y="2014538"/>
          <p14:tracePt t="20455" x="1325563" y="2022475"/>
          <p14:tracePt t="20464" x="1368425" y="2030413"/>
          <p14:tracePt t="20471" x="1444625" y="2039938"/>
          <p14:tracePt t="20479" x="1487488" y="2047875"/>
          <p14:tracePt t="20487" x="1520825" y="2055813"/>
          <p14:tracePt t="20494" x="1571625" y="2065338"/>
          <p14:tracePt t="20502" x="1631950" y="2073275"/>
          <p14:tracePt t="20511" x="1674813" y="2073275"/>
          <p14:tracePt t="20519" x="1758950" y="2098675"/>
          <p14:tracePt t="20527" x="1801813" y="2098675"/>
          <p14:tracePt t="20534" x="1878013" y="2098675"/>
          <p14:tracePt t="20543" x="1903413" y="2098675"/>
          <p14:tracePt t="20550" x="1928813" y="2098675"/>
          <p14:tracePt t="20559" x="1954213" y="2098675"/>
          <p14:tracePt t="20617" x="1963738" y="2098675"/>
          <p14:tracePt t="20649" x="1971675" y="2098675"/>
          <p14:tracePt t="20657" x="1979613" y="2098675"/>
          <p14:tracePt t="20673" x="1989138" y="2098675"/>
          <p14:tracePt t="20682" x="1997075" y="2098675"/>
          <p14:tracePt t="20689" x="2014538" y="2098675"/>
          <p14:tracePt t="20700" x="2039938" y="2098675"/>
          <p14:tracePt t="20705" x="2055813" y="2108200"/>
          <p14:tracePt t="20714" x="2090738" y="2108200"/>
          <p14:tracePt t="20721" x="2133600" y="2108200"/>
          <p14:tracePt t="20729" x="2174875" y="2108200"/>
          <p14:tracePt t="20737" x="2235200" y="2108200"/>
          <p14:tracePt t="20745" x="2278063" y="2108200"/>
          <p14:tracePt t="20756" x="2336800" y="2108200"/>
          <p14:tracePt t="20761" x="2379663" y="2108200"/>
          <p14:tracePt t="20770" x="2455863" y="2108200"/>
          <p14:tracePt t="20777" x="2498725" y="2108200"/>
          <p14:tracePt t="20786" x="2566988" y="2108200"/>
          <p14:tracePt t="20793" x="2608263" y="2108200"/>
          <p14:tracePt t="20801" x="2668588" y="2108200"/>
          <p14:tracePt t="20809" x="2727325" y="2108200"/>
          <p14:tracePt t="20817" x="2787650" y="2108200"/>
          <p14:tracePt t="20825" x="2855913" y="2108200"/>
          <p14:tracePt t="20834" x="2906713" y="2108200"/>
          <p14:tracePt t="20841" x="2957513" y="2108200"/>
          <p14:tracePt t="20850" x="3000375" y="2108200"/>
          <p14:tracePt t="20857" x="3051175" y="2098675"/>
          <p14:tracePt t="20866" x="3076575" y="2098675"/>
          <p14:tracePt t="20886" x="3135313" y="2098675"/>
          <p14:tracePt t="20889" x="3160713" y="2098675"/>
          <p14:tracePt t="20899" x="3178175" y="2098675"/>
          <p14:tracePt t="20905" x="3203575" y="2098675"/>
          <p14:tracePt t="20918" x="3221038" y="2098675"/>
          <p14:tracePt t="20924" x="3238500" y="2098675"/>
          <p14:tracePt t="20934" x="3254375" y="2098675"/>
          <p14:tracePt t="20940" x="3263900" y="2098675"/>
          <p14:tracePt t="20949" x="3279775" y="2098675"/>
          <p14:tracePt t="20956" x="3297238" y="2098675"/>
          <p14:tracePt t="20972" x="3305175" y="2098675"/>
          <p14:tracePt t="21003" x="3314700" y="2098675"/>
          <p14:tracePt t="21091" x="3322638" y="2098675"/>
          <p14:tracePt t="21174" x="3330575" y="2098675"/>
          <p14:tracePt t="21551" x="3340100" y="2098675"/>
          <p14:tracePt t="21558" x="3355975" y="2098675"/>
          <p14:tracePt t="21567" x="3365500" y="2098675"/>
          <p14:tracePt t="21575" x="3390900" y="2098675"/>
          <p14:tracePt t="21582" x="3408363" y="2098675"/>
          <p14:tracePt t="21591" x="3416300" y="2098675"/>
          <p14:tracePt t="21598" x="3424238" y="2098675"/>
          <p14:tracePt t="21607" x="3433763" y="2098675"/>
          <p14:tracePt t="21615" x="3441700" y="2098675"/>
          <p14:tracePt t="21623" x="3449638" y="2098675"/>
          <p14:tracePt t="21632" x="3459163" y="2098675"/>
          <p14:tracePt t="21663" x="3467100" y="2098675"/>
          <p14:tracePt t="21721" x="3475038" y="2098675"/>
          <p14:tracePt t="21761" x="3484563" y="2098675"/>
          <p14:tracePt t="21769" x="3502025" y="2098675"/>
          <p14:tracePt t="21776" x="3509963" y="2098675"/>
          <p14:tracePt t="21785" x="3517900" y="2098675"/>
          <p14:tracePt t="21793" x="3527425" y="2098675"/>
          <p14:tracePt t="21809" x="3535363" y="2098675"/>
          <p14:tracePt t="21817" x="3543300" y="2098675"/>
          <p14:tracePt t="21825" x="3552825" y="2098675"/>
          <p14:tracePt t="21836" x="3560763" y="2098675"/>
          <p14:tracePt t="21841" x="3568700" y="2098675"/>
          <p14:tracePt t="21850" x="3586163" y="2098675"/>
          <p14:tracePt t="21857" x="3603625" y="2098675"/>
          <p14:tracePt t="21866" x="3619500" y="2098675"/>
          <p14:tracePt t="21874" x="3646488" y="2098675"/>
          <p14:tracePt t="21885" x="3679825" y="2098675"/>
          <p14:tracePt t="21889" x="3713163" y="2098675"/>
          <p14:tracePt t="21899" x="3738563" y="2098675"/>
          <p14:tracePt t="21905" x="3763963" y="2090738"/>
          <p14:tracePt t="21913" x="3790950" y="2090738"/>
          <p14:tracePt t="21921" x="3806825" y="2090738"/>
          <p14:tracePt t="21929" x="3832225" y="2090738"/>
          <p14:tracePt t="21937" x="3867150" y="2090738"/>
          <p14:tracePt t="21945" x="3892550" y="2090738"/>
          <p14:tracePt t="21953" x="3908425" y="2090738"/>
          <p14:tracePt t="21961" x="3935413" y="2090738"/>
          <p14:tracePt t="21969" x="3976688" y="2090738"/>
          <p14:tracePt t="21977" x="4011613" y="2098675"/>
          <p14:tracePt t="21985" x="4044950" y="2098675"/>
          <p14:tracePt t="21993" x="4062413" y="2098675"/>
          <p14:tracePt t="22001" x="4095750" y="2098675"/>
          <p14:tracePt t="22011" x="4130675" y="2098675"/>
          <p14:tracePt t="22017" x="4181475" y="2116138"/>
          <p14:tracePt t="22027" x="4240213" y="2116138"/>
          <p14:tracePt t="22034" x="4300538" y="2124075"/>
          <p14:tracePt t="22043" x="4359275" y="2124075"/>
          <p14:tracePt t="22051" x="4470400" y="2124075"/>
          <p14:tracePt t="22059" x="4546600" y="2124075"/>
          <p14:tracePt t="22067" x="4605338" y="2098675"/>
          <p14:tracePt t="22075" x="4665663" y="2082800"/>
          <p14:tracePt t="22084" x="4724400" y="2055813"/>
          <p14:tracePt t="22091" x="4784725" y="2039938"/>
          <p14:tracePt t="22099" x="4827588" y="2022475"/>
          <p14:tracePt t="22106" x="4852988" y="2014538"/>
          <p14:tracePt t="22116" x="4886325" y="2014538"/>
          <p14:tracePt t="22124" x="4894263" y="2030413"/>
          <p14:tracePt t="22134" x="4894263" y="2082800"/>
          <p14:tracePt t="22139" x="4894263" y="2141538"/>
          <p14:tracePt t="22334" x="4919663" y="2116138"/>
          <p14:tracePt t="22341" x="4987925" y="2055813"/>
          <p14:tracePt t="22349" x="5038725" y="2030413"/>
          <p14:tracePt t="22357" x="5073650" y="2014538"/>
          <p14:tracePt t="22366" x="5091113" y="2005013"/>
          <p14:tracePt t="22374" x="5124450" y="1979613"/>
          <p14:tracePt t="22383" x="5141913" y="1963738"/>
          <p14:tracePt t="22391" x="5149850" y="1946275"/>
          <p14:tracePt t="22399" x="5149850" y="1920875"/>
          <p14:tracePt t="22407" x="5149850" y="1911350"/>
          <p14:tracePt t="22414" x="5132388" y="1895475"/>
          <p14:tracePt t="22423" x="5124450" y="1895475"/>
          <p14:tracePt t="22607" x="5132388" y="1895475"/>
          <p14:tracePt t="22615" x="5141913" y="1903413"/>
          <p14:tracePt t="22623" x="5157788" y="1920875"/>
          <p14:tracePt t="22631" x="5183188" y="1938338"/>
          <p14:tracePt t="22639" x="5208588" y="1946275"/>
          <p14:tracePt t="22646" x="5251450" y="1971675"/>
          <p14:tracePt t="22655" x="5286375" y="1989138"/>
          <p14:tracePt t="22662" x="5337175" y="1997075"/>
          <p14:tracePt t="22671" x="5353050" y="2005013"/>
          <p14:tracePt t="22679" x="5438775" y="2039938"/>
          <p14:tracePt t="22687" x="5456238" y="2047875"/>
          <p14:tracePt t="22695" x="5507038" y="2055813"/>
          <p14:tracePt t="22703" x="5565775" y="2073275"/>
          <p14:tracePt t="22711" x="5608638" y="2082800"/>
          <p14:tracePt t="22719" x="5641975" y="2090738"/>
          <p14:tracePt t="22727" x="5676900" y="2108200"/>
          <p14:tracePt t="22735" x="5727700" y="2116138"/>
          <p14:tracePt t="22743" x="5761038" y="2124075"/>
          <p14:tracePt t="22751" x="5795963" y="2141538"/>
          <p14:tracePt t="22759" x="5838825" y="2166938"/>
          <p14:tracePt t="22767" x="5864225" y="2166938"/>
          <p14:tracePt t="22776" x="5889625" y="2184400"/>
          <p14:tracePt t="22783" x="5915025" y="2192338"/>
          <p14:tracePt t="22793" x="5922963" y="2209800"/>
          <p14:tracePt t="22800" x="5948363" y="2217738"/>
          <p14:tracePt t="22808" x="5965825" y="2227263"/>
          <p14:tracePt t="22814" x="5983288" y="2235200"/>
          <p14:tracePt t="22839" x="5991225" y="2235200"/>
          <p14:tracePt t="24773" x="5983288" y="2235200"/>
          <p14:tracePt t="24782" x="5965825" y="2235200"/>
          <p14:tracePt t="24789" x="5905500" y="2209800"/>
          <p14:tracePt t="24798" x="5803900" y="2184400"/>
          <p14:tracePt t="24805" x="5641975" y="2149475"/>
          <p14:tracePt t="24813" x="5497513" y="2116138"/>
          <p14:tracePt t="24821" x="5208588" y="2055813"/>
          <p14:tracePt t="24829" x="5081588" y="2030413"/>
          <p14:tracePt t="24837" x="4792663" y="1989138"/>
          <p14:tracePt t="24848" x="4665663" y="1963738"/>
          <p14:tracePt t="24855" x="4376738" y="1911350"/>
          <p14:tracePt t="24864" x="4164013" y="1885950"/>
          <p14:tracePt t="24871" x="4044950" y="1860550"/>
          <p14:tracePt t="24881" x="3900488" y="1844675"/>
          <p14:tracePt t="24899" x="3603625" y="1793875"/>
          <p14:tracePt t="24903" x="3475038" y="1766888"/>
          <p14:tracePt t="24911" x="3382963" y="1733550"/>
          <p14:tracePt t="24919" x="3305175" y="1725613"/>
          <p14:tracePt t="24927" x="3178175" y="1690688"/>
          <p14:tracePt t="24935" x="3119438" y="1682750"/>
          <p14:tracePt t="24943" x="2990850" y="1657350"/>
          <p14:tracePt t="24952" x="2863850" y="1631950"/>
          <p14:tracePt t="24958" x="2787650" y="1622425"/>
          <p14:tracePt t="24967" x="2617788" y="1606550"/>
          <p14:tracePt t="24974" x="2447925" y="1581150"/>
          <p14:tracePt t="24982" x="2362200" y="1571625"/>
          <p14:tracePt t="24991" x="2235200" y="1546225"/>
          <p14:tracePt t="24998" x="2159000" y="1538288"/>
          <p14:tracePt t="25007" x="2022475" y="1512888"/>
          <p14:tracePt t="25014" x="1903413" y="1495425"/>
          <p14:tracePt t="25023" x="1801813" y="1477963"/>
          <p14:tracePt t="25033" x="1733550" y="1462088"/>
          <p14:tracePt t="25039" x="1614488" y="1436688"/>
          <p14:tracePt t="25049" x="1530350" y="1427163"/>
          <p14:tracePt t="25055" x="1436688" y="1401763"/>
          <p14:tracePt t="25066" x="1350963" y="1385888"/>
          <p14:tracePt t="25071" x="1274763" y="1360488"/>
          <p14:tracePt t="25080" x="1216025" y="1350963"/>
          <p14:tracePt t="25087" x="1173163" y="1343025"/>
          <p14:tracePt t="25095" x="1122363" y="1325563"/>
          <p14:tracePt t="25103" x="1036638" y="1300163"/>
          <p14:tracePt t="25111" x="985838" y="1282700"/>
          <p14:tracePt t="25119" x="935038" y="1266825"/>
          <p14:tracePt t="25127" x="909638" y="1257300"/>
          <p14:tracePt t="25137" x="874713" y="1249363"/>
          <p14:tracePt t="25145" x="823913" y="1223963"/>
          <p14:tracePt t="25152" x="808038" y="1216025"/>
          <p14:tracePt t="25161" x="755650" y="1198563"/>
          <p14:tracePt t="25169" x="722313" y="1189038"/>
          <p14:tracePt t="25177" x="688975" y="1173163"/>
          <p14:tracePt t="25184" x="663575" y="1163638"/>
          <p14:tracePt t="25193" x="636588" y="1155700"/>
          <p14:tracePt t="25201" x="611188" y="1147763"/>
          <p14:tracePt t="25209" x="585788" y="1138238"/>
          <p14:tracePt t="25217" x="569913" y="1130300"/>
          <p14:tracePt t="25226" x="552450" y="1122363"/>
          <p14:tracePt t="25233" x="544513" y="1104900"/>
          <p14:tracePt t="25242" x="534988" y="1087438"/>
          <p14:tracePt t="25250" x="519113" y="1087438"/>
          <p14:tracePt t="25257" x="509588" y="1069975"/>
          <p14:tracePt t="25265" x="492125" y="1062038"/>
          <p14:tracePt t="25273" x="492125" y="1044575"/>
          <p14:tracePt t="25283" x="484188" y="1044575"/>
          <p14:tracePt t="25289" x="466725" y="1036638"/>
          <p14:tracePt t="25377" x="476250" y="1036638"/>
          <p14:tracePt t="25385" x="492125" y="1036638"/>
          <p14:tracePt t="25393" x="560388" y="1036638"/>
          <p14:tracePt t="25405" x="603250" y="1036638"/>
          <p14:tracePt t="25412" x="730250" y="1036638"/>
          <p14:tracePt t="25423" x="858838" y="1036638"/>
          <p14:tracePt t="25431" x="993775" y="1036638"/>
          <p14:tracePt t="25439" x="1147763" y="1036638"/>
          <p14:tracePt t="25447" x="1231900" y="1036638"/>
          <p14:tracePt t="25455" x="1292225" y="1036638"/>
          <p14:tracePt t="25463" x="1343025" y="1036638"/>
          <p14:tracePt t="25471" x="1360488" y="1044575"/>
          <p14:tracePt t="25481" x="1368425" y="1044575"/>
          <p14:tracePt t="25486" x="1376363" y="1044575"/>
          <p14:tracePt t="25495" x="1385888" y="1044575"/>
          <p14:tracePt t="25555" x="1385888" y="1054100"/>
          <p14:tracePt t="25612" x="1385888" y="1069975"/>
          <p14:tracePt t="25619" x="1385888" y="1079500"/>
          <p14:tracePt t="25628" x="1385888" y="1104900"/>
          <p14:tracePt t="25635" x="1385888" y="1130300"/>
          <p14:tracePt t="25643" x="1393825" y="1155700"/>
          <p14:tracePt t="25651" x="1393825" y="1181100"/>
          <p14:tracePt t="25659" x="1401763" y="1249363"/>
          <p14:tracePt t="25667" x="1401763" y="1282700"/>
          <p14:tracePt t="25674" x="1401763" y="1317625"/>
          <p14:tracePt t="25684" x="1401763" y="1333500"/>
          <p14:tracePt t="25693" x="1401763" y="1376363"/>
          <p14:tracePt t="25698" x="1393825" y="1411288"/>
          <p14:tracePt t="25709" x="1385888" y="1462088"/>
          <p14:tracePt t="25715" x="1376363" y="1504950"/>
          <p14:tracePt t="25724" x="1360488" y="1555750"/>
          <p14:tracePt t="25732" x="1343025" y="1614488"/>
          <p14:tracePt t="25741" x="1317625" y="1665288"/>
          <p14:tracePt t="25748" x="1308100" y="1690688"/>
          <p14:tracePt t="25757" x="1292225" y="1733550"/>
          <p14:tracePt t="25766" x="1274763" y="1766888"/>
          <p14:tracePt t="25773" x="1266825" y="1801813"/>
          <p14:tracePt t="25782" x="1249363" y="1835150"/>
          <p14:tracePt t="25789" x="1231900" y="1852613"/>
          <p14:tracePt t="25799" x="1206500" y="1903413"/>
          <p14:tracePt t="25805" x="1198563" y="1928813"/>
          <p14:tracePt t="25813" x="1173163" y="1963738"/>
          <p14:tracePt t="25821" x="1155700" y="1997075"/>
          <p14:tracePt t="25830" x="1138238" y="2022475"/>
          <p14:tracePt t="25837" x="1130300" y="2039938"/>
          <p14:tracePt t="25845" x="1112838" y="2055813"/>
          <p14:tracePt t="25853" x="1112838" y="2073275"/>
          <p14:tracePt t="25861" x="1096963" y="2098675"/>
          <p14:tracePt t="25882" x="1069975" y="2124075"/>
          <p14:tracePt t="25887" x="1062038" y="2141538"/>
          <p14:tracePt t="25893" x="1044575" y="2159000"/>
          <p14:tracePt t="25909" x="1036638" y="2159000"/>
          <p14:tracePt t="25917" x="1028700" y="2166938"/>
          <p14:tracePt t="25925" x="1019175" y="2174875"/>
          <p14:tracePt t="25934" x="985838" y="2174875"/>
          <p14:tracePt t="25941" x="952500" y="2174875"/>
          <p14:tracePt t="25950" x="925513" y="2174875"/>
          <p14:tracePt t="25957" x="892175" y="2174875"/>
          <p14:tracePt t="25966" x="866775" y="2174875"/>
          <p14:tracePt t="25975" x="823913" y="2166938"/>
          <p14:tracePt t="25982" x="747713" y="2141538"/>
          <p14:tracePt t="25991" x="704850" y="2133600"/>
          <p14:tracePt t="25999" x="654050" y="2124075"/>
          <p14:tracePt t="26007" x="620713" y="2108200"/>
          <p14:tracePt t="26016" x="595313" y="2098675"/>
          <p14:tracePt t="26025" x="585788" y="2098675"/>
          <p14:tracePt t="26035" x="577850" y="2098675"/>
          <p14:tracePt t="26096" x="603250" y="2098675"/>
          <p14:tracePt t="26103" x="636588" y="2098675"/>
          <p14:tracePt t="26114" x="747713" y="2098675"/>
          <p14:tracePt t="26119" x="900113" y="2098675"/>
          <p14:tracePt t="26129" x="1011238" y="2098675"/>
          <p14:tracePt t="26135" x="1274763" y="2098675"/>
          <p14:tracePt t="26144" x="1444625" y="2098675"/>
          <p14:tracePt t="26151" x="1571625" y="2098675"/>
          <p14:tracePt t="26159" x="1674813" y="2098675"/>
          <p14:tracePt t="26168" x="1716088" y="2098675"/>
          <p14:tracePt t="26175" x="1776413" y="2098675"/>
          <p14:tracePt t="26191" x="1784350" y="2098675"/>
          <p14:tracePt t="26282" x="1784350" y="2090738"/>
          <p14:tracePt t="26290" x="1784350" y="2073275"/>
          <p14:tracePt t="26299" x="1776413" y="2014538"/>
          <p14:tracePt t="26305" x="1766888" y="1979613"/>
          <p14:tracePt t="26313" x="1741488" y="1928813"/>
          <p14:tracePt t="26321" x="1708150" y="1870075"/>
          <p14:tracePt t="26329" x="1665288" y="1819275"/>
          <p14:tracePt t="26337" x="1622425" y="1751013"/>
          <p14:tracePt t="26345" x="1555750" y="1674813"/>
          <p14:tracePt t="26353" x="1504950" y="1606550"/>
          <p14:tracePt t="26361" x="1462088" y="1581150"/>
          <p14:tracePt t="26369" x="1411288" y="1530350"/>
          <p14:tracePt t="26377" x="1360488" y="1504950"/>
          <p14:tracePt t="26385" x="1308100" y="1462088"/>
          <p14:tracePt t="26393" x="1206500" y="1385888"/>
          <p14:tracePt t="26401" x="1155700" y="1360488"/>
          <p14:tracePt t="26409" x="1104900" y="1325563"/>
          <p14:tracePt t="26419" x="1054100" y="1300163"/>
          <p14:tracePt t="26425" x="1019175" y="1282700"/>
          <p14:tracePt t="26435" x="977900" y="1266825"/>
          <p14:tracePt t="26441" x="960438" y="1249363"/>
          <p14:tracePt t="26449" x="935038" y="1231900"/>
          <p14:tracePt t="26457" x="909638" y="1223963"/>
          <p14:tracePt t="26467" x="892175" y="1216025"/>
          <p14:tracePt t="26473" x="874713" y="1198563"/>
          <p14:tracePt t="26485" x="849313" y="1181100"/>
          <p14:tracePt t="26491" x="833438" y="1173163"/>
          <p14:tracePt t="26499" x="815975" y="1155700"/>
          <p14:tracePt t="26504" x="815975" y="1147763"/>
          <p14:tracePt t="26513" x="798513" y="1138238"/>
          <p14:tracePt t="26521" x="781050" y="1122363"/>
          <p14:tracePt t="26528" x="773113" y="1104900"/>
          <p14:tracePt t="26539" x="773113" y="1096963"/>
          <p14:tracePt t="26546" x="773113" y="1087438"/>
          <p14:tracePt t="26554" x="765175" y="1079500"/>
          <p14:tracePt t="26563" x="765175" y="1069975"/>
          <p14:tracePt t="26579" x="765175" y="1054100"/>
          <p14:tracePt t="26587" x="765175" y="1044575"/>
          <p14:tracePt t="26594" x="765175" y="1036638"/>
          <p14:tracePt t="26603" x="765175" y="1019175"/>
          <p14:tracePt t="26611" x="765175" y="1011238"/>
          <p14:tracePt t="26619" x="765175" y="993775"/>
          <p14:tracePt t="26627" x="773113" y="993775"/>
          <p14:tracePt t="26635" x="773113" y="985838"/>
          <p14:tracePt t="26877" x="781050" y="993775"/>
          <p14:tracePt t="26888" x="798513" y="1011238"/>
          <p14:tracePt t="26893" x="815975" y="1028700"/>
          <p14:tracePt t="26902" x="823913" y="1028700"/>
          <p14:tracePt t="26909" x="841375" y="1036638"/>
          <p14:tracePt t="26917" x="866775" y="1054100"/>
          <p14:tracePt t="26924" x="909638" y="1062038"/>
          <p14:tracePt t="26932" x="935038" y="1069975"/>
          <p14:tracePt t="26941" x="968375" y="1079500"/>
          <p14:tracePt t="26948" x="985838" y="1087438"/>
          <p14:tracePt t="26957" x="1003300" y="1087438"/>
          <p14:tracePt t="26965" x="1036638" y="1087438"/>
          <p14:tracePt t="26974" x="1044575" y="1087438"/>
          <p14:tracePt t="26983" x="1062038" y="1096963"/>
          <p14:tracePt t="26988" x="1079500" y="1096963"/>
          <p14:tracePt t="26997" x="1096963" y="1096963"/>
          <p14:tracePt t="27004" x="1112838" y="1096963"/>
          <p14:tracePt t="27015" x="1138238" y="1104900"/>
          <p14:tracePt t="27023" x="1155700" y="1104900"/>
          <p14:tracePt t="27029" x="1181100" y="1104900"/>
          <p14:tracePt t="27037" x="1216025" y="1112838"/>
          <p14:tracePt t="27045" x="1241425" y="1112838"/>
          <p14:tracePt t="27053" x="1249363" y="1112838"/>
          <p14:tracePt t="27061" x="1266825" y="1122363"/>
          <p14:tracePt t="27069" x="1274763" y="1122363"/>
          <p14:tracePt t="27111" x="1282700" y="1122363"/>
          <p14:tracePt t="27127" x="1300163" y="1122363"/>
          <p14:tracePt t="27143" x="1308100" y="1122363"/>
          <p14:tracePt t="27151" x="1317625" y="1122363"/>
          <p14:tracePt t="27159" x="1325563" y="1122363"/>
          <p14:tracePt t="27167" x="1333500" y="1122363"/>
          <p14:tracePt t="27174" x="1343025" y="1122363"/>
          <p14:tracePt t="27182" x="1350963" y="1122363"/>
          <p14:tracePt t="27199" x="1360488" y="1122363"/>
          <p14:tracePt t="29519" x="1368425" y="1130300"/>
          <p14:tracePt t="29527" x="1385888" y="1147763"/>
          <p14:tracePt t="29543" x="1401763" y="1155700"/>
          <p14:tracePt t="29559" x="1411288" y="1155700"/>
          <p14:tracePt t="29567" x="1411288" y="1173163"/>
          <p14:tracePt t="29574" x="1427163" y="1189038"/>
          <p14:tracePt t="29582" x="1444625" y="1206500"/>
          <p14:tracePt t="29591" x="1452563" y="1216025"/>
          <p14:tracePt t="29598" x="1470025" y="1231900"/>
          <p14:tracePt t="29607" x="1477963" y="1249363"/>
          <p14:tracePt t="29614" x="1487488" y="1274763"/>
          <p14:tracePt t="29625" x="1495425" y="1292225"/>
          <p14:tracePt t="29633" x="1495425" y="1317625"/>
          <p14:tracePt t="29641" x="1512888" y="1376363"/>
          <p14:tracePt t="29648" x="1530350" y="1436688"/>
          <p14:tracePt t="29657" x="1538288" y="1495425"/>
          <p14:tracePt t="29665" x="1546225" y="1520825"/>
          <p14:tracePt t="29676" x="1546225" y="1555750"/>
          <p14:tracePt t="29681" x="1546225" y="1581150"/>
          <p14:tracePt t="29689" x="1546225" y="1606550"/>
          <p14:tracePt t="29697" x="1546225" y="1622425"/>
          <p14:tracePt t="29705" x="1530350" y="1649413"/>
          <p14:tracePt t="29713" x="1520825" y="1665288"/>
          <p14:tracePt t="29721" x="1487488" y="1700213"/>
          <p14:tracePt t="29729" x="1462088" y="1733550"/>
          <p14:tracePt t="29737" x="1427163" y="1776413"/>
          <p14:tracePt t="29744" x="1393825" y="1801813"/>
          <p14:tracePt t="29752" x="1360488" y="1827213"/>
          <p14:tracePt t="29761" x="1343025" y="1844675"/>
          <p14:tracePt t="29769" x="1300163" y="1860550"/>
          <p14:tracePt t="29777" x="1266825" y="1870075"/>
          <p14:tracePt t="29785" x="1241425" y="1878013"/>
          <p14:tracePt t="29793" x="1206500" y="1885950"/>
          <p14:tracePt t="29801" x="1173163" y="1895475"/>
          <p14:tracePt t="29809" x="1147763" y="1903413"/>
          <p14:tracePt t="29819" x="1130300" y="1911350"/>
          <p14:tracePt t="29825" x="1104900" y="1920875"/>
          <p14:tracePt t="29835" x="1079500" y="1928813"/>
          <p14:tracePt t="29841" x="1069975" y="1928813"/>
          <p14:tracePt t="29849" x="1036638" y="1946275"/>
          <p14:tracePt t="29856" x="1011238" y="1946275"/>
          <p14:tracePt t="29865" x="993775" y="1946275"/>
          <p14:tracePt t="29873" x="977900" y="1954213"/>
          <p14:tracePt t="29882" x="952500" y="1963738"/>
          <p14:tracePt t="29889" x="925513" y="1971675"/>
          <p14:tracePt t="29899" x="909638" y="1979613"/>
          <p14:tracePt t="29907" x="900113" y="1979613"/>
          <p14:tracePt t="29914" x="892175" y="1989138"/>
          <p14:tracePt t="29923" x="874713" y="1989138"/>
          <p14:tracePt t="29933" x="849313" y="1997075"/>
          <p14:tracePt t="29939" x="833438" y="2005013"/>
          <p14:tracePt t="29948" x="815975" y="2005013"/>
          <p14:tracePt t="29955" x="790575" y="2005013"/>
          <p14:tracePt t="29964" x="765175" y="2014538"/>
          <p14:tracePt t="29971" x="739775" y="2022475"/>
          <p14:tracePt t="29979" x="730250" y="2022475"/>
          <p14:tracePt t="29987" x="714375" y="2039938"/>
          <p14:tracePt t="29995" x="704850" y="2039938"/>
          <p14:tracePt t="30011" x="704850" y="2047875"/>
          <p14:tracePt t="30076" x="730250" y="2047875"/>
          <p14:tracePt t="30083" x="798513" y="2047875"/>
          <p14:tracePt t="30093" x="841375" y="2047875"/>
          <p14:tracePt t="30099" x="925513" y="2047875"/>
          <p14:tracePt t="30107" x="993775" y="2047875"/>
          <p14:tracePt t="30116" x="1173163" y="2047875"/>
          <p14:tracePt t="30123" x="1325563" y="2047875"/>
          <p14:tracePt t="30132" x="1436688" y="2047875"/>
          <p14:tracePt t="30139" x="1606550" y="2047875"/>
          <p14:tracePt t="30149" x="1682750" y="2047875"/>
          <p14:tracePt t="30155" x="1751013" y="2065338"/>
          <p14:tracePt t="30164" x="1784350" y="2065338"/>
          <p14:tracePt t="30171" x="1793875" y="2065338"/>
          <p14:tracePt t="32373" x="1801813" y="2073275"/>
          <p14:tracePt t="32379" x="1809750" y="2090738"/>
          <p14:tracePt t="32387" x="1835150" y="2098675"/>
          <p14:tracePt t="32395" x="1860550" y="2116138"/>
          <p14:tracePt t="32403" x="1870075" y="2124075"/>
          <p14:tracePt t="32411" x="1911350" y="2149475"/>
          <p14:tracePt t="32419" x="1971675" y="2174875"/>
          <p14:tracePt t="32428" x="1989138" y="2184400"/>
          <p14:tracePt t="32435" x="2039938" y="2200275"/>
          <p14:tracePt t="32446" x="2098675" y="2209800"/>
          <p14:tracePt t="32450" x="2141538" y="2227263"/>
          <p14:tracePt t="32460" x="2166938" y="2235200"/>
          <p14:tracePt t="32468" x="2200275" y="2235200"/>
          <p14:tracePt t="32475" x="2227263" y="2243138"/>
          <p14:tracePt t="32484" x="2252663" y="2243138"/>
          <p14:tracePt t="32492" x="2278063" y="2243138"/>
          <p14:tracePt t="32500" x="2303463" y="2243138"/>
          <p14:tracePt t="32509" x="2311400" y="2243138"/>
          <p14:tracePt t="32519" x="2319338" y="2243138"/>
          <p14:tracePt t="32524" x="2336800" y="2243138"/>
          <p14:tracePt t="32532" x="2344738" y="2252663"/>
          <p14:tracePt t="32541" x="2362200" y="2252663"/>
          <p14:tracePt t="32549" x="2379663" y="2260600"/>
          <p14:tracePt t="32557" x="2397125" y="2268538"/>
          <p14:tracePt t="32565" x="2447925" y="2286000"/>
          <p14:tracePt t="32573" x="2481263" y="2303463"/>
          <p14:tracePt t="32582" x="2506663" y="2319338"/>
          <p14:tracePt t="32589" x="2541588" y="2336800"/>
          <p14:tracePt t="32597" x="2557463" y="2362200"/>
          <p14:tracePt t="32604" x="2608263" y="2387600"/>
          <p14:tracePt t="32613" x="2633663" y="2413000"/>
          <p14:tracePt t="32621" x="2668588" y="2438400"/>
          <p14:tracePt t="32628" x="2719388" y="2473325"/>
          <p14:tracePt t="32637" x="2744788" y="2489200"/>
          <p14:tracePt t="32645" x="2805113" y="2506663"/>
          <p14:tracePt t="32653" x="2838450" y="2524125"/>
          <p14:tracePt t="32661" x="2871788" y="2532063"/>
          <p14:tracePt t="32669" x="2897188" y="2549525"/>
          <p14:tracePt t="32677" x="2914650" y="2557463"/>
          <p14:tracePt t="32687" x="2932113" y="2557463"/>
          <p14:tracePt t="32693" x="2949575" y="2566988"/>
          <p14:tracePt t="32703" x="2957513" y="2582863"/>
          <p14:tracePt t="32709" x="2982913" y="2592388"/>
          <p14:tracePt t="32717" x="3008313" y="2617788"/>
          <p14:tracePt t="32725" x="3059113" y="2651125"/>
          <p14:tracePt t="32735" x="3084513" y="2668588"/>
          <p14:tracePt t="32740" x="3144838" y="2727325"/>
          <p14:tracePt t="32748" x="3186113" y="2752725"/>
          <p14:tracePt t="32757" x="3221038" y="2795588"/>
          <p14:tracePt t="32767" x="3228975" y="2805113"/>
          <p14:tracePt t="32774" x="3279775" y="2855913"/>
          <p14:tracePt t="32783" x="3297238" y="2881313"/>
          <p14:tracePt t="32791" x="3305175" y="2889250"/>
          <p14:tracePt t="32798" x="3322638" y="2906713"/>
          <p14:tracePt t="32807" x="3330575" y="2922588"/>
          <p14:tracePt t="32815" x="3330575" y="2940050"/>
          <p14:tracePt t="32823" x="3340100" y="2940050"/>
          <p14:tracePt t="32831" x="3340100" y="2957513"/>
          <p14:tracePt t="32848" x="3348038" y="2965450"/>
          <p14:tracePt t="32855" x="3355975" y="2974975"/>
          <p14:tracePt t="32863" x="3365500" y="2982913"/>
          <p14:tracePt t="32871" x="3365500" y="3008313"/>
          <p14:tracePt t="32879" x="3365500" y="3025775"/>
          <p14:tracePt t="32899" x="3365500" y="3076575"/>
          <p14:tracePt t="32903" x="3365500" y="3109913"/>
          <p14:tracePt t="32911" x="3373438" y="3144838"/>
          <p14:tracePt t="32919" x="3373438" y="3160713"/>
          <p14:tracePt t="32927" x="3373438" y="3186113"/>
          <p14:tracePt t="32935" x="3373438" y="3221038"/>
          <p14:tracePt t="32945" x="3373438" y="3254375"/>
          <p14:tracePt t="32950" x="3365500" y="3297238"/>
          <p14:tracePt t="32959" x="3348038" y="3355975"/>
          <p14:tracePt t="32967" x="3330575" y="3398838"/>
          <p14:tracePt t="32974" x="3322638" y="3459163"/>
          <p14:tracePt t="32982" x="3314700" y="3484563"/>
          <p14:tracePt t="32991" x="3297238" y="3543300"/>
          <p14:tracePt t="32998" x="3271838" y="3619500"/>
          <p14:tracePt t="33007" x="3254375" y="3662363"/>
          <p14:tracePt t="33016" x="3246438" y="3722688"/>
          <p14:tracePt t="33025" x="3238500" y="3756025"/>
          <p14:tracePt t="33032" x="3221038" y="3816350"/>
          <p14:tracePt t="33041" x="3211513" y="3849688"/>
          <p14:tracePt t="33048" x="3203575" y="3875088"/>
          <p14:tracePt t="33056" x="3186113" y="3908425"/>
          <p14:tracePt t="33063" x="3178175" y="3925888"/>
          <p14:tracePt t="33081" x="3170238" y="3925888"/>
          <p14:tracePt t="33104" x="3152775" y="3935413"/>
          <p14:tracePt t="33114" x="3135313" y="3951288"/>
          <p14:tracePt t="33121" x="3109913" y="3960813"/>
          <p14:tracePt t="33129" x="3084513" y="3960813"/>
          <p14:tracePt t="33137" x="3051175" y="3960813"/>
          <p14:tracePt t="33145" x="3025775" y="3960813"/>
          <p14:tracePt t="33274" x="3025775" y="3951288"/>
          <p14:tracePt t="33282" x="3016250" y="3925888"/>
          <p14:tracePt t="33289" x="3016250" y="3900488"/>
          <p14:tracePt t="33299" x="3000375" y="3849688"/>
          <p14:tracePt t="33305" x="2990850" y="3832225"/>
          <p14:tracePt t="33316" x="2974975" y="3806825"/>
          <p14:tracePt t="33321" x="2940050" y="3773488"/>
          <p14:tracePt t="33332" x="2932113" y="3763963"/>
          <p14:tracePt t="33339" x="2889250" y="3738563"/>
          <p14:tracePt t="33349" x="2846388" y="3713163"/>
          <p14:tracePt t="33355" x="2813050" y="3713163"/>
          <p14:tracePt t="33364" x="2752725" y="3697288"/>
          <p14:tracePt t="33371" x="2727325" y="3697288"/>
          <p14:tracePt t="33379" x="2693988" y="3687763"/>
          <p14:tracePt t="33387" x="2660650" y="3679825"/>
          <p14:tracePt t="33395" x="2633663" y="3679825"/>
          <p14:tracePt t="33402" x="2608263" y="3671888"/>
          <p14:tracePt t="33411" x="2582863" y="3671888"/>
          <p14:tracePt t="33419" x="2549525" y="3662363"/>
          <p14:tracePt t="33427" x="2506663" y="3654425"/>
          <p14:tracePt t="33434" x="2455863" y="3646488"/>
          <p14:tracePt t="33443" x="2397125" y="3646488"/>
          <p14:tracePt t="33450" x="2311400" y="3636963"/>
          <p14:tracePt t="33459" x="2252663" y="3629025"/>
          <p14:tracePt t="33466" x="2209800" y="3619500"/>
          <p14:tracePt t="33475" x="2133600" y="3603625"/>
          <p14:tracePt t="33485" x="2073275" y="3594100"/>
          <p14:tracePt t="33490" x="2014538" y="3586163"/>
          <p14:tracePt t="33499" x="1954213" y="3578225"/>
          <p14:tracePt t="33507" x="1911350" y="3578225"/>
          <p14:tracePt t="33515" x="1852613" y="3568700"/>
          <p14:tracePt t="33523" x="1819275" y="3560763"/>
          <p14:tracePt t="33530" x="1776413" y="3552825"/>
          <p14:tracePt t="33539" x="1716088" y="3543300"/>
          <p14:tracePt t="33546" x="1690688" y="3543300"/>
          <p14:tracePt t="33554" x="1665288" y="3535363"/>
          <p14:tracePt t="33563" x="1631950" y="3535363"/>
          <p14:tracePt t="33571" x="1622425" y="3527425"/>
          <p14:tracePt t="33579" x="1597025" y="3527425"/>
          <p14:tracePt t="33587" x="1563688" y="3517900"/>
          <p14:tracePt t="33594" x="1546225" y="3509963"/>
          <p14:tracePt t="33603" x="1520825" y="3509963"/>
          <p14:tracePt t="33615" x="1504950" y="3502025"/>
          <p14:tracePt t="33621" x="1487488" y="3492500"/>
          <p14:tracePt t="33629" x="1477963" y="3484563"/>
          <p14:tracePt t="33637" x="1452563" y="3475038"/>
          <p14:tracePt t="33645" x="1436688" y="3475038"/>
          <p14:tracePt t="33652" x="1427163" y="3475038"/>
          <p14:tracePt t="33661" x="1401763" y="3467100"/>
          <p14:tracePt t="33669" x="1385888" y="3467100"/>
          <p14:tracePt t="33676" x="1376363" y="3459163"/>
          <p14:tracePt t="33684" x="1360488" y="3459163"/>
          <p14:tracePt t="33693" x="1343025" y="3449638"/>
          <p14:tracePt t="33701" x="1333500" y="3449638"/>
          <p14:tracePt t="33709" x="1325563" y="3449638"/>
          <p14:tracePt t="33716" x="1317625" y="3449638"/>
          <p14:tracePt t="33725" x="1317625" y="3441700"/>
          <p14:tracePt t="33773" x="1308100" y="3441700"/>
          <p14:tracePt t="33789" x="1300163" y="3441700"/>
          <p14:tracePt t="33797" x="1292225" y="3433763"/>
          <p14:tracePt t="33813" x="1282700" y="3433763"/>
          <p14:tracePt t="33837" x="1274763" y="3433763"/>
          <p14:tracePt t="33853" x="1274763" y="3424238"/>
          <p14:tracePt t="33869" x="1266825" y="3424238"/>
          <p14:tracePt t="33877" x="1257300" y="3424238"/>
          <p14:tracePt t="33885" x="1249363" y="3424238"/>
          <p14:tracePt t="33895" x="1241425" y="3416300"/>
          <p14:tracePt t="33903" x="1231900" y="3416300"/>
          <p14:tracePt t="33911" x="1223963" y="3416300"/>
          <p14:tracePt t="33927" x="1216025" y="3416300"/>
          <p14:tracePt t="33959" x="1206500" y="3408363"/>
          <p14:tracePt t="34001" x="1198563" y="3408363"/>
          <p14:tracePt t="34016" x="1198563" y="3398838"/>
          <p14:tracePt t="34032" x="1189038" y="3398838"/>
          <p14:tracePt t="34148" x="1181100" y="3398838"/>
          <p14:tracePt t="34159" x="1173163" y="3398838"/>
          <p14:tracePt t="34185" x="1163638" y="3398838"/>
          <p14:tracePt t="36992" x="1181100" y="3398838"/>
          <p14:tracePt t="36995" x="1216025" y="3424238"/>
          <p14:tracePt t="37005" x="1266825" y="3459163"/>
          <p14:tracePt t="37015" x="1292225" y="3484563"/>
          <p14:tracePt t="37025" x="1300163" y="3492500"/>
          <p14:tracePt t="37039" x="1317625" y="3502025"/>
          <p14:tracePt t="37045" x="1325563" y="3502025"/>
          <p14:tracePt t="37077" x="1333500" y="3502025"/>
          <p14:tracePt t="37085" x="1401763" y="3502025"/>
          <p14:tracePt t="37093" x="1487488" y="3492500"/>
          <p14:tracePt t="37101" x="1563688" y="3484563"/>
          <p14:tracePt t="37109" x="1716088" y="3467100"/>
          <p14:tracePt t="37117" x="1860550" y="3459163"/>
          <p14:tracePt t="37127" x="2030413" y="3459163"/>
          <p14:tracePt t="37137" x="2319338" y="3459163"/>
          <p14:tracePt t="37144" x="2447925" y="3459163"/>
          <p14:tracePt t="37153" x="2727325" y="3459163"/>
          <p14:tracePt t="37161" x="2863850" y="3459163"/>
          <p14:tracePt t="37169" x="3008313" y="3475038"/>
          <p14:tracePt t="37177" x="3109913" y="3484563"/>
          <p14:tracePt t="37184" x="3289300" y="3509963"/>
          <p14:tracePt t="37194" x="3416300" y="3517900"/>
          <p14:tracePt t="37201" x="3578225" y="3543300"/>
          <p14:tracePt t="37209" x="3687763" y="3560763"/>
          <p14:tracePt t="37217" x="3832225" y="3578225"/>
          <p14:tracePt t="37225" x="3943350" y="3578225"/>
          <p14:tracePt t="37233" x="4037013" y="3594100"/>
          <p14:tracePt t="37241" x="4156075" y="3594100"/>
          <p14:tracePt t="37249" x="4283075" y="3594100"/>
          <p14:tracePt t="37257" x="4427538" y="3594100"/>
          <p14:tracePt t="37266" x="4513263" y="3594100"/>
          <p14:tracePt t="37273" x="4648200" y="3594100"/>
          <p14:tracePt t="37283" x="4749800" y="3594100"/>
          <p14:tracePt t="37292" x="4835525" y="3586163"/>
          <p14:tracePt t="37299" x="4997450" y="3578225"/>
          <p14:tracePt t="37307" x="5106988" y="3568700"/>
          <p14:tracePt t="37316" x="5302250" y="3552825"/>
          <p14:tracePt t="37323" x="5575300" y="3535363"/>
          <p14:tracePt t="37333" x="5727700" y="3535363"/>
          <p14:tracePt t="37342" x="5838825" y="3517900"/>
          <p14:tracePt t="37350" x="5965825" y="3517900"/>
          <p14:tracePt t="37358" x="6186488" y="3502025"/>
          <p14:tracePt t="37366" x="6365875" y="3484563"/>
          <p14:tracePt t="37374" x="6492875" y="3484563"/>
          <p14:tracePt t="37382" x="6637338" y="3475038"/>
          <p14:tracePt t="37390" x="6764338" y="3475038"/>
          <p14:tracePt t="37398" x="6865938" y="3475038"/>
          <p14:tracePt t="37406" x="7035800" y="3475038"/>
          <p14:tracePt t="37414" x="7146925" y="3475038"/>
          <p14:tracePt t="37422" x="7299325" y="3475038"/>
          <p14:tracePt t="37431" x="7410450" y="3475038"/>
          <p14:tracePt t="37438" x="7486650" y="3475038"/>
          <p14:tracePt t="37446" x="7623175" y="3475038"/>
          <p14:tracePt t="37454" x="7750175" y="3475038"/>
          <p14:tracePt t="37462" x="7869238" y="3475038"/>
          <p14:tracePt t="37470" x="7937500" y="3475038"/>
          <p14:tracePt t="37478" x="8107363" y="3475038"/>
          <p14:tracePt t="37486" x="8191500" y="3475038"/>
          <p14:tracePt t="37494" x="8277225" y="3475038"/>
          <p14:tracePt t="37502" x="8378825" y="3475038"/>
          <p14:tracePt t="37510" x="8532813" y="3475038"/>
          <p14:tracePt t="37518" x="8591550" y="3475038"/>
          <p14:tracePt t="37526" x="8702675" y="3492500"/>
          <p14:tracePt t="37534" x="8804275" y="3492500"/>
          <p14:tracePt t="37544" x="8948738" y="3502025"/>
          <p14:tracePt t="37550" x="8991600" y="3502025"/>
          <p14:tracePt t="37560" x="9118600" y="3509963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6" name="Rectangle 2">
            <a:extLst>
              <a:ext uri="{FF2B5EF4-FFF2-40B4-BE49-F238E27FC236}">
                <a16:creationId xmlns:a16="http://schemas.microsoft.com/office/drawing/2014/main" id="{3ABED2E9-0A79-42BB-9A7C-BAB2FA27412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88913" y="620713"/>
            <a:ext cx="8955087" cy="4648200"/>
          </a:xfrm>
        </p:spPr>
        <p:txBody>
          <a:bodyPr rtlCol="0">
            <a:normAutofit/>
          </a:bodyPr>
          <a:lstStyle/>
          <a:p>
            <a:pPr lvl="1" eaLnBrk="1" fontAlgn="auto" hangingPunct="1">
              <a:lnSpc>
                <a:spcPct val="120000"/>
              </a:lnSpc>
              <a:spcAft>
                <a:spcPts val="0"/>
              </a:spcAft>
              <a:buClr>
                <a:schemeClr val="accent1"/>
              </a:buClr>
              <a:buFont typeface="Wingdings" pitchFamily="2" charset="2"/>
              <a:buChar char="Ø"/>
              <a:defRPr/>
            </a:pPr>
            <a:r>
              <a:rPr lang="en-US" altLang="zh-CN" sz="2400" b="1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Spectrum</a:t>
            </a:r>
            <a:r>
              <a:rPr lang="zh-CN" altLang="en-US" sz="2400" b="1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：</a:t>
            </a:r>
            <a:endParaRPr lang="en-US" altLang="zh-CN" sz="2400" b="1" dirty="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marL="457200" lvl="1" indent="0" eaLnBrk="1" fontAlgn="auto" hangingPunct="1">
              <a:lnSpc>
                <a:spcPct val="120000"/>
              </a:lnSpc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defRPr/>
            </a:pPr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itchFamily="18" charset="2"/>
              </a:rPr>
              <a:t></a:t>
            </a:r>
            <a:r>
              <a:rPr lang="en-US" altLang="zh-CN" sz="2400" b="1" baseline="-25000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max</a:t>
            </a:r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（最大吸收波长）</a:t>
            </a:r>
            <a:r>
              <a:rPr lang="en-US" altLang="zh-CN" sz="2400" b="1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: </a:t>
            </a:r>
            <a:r>
              <a:rPr lang="en-US" altLang="zh-CN" sz="240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Spectrum position</a:t>
            </a:r>
            <a:endParaRPr lang="zh-CN" altLang="en-US" sz="2400" dirty="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lvl="1" eaLnBrk="1" fontAlgn="auto" hangingPunct="1">
              <a:lnSpc>
                <a:spcPct val="120000"/>
              </a:lnSpc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itchFamily="18" charset="2"/>
              </a:rPr>
              <a:t></a:t>
            </a:r>
            <a:r>
              <a:rPr lang="en-US" altLang="zh-CN" sz="2400" b="1" baseline="-25000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max</a:t>
            </a:r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（最大摩尔吸光系数）</a:t>
            </a:r>
            <a:r>
              <a:rPr lang="en-US" altLang="zh-CN" sz="2400" b="1" dirty="0">
                <a:solidFill>
                  <a:srgbClr val="00206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:</a:t>
            </a:r>
            <a:r>
              <a:rPr lang="en-US" altLang="zh-CN" sz="24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</a:t>
            </a:r>
            <a:r>
              <a:rPr lang="en-US" altLang="zh-CN" sz="240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Absorption intensity at  </a:t>
            </a:r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itchFamily="18" charset="2"/>
              </a:rPr>
              <a:t></a:t>
            </a:r>
            <a:r>
              <a:rPr lang="en-US" altLang="zh-CN" sz="2400" b="1" baseline="-25000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max</a:t>
            </a:r>
            <a:endParaRPr lang="zh-CN" altLang="en-US" sz="2400" b="1" dirty="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sp>
        <p:nvSpPr>
          <p:cNvPr id="20483" name="日期占位符 5">
            <a:extLst>
              <a:ext uri="{FF2B5EF4-FFF2-40B4-BE49-F238E27FC236}">
                <a16:creationId xmlns:a16="http://schemas.microsoft.com/office/drawing/2014/main" id="{1B6DCA11-DDFE-41AF-B9B6-B773F3E240F7}"/>
              </a:ext>
            </a:extLst>
          </p:cNvPr>
          <p:cNvSpPr>
            <a:spLocks noGrp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9087651-D5BF-4510-A186-010D4177AE70}" type="datetime10">
              <a:rPr lang="zh-CN" altLang="en-US" sz="12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10:45</a:t>
            </a:fld>
            <a:endParaRPr lang="en-US" altLang="zh-CN" sz="1200">
              <a:latin typeface="Arial" panose="020B0604020202020204" pitchFamily="34" charset="0"/>
            </a:endParaRPr>
          </a:p>
        </p:txBody>
      </p:sp>
      <p:sp>
        <p:nvSpPr>
          <p:cNvPr id="20484" name="灯片编号占位符 4">
            <a:extLst>
              <a:ext uri="{FF2B5EF4-FFF2-40B4-BE49-F238E27FC236}">
                <a16:creationId xmlns:a16="http://schemas.microsoft.com/office/drawing/2014/main" id="{564025CE-22B8-4BD3-B73E-79528492B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8C30A29-FC3F-45F4-92C6-F2A9F8EB9E9C}" type="slidenum">
              <a:rPr lang="en-US" altLang="zh-CN" sz="1200" smtClean="0">
                <a:latin typeface="Arial Black" panose="020B0A04020102020204" pitchFamily="34" charset="0"/>
              </a:rPr>
              <a:pPr>
                <a:spcBef>
                  <a:spcPct val="0"/>
                </a:spcBef>
                <a:buFontTx/>
                <a:buNone/>
              </a:pPr>
              <a:t>12</a:t>
            </a:fld>
            <a:endParaRPr lang="en-US" altLang="zh-CN" sz="1200">
              <a:latin typeface="Arial Black" panose="020B0A04020102020204" pitchFamily="34" charset="0"/>
            </a:endParaRPr>
          </a:p>
        </p:txBody>
      </p:sp>
      <p:pic>
        <p:nvPicPr>
          <p:cNvPr id="20485" name="Picture 5">
            <a:extLst>
              <a:ext uri="{FF2B5EF4-FFF2-40B4-BE49-F238E27FC236}">
                <a16:creationId xmlns:a16="http://schemas.microsoft.com/office/drawing/2014/main" id="{8A04F5D1-4C58-4C9B-8AF7-BC679C487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775" y="2708275"/>
            <a:ext cx="3133725" cy="3275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FD3D3AD5-10E4-4093-A5F9-2C93511705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33"/>
    </mc:Choice>
    <mc:Fallback>
      <p:transition spd="slow" advTm="313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791" x="8609013" y="3492500"/>
          <p14:tracePt t="6799" x="8294688" y="3492500"/>
          <p14:tracePt t="6807" x="8089900" y="3492500"/>
          <p14:tracePt t="6815" x="7937500" y="3492500"/>
          <p14:tracePt t="6823" x="7681913" y="3492500"/>
          <p14:tracePt t="6831" x="7554913" y="3492500"/>
          <p14:tracePt t="6839" x="7410450" y="3492500"/>
          <p14:tracePt t="6847" x="7299325" y="3492500"/>
          <p14:tracePt t="6855" x="7215188" y="3492500"/>
          <p14:tracePt t="6863" x="7096125" y="3492500"/>
          <p14:tracePt t="6872" x="7010400" y="3492500"/>
          <p14:tracePt t="6879" x="6916738" y="3492500"/>
          <p14:tracePt t="6889" x="6840538" y="3492500"/>
          <p14:tracePt t="6895" x="6731000" y="3484563"/>
          <p14:tracePt t="6903" x="6662738" y="3484563"/>
          <p14:tracePt t="6912" x="6611938" y="3484563"/>
          <p14:tracePt t="6920" x="6561138" y="3484563"/>
          <p14:tracePt t="6928" x="6510338" y="3484563"/>
          <p14:tracePt t="6935" x="6457950" y="3484563"/>
          <p14:tracePt t="6943" x="6442075" y="3484563"/>
          <p14:tracePt t="6951" x="6407150" y="3484563"/>
          <p14:tracePt t="6960" x="6399213" y="3484563"/>
          <p14:tracePt t="6967" x="6381750" y="3484563"/>
          <p14:tracePt t="6975" x="6373813" y="3484563"/>
          <p14:tracePt t="7162" x="6365875" y="3484563"/>
          <p14:tracePt t="7243" x="6356350" y="3484563"/>
          <p14:tracePt t="7249" x="6356350" y="3475038"/>
          <p14:tracePt t="7257" x="6338888" y="3467100"/>
          <p14:tracePt t="7266" x="6323013" y="3459163"/>
          <p14:tracePt t="7284" x="6305550" y="3449638"/>
          <p14:tracePt t="7292" x="6288088" y="3441700"/>
          <p14:tracePt t="7300" x="6280150" y="3433763"/>
          <p14:tracePt t="7307" x="6262688" y="3424238"/>
          <p14:tracePt t="7316" x="6237288" y="3408363"/>
          <p14:tracePt t="7324" x="6211888" y="3398838"/>
          <p14:tracePt t="7332" x="6194425" y="3390900"/>
          <p14:tracePt t="7340" x="6169025" y="3382963"/>
          <p14:tracePt t="7347" x="6153150" y="3365500"/>
          <p14:tracePt t="7356" x="6135688" y="3355975"/>
          <p14:tracePt t="7363" x="6127750" y="3340100"/>
          <p14:tracePt t="7372" x="6110288" y="3330575"/>
          <p14:tracePt t="7382" x="6092825" y="3330575"/>
          <p14:tracePt t="7387" x="6076950" y="3314700"/>
          <p14:tracePt t="7397" x="6067425" y="3305175"/>
          <p14:tracePt t="7405" x="6059488" y="3297238"/>
          <p14:tracePt t="7421" x="6049963" y="3289300"/>
          <p14:tracePt t="7428" x="6042025" y="3279775"/>
          <p14:tracePt t="7438" x="6042025" y="3271838"/>
          <p14:tracePt t="7444" x="6034088" y="3263900"/>
          <p14:tracePt t="7451" x="6016625" y="3246438"/>
          <p14:tracePt t="7460" x="6008688" y="3238500"/>
          <p14:tracePt t="7468" x="6008688" y="3228975"/>
          <p14:tracePt t="7475" x="5999163" y="3221038"/>
          <p14:tracePt t="7484" x="5991225" y="3211513"/>
          <p14:tracePt t="7492" x="5983288" y="3203575"/>
          <p14:tracePt t="7499" x="5973763" y="3186113"/>
          <p14:tracePt t="7508" x="5965825" y="3178175"/>
          <p14:tracePt t="7516" x="5948363" y="3160713"/>
          <p14:tracePt t="7524" x="5948363" y="3152775"/>
          <p14:tracePt t="7532" x="5940425" y="3144838"/>
          <p14:tracePt t="7542" x="5922963" y="3127375"/>
          <p14:tracePt t="7547" x="5915025" y="3119438"/>
          <p14:tracePt t="7558" x="5905500" y="3109913"/>
          <p14:tracePt t="7564" x="5889625" y="3094038"/>
          <p14:tracePt t="7574" x="5880100" y="3084513"/>
          <p14:tracePt t="7581" x="5872163" y="3076575"/>
          <p14:tracePt t="7589" x="5854700" y="3067050"/>
          <p14:tracePt t="7595" x="5838825" y="3051175"/>
          <p14:tracePt t="7605" x="5829300" y="3041650"/>
          <p14:tracePt t="8725" x="5813425" y="3033713"/>
          <p14:tracePt t="8734" x="5795963" y="3016250"/>
          <p14:tracePt t="8742" x="5788025" y="3008313"/>
          <p14:tracePt t="8750" x="5778500" y="3008313"/>
          <p14:tracePt t="8757" x="5761038" y="3000375"/>
          <p14:tracePt t="8766" x="5761038" y="2990850"/>
          <p14:tracePt t="8774" x="5753100" y="2982913"/>
          <p14:tracePt t="8782" x="5745163" y="2982913"/>
          <p14:tracePt t="8790" x="5735638" y="2974975"/>
          <p14:tracePt t="8798" x="5727700" y="2974975"/>
          <p14:tracePt t="8806" x="5719763" y="2957513"/>
          <p14:tracePt t="8814" x="5702300" y="2957513"/>
          <p14:tracePt t="8823" x="5694363" y="2949575"/>
          <p14:tracePt t="8829" x="5676900" y="2932113"/>
          <p14:tracePt t="8838" x="5659438" y="2914650"/>
          <p14:tracePt t="8847" x="5626100" y="2897188"/>
          <p14:tracePt t="8855" x="5575300" y="2871788"/>
          <p14:tracePt t="8864" x="5532438" y="2846388"/>
          <p14:tracePt t="8869" x="5507038" y="2820988"/>
          <p14:tracePt t="8877" x="5446713" y="2805113"/>
          <p14:tracePt t="8885" x="5380038" y="2762250"/>
          <p14:tracePt t="8893" x="5260975" y="2719388"/>
          <p14:tracePt t="8902" x="5208588" y="2686050"/>
          <p14:tracePt t="8911" x="5064125" y="2625725"/>
          <p14:tracePt t="8918" x="4946650" y="2566988"/>
          <p14:tracePt t="8930" x="4886325" y="2541588"/>
          <p14:tracePt t="8936" x="4749800" y="2481263"/>
          <p14:tracePt t="8945" x="4691063" y="2455863"/>
          <p14:tracePt t="8955" x="4554538" y="2405063"/>
          <p14:tracePt t="8961" x="4445000" y="2371725"/>
          <p14:tracePt t="8969" x="4351338" y="2336800"/>
          <p14:tracePt t="8980" x="4275138" y="2311400"/>
          <p14:tracePt t="8986" x="4146550" y="2278063"/>
          <p14:tracePt t="8998" x="4037013" y="2243138"/>
          <p14:tracePt t="9004" x="3960813" y="2235200"/>
          <p14:tracePt t="9012" x="3875088" y="2209800"/>
          <p14:tracePt t="9019" x="3773488" y="2192338"/>
          <p14:tracePt t="9028" x="3697288" y="2174875"/>
          <p14:tracePt t="9036" x="3619500" y="2159000"/>
          <p14:tracePt t="9044" x="3517900" y="2149475"/>
          <p14:tracePt t="9051" x="3449638" y="2133600"/>
          <p14:tracePt t="9063" x="3348038" y="2116138"/>
          <p14:tracePt t="9071" x="3297238" y="2108200"/>
          <p14:tracePt t="9079" x="3160713" y="2082800"/>
          <p14:tracePt t="9087" x="3084513" y="2055813"/>
          <p14:tracePt t="9095" x="2982913" y="2039938"/>
          <p14:tracePt t="9103" x="2820988" y="1997075"/>
          <p14:tracePt t="9112" x="2727325" y="1979613"/>
          <p14:tracePt t="9119" x="2643188" y="1946275"/>
          <p14:tracePt t="9128" x="2541588" y="1920875"/>
          <p14:tracePt t="9135" x="2463800" y="1903413"/>
          <p14:tracePt t="9144" x="2336800" y="1860550"/>
          <p14:tracePt t="9152" x="2243138" y="1844675"/>
          <p14:tracePt t="9161" x="2200275" y="1835150"/>
          <p14:tracePt t="9167" x="2073275" y="1784350"/>
          <p14:tracePt t="9177" x="2022475" y="1776413"/>
          <p14:tracePt t="9185" x="1946275" y="1758950"/>
          <p14:tracePt t="9193" x="1885950" y="1733550"/>
          <p14:tracePt t="9199" x="1809750" y="1700213"/>
          <p14:tracePt t="9208" x="1766888" y="1682750"/>
          <p14:tracePt t="9215" x="1733550" y="1674813"/>
          <p14:tracePt t="9224" x="1716088" y="1665288"/>
          <p14:tracePt t="9231" x="1674813" y="1657350"/>
          <p14:tracePt t="9239" x="1649413" y="1639888"/>
          <p14:tracePt t="9249" x="1606550" y="1622425"/>
          <p14:tracePt t="9261" x="1581150" y="1614488"/>
          <p14:tracePt t="9269" x="1530350" y="1597025"/>
          <p14:tracePt t="9277" x="1427163" y="1563688"/>
          <p14:tracePt t="9286" x="1393825" y="1555750"/>
          <p14:tracePt t="9294" x="1360488" y="1546225"/>
          <p14:tracePt t="9302" x="1282700" y="1530350"/>
          <p14:tracePt t="9311" x="1241425" y="1520825"/>
          <p14:tracePt t="9318" x="1198563" y="1504950"/>
          <p14:tracePt t="9326" x="1173163" y="1504950"/>
          <p14:tracePt t="9334" x="1147763" y="1504950"/>
          <p14:tracePt t="9342" x="1130300" y="1495425"/>
          <p14:tracePt t="9350" x="1122363" y="1495425"/>
          <p14:tracePt t="9358" x="1104900" y="1495425"/>
          <p14:tracePt t="9366" x="1096963" y="1495425"/>
          <p14:tracePt t="9377" x="1087438" y="1495425"/>
          <p14:tracePt t="9386" x="1062038" y="1495425"/>
          <p14:tracePt t="9395" x="1036638" y="1504950"/>
          <p14:tracePt t="9402" x="1028700" y="1512888"/>
          <p14:tracePt t="9411" x="977900" y="1530350"/>
          <p14:tracePt t="9418" x="960438" y="1546225"/>
          <p14:tracePt t="9426" x="935038" y="1563688"/>
          <p14:tracePt t="9434" x="909638" y="1581150"/>
          <p14:tracePt t="9442" x="884238" y="1597025"/>
          <p14:tracePt t="9449" x="849313" y="1622425"/>
          <p14:tracePt t="9458" x="833438" y="1639888"/>
          <p14:tracePt t="9466" x="823913" y="1649413"/>
          <p14:tracePt t="9474" x="808038" y="1665288"/>
          <p14:tracePt t="9482" x="798513" y="1674813"/>
          <p14:tracePt t="9489" x="790575" y="1682750"/>
          <p14:tracePt t="9506" x="781050" y="1690688"/>
          <p14:tracePt t="9612" x="773113" y="1690688"/>
          <p14:tracePt t="9628" x="765175" y="1690688"/>
          <p14:tracePt t="9638" x="765175" y="1700213"/>
          <p14:tracePt t="9664" x="755650" y="1700213"/>
          <p14:tracePt t="9700" x="755650" y="1708150"/>
          <p14:tracePt t="9764" x="765175" y="1708150"/>
          <p14:tracePt t="9780" x="773113" y="1708150"/>
          <p14:tracePt t="9790" x="773113" y="1716088"/>
          <p14:tracePt t="9796" x="781050" y="1725613"/>
          <p14:tracePt t="9813" x="790575" y="1725613"/>
          <p14:tracePt t="9822" x="798513" y="1733550"/>
          <p14:tracePt t="9842" x="815975" y="1741488"/>
          <p14:tracePt t="9861" x="823913" y="1751013"/>
          <p14:tracePt t="9884" x="833438" y="1751013"/>
          <p14:tracePt t="9912" x="841375" y="1751013"/>
          <p14:tracePt t="9946" x="858838" y="1751013"/>
          <p14:tracePt t="9954" x="874713" y="1751013"/>
          <p14:tracePt t="9972" x="892175" y="1751013"/>
          <p14:tracePt t="9981" x="900113" y="1751013"/>
          <p14:tracePt t="9999" x="909638" y="1751013"/>
          <p14:tracePt t="10005" x="917575" y="1751013"/>
          <p14:tracePt t="10057" x="925513" y="1751013"/>
          <p14:tracePt t="10074" x="935038" y="1751013"/>
          <p14:tracePt t="10081" x="942975" y="1751013"/>
          <p14:tracePt t="10089" x="952500" y="1751013"/>
          <p14:tracePt t="10099" x="960438" y="1751013"/>
          <p14:tracePt t="10109" x="968375" y="1751013"/>
          <p14:tracePt t="10121" x="977900" y="1751013"/>
          <p14:tracePt t="10131" x="985838" y="1751013"/>
          <p14:tracePt t="10140" x="993775" y="1751013"/>
          <p14:tracePt t="10147" x="1003300" y="1751013"/>
          <p14:tracePt t="10156" x="1011238" y="1751013"/>
          <p14:tracePt t="10181" x="1019175" y="1751013"/>
          <p14:tracePt t="10191" x="1036638" y="1751013"/>
          <p14:tracePt t="10207" x="1062038" y="1751013"/>
          <p14:tracePt t="10217" x="1069975" y="1751013"/>
          <p14:tracePt t="10227" x="1087438" y="1741488"/>
          <p14:tracePt t="10235" x="1173163" y="1733550"/>
          <p14:tracePt t="10245" x="1206500" y="1733550"/>
          <p14:tracePt t="10257" x="1231900" y="1725613"/>
          <p14:tracePt t="10269" x="1266825" y="1725613"/>
          <p14:tracePt t="10279" x="1325563" y="1725613"/>
          <p14:tracePt t="10287" x="1360488" y="1725613"/>
          <p14:tracePt t="10295" x="1385888" y="1725613"/>
          <p14:tracePt t="10304" x="1419225" y="1725613"/>
          <p14:tracePt t="10312" x="1452563" y="1725613"/>
          <p14:tracePt t="10322" x="1504950" y="1725613"/>
          <p14:tracePt t="10330" x="1546225" y="1725613"/>
          <p14:tracePt t="10342" x="1606550" y="1725613"/>
          <p14:tracePt t="10352" x="1716088" y="1725613"/>
          <p14:tracePt t="10361" x="1751013" y="1725613"/>
          <p14:tracePt t="10368" x="1766888" y="1725613"/>
          <p14:tracePt t="10376" x="1793875" y="1725613"/>
          <p14:tracePt t="10386" x="1809750" y="1725613"/>
          <p14:tracePt t="10401" x="1827213" y="1725613"/>
          <p14:tracePt t="10418" x="1835150" y="1725613"/>
          <p14:tracePt t="10424" x="1844675" y="1725613"/>
          <p14:tracePt t="10434" x="1852613" y="1725613"/>
          <p14:tracePt t="10450" x="1878013" y="1725613"/>
          <p14:tracePt t="10458" x="1885950" y="1725613"/>
          <p14:tracePt t="10466" x="1911350" y="1725613"/>
          <p14:tracePt t="10480" x="1954213" y="1733550"/>
          <p14:tracePt t="10489" x="1997075" y="1733550"/>
          <p14:tracePt t="10497" x="2014538" y="1733550"/>
          <p14:tracePt t="10505" x="2022475" y="1741488"/>
          <p14:tracePt t="10513" x="2030413" y="1741488"/>
          <p14:tracePt t="10521" x="2039938" y="1741488"/>
          <p14:tracePt t="10531" x="2047875" y="1741488"/>
          <p14:tracePt t="10541" x="2055813" y="1741488"/>
          <p14:tracePt t="10549" x="2065338" y="1741488"/>
          <p14:tracePt t="10724" x="2055813" y="1741488"/>
          <p14:tracePt t="10733" x="2039938" y="1741488"/>
          <p14:tracePt t="10745" x="2022475" y="1741488"/>
          <p14:tracePt t="10755" x="2014538" y="1741488"/>
          <p14:tracePt t="10764" x="1989138" y="1741488"/>
          <p14:tracePt t="10771" x="1963738" y="1741488"/>
          <p14:tracePt t="10781" x="1946275" y="1741488"/>
          <p14:tracePt t="10795" x="1920875" y="1741488"/>
          <p14:tracePt t="10803" x="1885950" y="1741488"/>
          <p14:tracePt t="10813" x="1878013" y="1741488"/>
          <p14:tracePt t="10819" x="1860550" y="1741488"/>
          <p14:tracePt t="10834" x="1852613" y="1741488"/>
          <p14:tracePt t="11021" x="1870075" y="1733550"/>
          <p14:tracePt t="11029" x="1885950" y="1725613"/>
          <p14:tracePt t="11037" x="1928813" y="1725613"/>
          <p14:tracePt t="11045" x="1979613" y="1716088"/>
          <p14:tracePt t="11053" x="2022475" y="1716088"/>
          <p14:tracePt t="11061" x="2098675" y="1708150"/>
          <p14:tracePt t="11069" x="2141538" y="1708150"/>
          <p14:tracePt t="11077" x="2184400" y="1708150"/>
          <p14:tracePt t="11085" x="2209800" y="1708150"/>
          <p14:tracePt t="11105" x="2217738" y="1708150"/>
          <p14:tracePt t="11231" x="2227263" y="1708150"/>
          <p14:tracePt t="11251" x="2252663" y="1708150"/>
          <p14:tracePt t="11258" x="2260600" y="1708150"/>
          <p14:tracePt t="11267" x="2286000" y="1708150"/>
          <p14:tracePt t="11274" x="2319338" y="1708150"/>
          <p14:tracePt t="11284" x="2344738" y="1708150"/>
          <p14:tracePt t="11300" x="2387600" y="1700213"/>
          <p14:tracePt t="11308" x="2541588" y="1700213"/>
          <p14:tracePt t="11316" x="2608263" y="1700213"/>
          <p14:tracePt t="11326" x="2668588" y="1700213"/>
          <p14:tracePt t="11336" x="2711450" y="1700213"/>
          <p14:tracePt t="11344" x="2855913" y="1700213"/>
          <p14:tracePt t="11352" x="2914650" y="1700213"/>
          <p14:tracePt t="11361" x="3051175" y="1700213"/>
          <p14:tracePt t="11368" x="3135313" y="1700213"/>
          <p14:tracePt t="11376" x="3289300" y="1700213"/>
          <p14:tracePt t="11384" x="3408363" y="1700213"/>
          <p14:tracePt t="11398" x="3535363" y="1690688"/>
          <p14:tracePt t="11403" x="3629025" y="1690688"/>
          <p14:tracePt t="11414" x="3867150" y="1690688"/>
          <p14:tracePt t="11419" x="3951288" y="1690688"/>
          <p14:tracePt t="11429" x="3994150" y="1690688"/>
          <p14:tracePt t="11436" x="4079875" y="1690688"/>
          <p14:tracePt t="11445" x="4138613" y="1690688"/>
          <p14:tracePt t="11452" x="4197350" y="1690688"/>
          <p14:tracePt t="11461" x="4224338" y="1690688"/>
          <p14:tracePt t="11468" x="4265613" y="1690688"/>
          <p14:tracePt t="11476" x="4300538" y="1690688"/>
          <p14:tracePt t="11484" x="4325938" y="1690688"/>
          <p14:tracePt t="11491" x="4359275" y="1690688"/>
          <p14:tracePt t="11499" x="4376738" y="1690688"/>
          <p14:tracePt t="11507" x="4435475" y="1690688"/>
          <p14:tracePt t="11515" x="4460875" y="1690688"/>
          <p14:tracePt t="11526" x="4486275" y="1690688"/>
          <p14:tracePt t="11531" x="4529138" y="1690688"/>
          <p14:tracePt t="11541" x="4572000" y="1690688"/>
          <p14:tracePt t="11549" x="4605338" y="1690688"/>
          <p14:tracePt t="11557" x="4630738" y="1690688"/>
          <p14:tracePt t="11565" x="4648200" y="1690688"/>
          <p14:tracePt t="11574" x="4665663" y="1700213"/>
          <p14:tracePt t="11581" x="4673600" y="1700213"/>
          <p14:tracePt t="11626" x="4683125" y="1700213"/>
          <p14:tracePt t="11683" x="4691063" y="1700213"/>
          <p14:tracePt t="11699" x="4699000" y="1700213"/>
          <p14:tracePt t="11801" x="4673600" y="1700213"/>
          <p14:tracePt t="11811" x="4605338" y="1716088"/>
          <p14:tracePt t="11817" x="4554538" y="1725613"/>
          <p14:tracePt t="11827" x="4495800" y="1725613"/>
          <p14:tracePt t="11833" x="4384675" y="1741488"/>
          <p14:tracePt t="11844" x="4257675" y="1741488"/>
          <p14:tracePt t="11851" x="4138613" y="1758950"/>
          <p14:tracePt t="11860" x="4027488" y="1758950"/>
          <p14:tracePt t="11867" x="3968750" y="1758950"/>
          <p14:tracePt t="11875" x="3841750" y="1766888"/>
          <p14:tracePt t="11883" x="3790950" y="1766888"/>
          <p14:tracePt t="11891" x="3662363" y="1766888"/>
          <p14:tracePt t="11899" x="3629025" y="1766888"/>
          <p14:tracePt t="11907" x="3543300" y="1766888"/>
          <p14:tracePt t="11929" x="3424238" y="1776413"/>
          <p14:tracePt t="11933" x="3365500" y="1776413"/>
          <p14:tracePt t="11943" x="3305175" y="1776413"/>
          <p14:tracePt t="11951" x="3246438" y="1776413"/>
          <p14:tracePt t="11961" x="3178175" y="1776413"/>
          <p14:tracePt t="11967" x="3135313" y="1776413"/>
          <p14:tracePt t="11977" x="3094038" y="1776413"/>
          <p14:tracePt t="11989" x="3051175" y="1776413"/>
          <p14:tracePt t="11997" x="3016250" y="1776413"/>
          <p14:tracePt t="12003" x="2990850" y="1776413"/>
          <p14:tracePt t="12015" x="2965450" y="1776413"/>
          <p14:tracePt t="12023" x="2949575" y="1776413"/>
          <p14:tracePt t="12031" x="2914650" y="1776413"/>
          <p14:tracePt t="12039" x="2906713" y="1776413"/>
          <p14:tracePt t="12047" x="2897188" y="1776413"/>
          <p14:tracePt t="12055" x="2881313" y="1776413"/>
          <p14:tracePt t="12063" x="2871788" y="1776413"/>
          <p14:tracePt t="12073" x="2863850" y="1776413"/>
          <p14:tracePt t="12083" x="2855913" y="1776413"/>
          <p14:tracePt t="12105" x="2846388" y="1776413"/>
          <p14:tracePt t="12189" x="2855913" y="1776413"/>
          <p14:tracePt t="12197" x="2889250" y="1766888"/>
          <p14:tracePt t="12205" x="2949575" y="1758950"/>
          <p14:tracePt t="12214" x="3033713" y="1741488"/>
          <p14:tracePt t="12223" x="3127375" y="1733550"/>
          <p14:tracePt t="12237" x="3221038" y="1733550"/>
          <p14:tracePt t="12249" x="3390900" y="1733550"/>
          <p14:tracePt t="12257" x="3552825" y="1733550"/>
          <p14:tracePt t="12265" x="3892550" y="1733550"/>
          <p14:tracePt t="12273" x="4027488" y="1733550"/>
          <p14:tracePt t="12284" x="4156075" y="1733550"/>
          <p14:tracePt t="12291" x="4240213" y="1733550"/>
          <p14:tracePt t="12297" x="4316413" y="1733550"/>
          <p14:tracePt t="12305" x="4368800" y="1733550"/>
          <p14:tracePt t="12315" x="4402138" y="1733550"/>
          <p14:tracePt t="12321" x="4435475" y="1733550"/>
          <p14:tracePt t="12331" x="4470400" y="1733550"/>
          <p14:tracePt t="12337" x="4486275" y="1733550"/>
          <p14:tracePt t="12346" x="4513263" y="1733550"/>
          <p14:tracePt t="12355" x="4521200" y="1733550"/>
          <p14:tracePt t="12363" x="4538663" y="1733550"/>
          <p14:tracePt t="12371" x="4554538" y="1733550"/>
          <p14:tracePt t="12377" x="4564063" y="1733550"/>
          <p14:tracePt t="12387" x="4572000" y="1733550"/>
          <p14:tracePt t="12394" x="4579938" y="1733550"/>
          <p14:tracePt t="12411" x="4589463" y="1733550"/>
          <p14:tracePt t="12419" x="4597400" y="1733550"/>
          <p14:tracePt t="12428" x="4605338" y="1733550"/>
          <p14:tracePt t="12435" x="4605338" y="1741488"/>
          <p14:tracePt t="12451" x="4614863" y="1741488"/>
          <p14:tracePt t="12467" x="4622800" y="1741488"/>
          <p14:tracePt t="12475" x="4630738" y="1741488"/>
          <p14:tracePt t="12484" x="4648200" y="1741488"/>
          <p14:tracePt t="12499" x="4665663" y="1741488"/>
          <p14:tracePt t="12508" x="4683125" y="1741488"/>
          <p14:tracePt t="12515" x="4699000" y="1741488"/>
          <p14:tracePt t="12524" x="4716463" y="1741488"/>
          <p14:tracePt t="12539" x="4741863" y="1741488"/>
          <p14:tracePt t="12550" x="4759325" y="1741488"/>
          <p14:tracePt t="12556" x="4767263" y="1741488"/>
          <p14:tracePt t="12564" x="4792663" y="1751013"/>
          <p14:tracePt t="12572" x="4818063" y="1751013"/>
          <p14:tracePt t="12579" x="4835525" y="1751013"/>
          <p14:tracePt t="12588" x="4852988" y="1758950"/>
          <p14:tracePt t="12597" x="4868863" y="1758950"/>
          <p14:tracePt t="12604" x="4878388" y="1758950"/>
          <p14:tracePt t="12612" x="4894263" y="1758950"/>
          <p14:tracePt t="12619" x="4903788" y="1758950"/>
          <p14:tracePt t="12628" x="4911725" y="1758950"/>
          <p14:tracePt t="12638" x="4929188" y="1758950"/>
          <p14:tracePt t="12649" x="4946650" y="1758950"/>
          <p14:tracePt t="12656" x="4954588" y="1758950"/>
          <p14:tracePt t="12666" x="4972050" y="1766888"/>
          <p14:tracePt t="12682" x="4987925" y="1766888"/>
          <p14:tracePt t="12689" x="4997450" y="1766888"/>
          <p14:tracePt t="12698" x="5005388" y="1766888"/>
          <p14:tracePt t="12844" x="4997450" y="1766888"/>
          <p14:tracePt t="12850" x="4979988" y="1776413"/>
          <p14:tracePt t="12866" x="4972050" y="1776413"/>
          <p14:tracePt t="12874" x="4954588" y="1776413"/>
          <p14:tracePt t="12890" x="4946650" y="1776413"/>
          <p14:tracePt t="12898" x="4937125" y="1776413"/>
          <p14:tracePt t="12931" x="4929188" y="1793875"/>
          <p14:tracePt t="12940" x="4929188" y="1819275"/>
          <p14:tracePt t="12948" x="4929188" y="1835150"/>
          <p14:tracePt t="12956" x="4919663" y="1860550"/>
          <p14:tracePt t="12964" x="4919663" y="1878013"/>
          <p14:tracePt t="12971" x="4919663" y="1903413"/>
          <p14:tracePt t="12979" x="4919663" y="1920875"/>
          <p14:tracePt t="12987" x="4919663" y="1938338"/>
          <p14:tracePt t="12995" x="4919663" y="1946275"/>
          <p14:tracePt t="13003" x="4919663" y="1963738"/>
          <p14:tracePt t="13011" x="4919663" y="1979613"/>
          <p14:tracePt t="13019" x="4919663" y="1989138"/>
          <p14:tracePt t="13027" x="4919663" y="2005013"/>
          <p14:tracePt t="13035" x="4929188" y="2014538"/>
          <p14:tracePt t="13044" x="4929188" y="2039938"/>
          <p14:tracePt t="13051" x="4929188" y="2055813"/>
          <p14:tracePt t="13060" x="4929188" y="2073275"/>
          <p14:tracePt t="13067" x="4937125" y="2108200"/>
          <p14:tracePt t="13075" x="4937125" y="2133600"/>
          <p14:tracePt t="13083" x="4937125" y="2141538"/>
          <p14:tracePt t="13091" x="4937125" y="2166938"/>
          <p14:tracePt t="13099" x="4937125" y="2192338"/>
          <p14:tracePt t="13107" x="4937125" y="2217738"/>
          <p14:tracePt t="13115" x="4937125" y="2235200"/>
          <p14:tracePt t="13123" x="4937125" y="2260600"/>
          <p14:tracePt t="13133" x="4937125" y="2293938"/>
          <p14:tracePt t="13139" x="4937125" y="2311400"/>
          <p14:tracePt t="13149" x="4937125" y="2336800"/>
          <p14:tracePt t="13160" x="4937125" y="2362200"/>
          <p14:tracePt t="13167" x="4937125" y="2379663"/>
          <p14:tracePt t="13175" x="4937125" y="2413000"/>
          <p14:tracePt t="13183" x="4937125" y="2438400"/>
          <p14:tracePt t="13191" x="4937125" y="2455863"/>
          <p14:tracePt t="13199" x="4937125" y="2481263"/>
          <p14:tracePt t="13210" x="4937125" y="2498725"/>
          <p14:tracePt t="13215" x="4937125" y="2516188"/>
          <p14:tracePt t="13225" x="4937125" y="2532063"/>
          <p14:tracePt t="13231" x="4937125" y="2549525"/>
          <p14:tracePt t="13241" x="4937125" y="2557463"/>
          <p14:tracePt t="13249" x="4937125" y="2582863"/>
          <p14:tracePt t="13257" x="4929188" y="2608263"/>
          <p14:tracePt t="13265" x="4929188" y="2617788"/>
          <p14:tracePt t="13273" x="4929188" y="2643188"/>
          <p14:tracePt t="13281" x="4919663" y="2651125"/>
          <p14:tracePt t="13289" x="4919663" y="2668588"/>
          <p14:tracePt t="13297" x="4919663" y="2686050"/>
          <p14:tracePt t="13314" x="4919663" y="2693988"/>
          <p14:tracePt t="13322" x="4919663" y="2711450"/>
          <p14:tracePt t="13337" x="4919663" y="2719388"/>
          <p14:tracePt t="13345" x="4919663" y="2727325"/>
          <p14:tracePt t="13365" x="4919663" y="2736850"/>
          <p14:tracePt t="13381" x="4919663" y="2752725"/>
          <p14:tracePt t="13389" x="4929188" y="2762250"/>
          <p14:tracePt t="13397" x="4929188" y="2770188"/>
          <p14:tracePt t="13405" x="4929188" y="2787650"/>
          <p14:tracePt t="13413" x="4937125" y="2795588"/>
          <p14:tracePt t="13421" x="4954588" y="2820988"/>
          <p14:tracePt t="13429" x="4962525" y="2846388"/>
          <p14:tracePt t="13437" x="4979988" y="2871788"/>
          <p14:tracePt t="13447" x="4997450" y="2897188"/>
          <p14:tracePt t="13453" x="5022850" y="2940050"/>
          <p14:tracePt t="13461" x="5038725" y="2974975"/>
          <p14:tracePt t="13469" x="5056188" y="3008313"/>
          <p14:tracePt t="13477" x="5064125" y="3033713"/>
          <p14:tracePt t="13488" x="5073650" y="3059113"/>
          <p14:tracePt t="13496" x="5073650" y="3067050"/>
          <p14:tracePt t="13503" x="5081588" y="3094038"/>
          <p14:tracePt t="13510" x="5081588" y="3109913"/>
          <p14:tracePt t="13519" x="5081588" y="3119438"/>
          <p14:tracePt t="13527" x="5081588" y="3144838"/>
          <p14:tracePt t="13535" x="5064125" y="3170238"/>
          <p14:tracePt t="13544" x="5038725" y="3195638"/>
          <p14:tracePt t="13551" x="5013325" y="3228975"/>
          <p14:tracePt t="13560" x="4987925" y="3263900"/>
          <p14:tracePt t="13567" x="4962525" y="3279775"/>
          <p14:tracePt t="13576" x="4937125" y="3297238"/>
          <p14:tracePt t="13583" x="4919663" y="3305175"/>
          <p14:tracePt t="13591" x="4911725" y="3314700"/>
          <p14:tracePt t="13599" x="4903788" y="3322638"/>
          <p14:tracePt t="13607" x="4886325" y="3322638"/>
          <p14:tracePt t="13615" x="4878388" y="3322638"/>
          <p14:tracePt t="13624" x="4860925" y="3330575"/>
          <p14:tracePt t="13632" x="4852988" y="3330575"/>
          <p14:tracePt t="13639" x="4852988" y="3340100"/>
          <p14:tracePt t="13648" x="4843463" y="3340100"/>
          <p14:tracePt t="13655" x="4835525" y="3348038"/>
          <p14:tracePt t="13665" x="4827588" y="3348038"/>
          <p14:tracePt t="13671" x="4810125" y="3355975"/>
          <p14:tracePt t="13681" x="4792663" y="3373438"/>
          <p14:tracePt t="13691" x="4784725" y="3382963"/>
          <p14:tracePt t="13699" x="4759325" y="3398838"/>
          <p14:tracePt t="13707" x="4741863" y="3416300"/>
          <p14:tracePt t="13715" x="4716463" y="3424238"/>
          <p14:tracePt t="13723" x="4708525" y="3433763"/>
          <p14:tracePt t="13731" x="4708525" y="3441700"/>
          <p14:tracePt t="13739" x="4699000" y="3449638"/>
          <p14:tracePt t="13755" x="4691063" y="3467100"/>
          <p14:tracePt t="13764" x="4683125" y="3484563"/>
          <p14:tracePt t="13772" x="4683125" y="3502025"/>
          <p14:tracePt t="13780" x="4673600" y="3527425"/>
          <p14:tracePt t="13789" x="4665663" y="3560763"/>
          <p14:tracePt t="13795" x="4665663" y="3603625"/>
          <p14:tracePt t="13805" x="4665663" y="3636963"/>
          <p14:tracePt t="13813" x="4665663" y="3654425"/>
          <p14:tracePt t="13821" x="4665663" y="3679825"/>
          <p14:tracePt t="13829" x="4657725" y="3705225"/>
          <p14:tracePt t="13837" x="4657725" y="3730625"/>
          <p14:tracePt t="13845" x="4657725" y="3748088"/>
          <p14:tracePt t="13853" x="4657725" y="3763963"/>
          <p14:tracePt t="13861" x="4648200" y="3781425"/>
          <p14:tracePt t="13869" x="4640263" y="3790950"/>
          <p14:tracePt t="13879" x="4640263" y="3816350"/>
          <p14:tracePt t="13886" x="4630738" y="3824288"/>
          <p14:tracePt t="13895" x="4622800" y="3832225"/>
          <p14:tracePt t="13904" x="4622800" y="3841750"/>
          <p14:tracePt t="13910" x="4605338" y="3849688"/>
          <p14:tracePt t="13919" x="4597400" y="3857625"/>
          <p14:tracePt t="13928" x="4597400" y="3867150"/>
          <p14:tracePt t="13933" x="4589463" y="3875088"/>
          <p14:tracePt t="13941" x="4572000" y="3875088"/>
          <p14:tracePt t="13949" x="4572000" y="3883025"/>
          <p14:tracePt t="13957" x="4546600" y="3892550"/>
          <p14:tracePt t="13975" x="4538663" y="3900488"/>
          <p14:tracePt t="13981" x="4529138" y="3900488"/>
          <p14:tracePt t="13989" x="4521200" y="3900488"/>
          <p14:tracePt t="14013" x="4513263" y="3900488"/>
          <p14:tracePt t="14021" x="4503738" y="3908425"/>
          <p14:tracePt t="14029" x="4486275" y="3917950"/>
          <p14:tracePt t="14038" x="4460875" y="3925888"/>
          <p14:tracePt t="14047" x="4445000" y="3925888"/>
          <p14:tracePt t="14053" x="4435475" y="3935413"/>
          <p14:tracePt t="14063" x="4427538" y="3935413"/>
          <p14:tracePt t="14069" x="4419600" y="3935413"/>
          <p14:tracePt t="14189" x="4419600" y="3925888"/>
          <p14:tracePt t="14195" x="4419600" y="3917950"/>
          <p14:tracePt t="14203" x="4419600" y="3892550"/>
          <p14:tracePt t="14211" x="4419600" y="3867150"/>
          <p14:tracePt t="14219" x="4419600" y="3857625"/>
          <p14:tracePt t="14229" x="4427538" y="3824288"/>
          <p14:tracePt t="14236" x="4445000" y="3798888"/>
          <p14:tracePt t="14245" x="4460875" y="3756025"/>
          <p14:tracePt t="14252" x="4478338" y="3713163"/>
          <p14:tracePt t="14262" x="4503738" y="3671888"/>
          <p14:tracePt t="14268" x="4529138" y="3619500"/>
          <p14:tracePt t="14276" x="4546600" y="3560763"/>
          <p14:tracePt t="14284" x="4564063" y="3535363"/>
          <p14:tracePt t="14292" x="4589463" y="3475038"/>
          <p14:tracePt t="14300" x="4614863" y="3416300"/>
          <p14:tracePt t="14310" x="4622800" y="3390900"/>
          <p14:tracePt t="14316" x="4630738" y="3348038"/>
          <p14:tracePt t="14324" x="4640263" y="3305175"/>
          <p14:tracePt t="14332" x="4648200" y="3211513"/>
          <p14:tracePt t="14339" x="4648200" y="3186113"/>
          <p14:tracePt t="14347" x="4665663" y="3127375"/>
          <p14:tracePt t="14356" x="4665663" y="3076575"/>
          <p14:tracePt t="14367" x="4665663" y="3016250"/>
          <p14:tracePt t="14374" x="4665663" y="2932113"/>
          <p14:tracePt t="14382" x="4665663" y="2889250"/>
          <p14:tracePt t="14390" x="4665663" y="2838450"/>
          <p14:tracePt t="14397" x="4657725" y="2795588"/>
          <p14:tracePt t="14405" x="4657725" y="2727325"/>
          <p14:tracePt t="14413" x="4648200" y="2676525"/>
          <p14:tracePt t="14421" x="4648200" y="2633663"/>
          <p14:tracePt t="14429" x="4648200" y="2600325"/>
          <p14:tracePt t="14437" x="4640263" y="2566988"/>
          <p14:tracePt t="14445" x="4630738" y="2506663"/>
          <p14:tracePt t="14453" x="4630738" y="2489200"/>
          <p14:tracePt t="14461" x="4622800" y="2463800"/>
          <p14:tracePt t="14469" x="4622800" y="2430463"/>
          <p14:tracePt t="14478" x="4622800" y="2422525"/>
          <p14:tracePt t="14486" x="4614863" y="2397125"/>
          <p14:tracePt t="14495" x="4614863" y="2371725"/>
          <p14:tracePt t="14502" x="4614863" y="2336800"/>
          <p14:tracePt t="14512" x="4605338" y="2293938"/>
          <p14:tracePt t="14518" x="4605338" y="2278063"/>
          <p14:tracePt t="14526" x="4597400" y="2252663"/>
          <p14:tracePt t="14535" x="4597400" y="2235200"/>
          <p14:tracePt t="14542" x="4589463" y="2227263"/>
          <p14:tracePt t="14550" x="4589463" y="2217738"/>
          <p14:tracePt t="14557" x="4589463" y="2209800"/>
          <p14:tracePt t="14567" x="4579938" y="2200275"/>
          <p14:tracePt t="14593" x="4572000" y="2192338"/>
          <p14:tracePt t="14603" x="4572000" y="2174875"/>
          <p14:tracePt t="14610" x="4554538" y="2174875"/>
          <p14:tracePt t="14623" x="4538663" y="2166938"/>
          <p14:tracePt t="14631" x="4529138" y="2166938"/>
          <p14:tracePt t="14637" x="4521200" y="2159000"/>
          <p14:tracePt t="14647" x="4513263" y="2159000"/>
          <p14:tracePt t="14655" x="4503738" y="2159000"/>
          <p14:tracePt t="14716" x="4503738" y="2184400"/>
          <p14:tracePt t="14726" x="4521200" y="2209800"/>
          <p14:tracePt t="14737" x="4538663" y="2235200"/>
          <p14:tracePt t="14744" x="4554538" y="2252663"/>
          <p14:tracePt t="14753" x="4597400" y="2286000"/>
          <p14:tracePt t="14761" x="4648200" y="2311400"/>
          <p14:tracePt t="14769" x="4767263" y="2354263"/>
          <p14:tracePt t="14776" x="4868863" y="2387600"/>
          <p14:tracePt t="14784" x="4946650" y="2397125"/>
          <p14:tracePt t="14792" x="5073650" y="2422525"/>
          <p14:tracePt t="14800" x="5183188" y="2430463"/>
          <p14:tracePt t="14808" x="5327650" y="2455863"/>
          <p14:tracePt t="14816" x="5413375" y="2463800"/>
          <p14:tracePt t="14824" x="5524500" y="2473325"/>
          <p14:tracePt t="14832" x="5616575" y="2489200"/>
          <p14:tracePt t="14840" x="5684838" y="2498725"/>
          <p14:tracePt t="14848" x="5735638" y="2516188"/>
          <p14:tracePt t="14856" x="5761038" y="2524125"/>
          <p14:tracePt t="14864" x="5770563" y="2541588"/>
          <p14:tracePt t="14872" x="5788025" y="2557463"/>
          <p14:tracePt t="14880" x="5795963" y="2574925"/>
          <p14:tracePt t="14891" x="5803900" y="2600325"/>
          <p14:tracePt t="14900" x="5803900" y="2633663"/>
          <p14:tracePt t="14908" x="5813425" y="2719388"/>
          <p14:tracePt t="14917" x="5813425" y="2778125"/>
          <p14:tracePt t="14923" x="5829300" y="2881313"/>
          <p14:tracePt t="14933" x="5829300" y="2949575"/>
          <p14:tracePt t="14941" x="5829300" y="2982913"/>
          <p14:tracePt t="14949" x="5829300" y="3051175"/>
          <p14:tracePt t="14957" x="5821363" y="3144838"/>
          <p14:tracePt t="14965" x="5803900" y="3221038"/>
          <p14:tracePt t="14973" x="5778500" y="3279775"/>
          <p14:tracePt t="14981" x="5761038" y="3348038"/>
          <p14:tracePt t="14989" x="5745163" y="3355975"/>
          <p14:tracePt t="14997" x="5727700" y="3390900"/>
          <p14:tracePt t="15007" x="5710238" y="3408363"/>
          <p14:tracePt t="15013" x="5710238" y="3416300"/>
          <p14:tracePt t="15065" x="5702300" y="3416300"/>
          <p14:tracePt t="15081" x="5694363" y="3416300"/>
          <p14:tracePt t="15089" x="5676900" y="3390900"/>
          <p14:tracePt t="15097" x="5659438" y="3373438"/>
          <p14:tracePt t="15106" x="5616575" y="3322638"/>
          <p14:tracePt t="15113" x="5575300" y="3271838"/>
          <p14:tracePt t="15121" x="5507038" y="3152775"/>
          <p14:tracePt t="15129" x="5421313" y="3051175"/>
          <p14:tracePt t="15137" x="5387975" y="3000375"/>
          <p14:tracePt t="15145" x="5286375" y="2889250"/>
          <p14:tracePt t="15153" x="5192713" y="2770188"/>
          <p14:tracePt t="15163" x="5124450" y="2686050"/>
          <p14:tracePt t="15169" x="5073650" y="2633663"/>
          <p14:tracePt t="15177" x="4979988" y="2532063"/>
          <p14:tracePt t="15185" x="4937125" y="2481263"/>
          <p14:tracePt t="15193" x="4911725" y="2455863"/>
          <p14:tracePt t="15201" x="4860925" y="2422525"/>
          <p14:tracePt t="15211" x="4835525" y="2405063"/>
          <p14:tracePt t="15219" x="4827588" y="2397125"/>
          <p14:tracePt t="15228" x="4802188" y="2397125"/>
          <p14:tracePt t="15236" x="4775200" y="2397125"/>
          <p14:tracePt t="15245" x="4759325" y="2397125"/>
          <p14:tracePt t="15252" x="4741863" y="2397125"/>
          <p14:tracePt t="15262" x="4716463" y="2405063"/>
          <p14:tracePt t="15270" x="4691063" y="2430463"/>
          <p14:tracePt t="15276" x="4673600" y="2455863"/>
          <p14:tracePt t="15284" x="4640263" y="2489200"/>
          <p14:tracePt t="15292" x="4622800" y="2524125"/>
          <p14:tracePt t="15300" x="4579938" y="2633663"/>
          <p14:tracePt t="15307" x="4554538" y="2693988"/>
          <p14:tracePt t="15316" x="4546600" y="2727325"/>
          <p14:tracePt t="15323" x="4538663" y="2795588"/>
          <p14:tracePt t="15331" x="4529138" y="2830513"/>
          <p14:tracePt t="15339" x="4521200" y="2863850"/>
          <p14:tracePt t="15347" x="4521200" y="2889250"/>
          <p14:tracePt t="15363" x="4513263" y="2914650"/>
          <p14:tracePt t="15371" x="4513263" y="2922588"/>
          <p14:tracePt t="15379" x="4513263" y="2932113"/>
          <p14:tracePt t="15387" x="4513263" y="2949575"/>
          <p14:tracePt t="15395" x="4495800" y="2957513"/>
          <p14:tracePt t="15403" x="4495800" y="2965450"/>
          <p14:tracePt t="15413" x="4486275" y="2982913"/>
          <p14:tracePt t="15419" x="4478338" y="2982913"/>
          <p14:tracePt t="15428" x="4478338" y="2990850"/>
          <p14:tracePt t="15435" x="4470400" y="3000375"/>
          <p14:tracePt t="15444" x="4460875" y="3000375"/>
          <p14:tracePt t="15510" x="4452938" y="2990850"/>
          <p14:tracePt t="15518" x="4452938" y="2982913"/>
          <p14:tracePt t="15525" x="4452938" y="2974975"/>
          <p14:tracePt t="15534" x="4452938" y="2965450"/>
          <p14:tracePt t="15542" x="4452938" y="2957513"/>
          <p14:tracePt t="15550" x="4452938" y="2949575"/>
          <p14:tracePt t="15557" x="4452938" y="2940050"/>
          <p14:tracePt t="15566" x="4470400" y="2932113"/>
          <p14:tracePt t="15574" x="4478338" y="2922588"/>
          <p14:tracePt t="15584" x="4478338" y="2914650"/>
          <p14:tracePt t="15594" x="4495800" y="2906713"/>
          <p14:tracePt t="15610" x="4503738" y="2906713"/>
          <p14:tracePt t="15694" x="4503738" y="2897188"/>
          <p14:tracePt t="15717" x="4503738" y="2889250"/>
          <p14:tracePt t="15733" x="4513263" y="2889250"/>
          <p14:tracePt t="15749" x="4513263" y="2881313"/>
          <p14:tracePt t="15783" x="4521200" y="2871788"/>
          <p14:tracePt t="15792" x="4529138" y="2863850"/>
          <p14:tracePt t="15799" x="4529138" y="2855913"/>
          <p14:tracePt t="15809" x="4538663" y="2838450"/>
          <p14:tracePt t="15817" x="4546600" y="2820988"/>
          <p14:tracePt t="15835" x="4554538" y="2805113"/>
          <p14:tracePt t="15843" x="4564063" y="2787650"/>
          <p14:tracePt t="15851" x="4572000" y="2778125"/>
          <p14:tracePt t="15860" x="4572000" y="2752725"/>
          <p14:tracePt t="15867" x="4572000" y="2736850"/>
          <p14:tracePt t="15875" x="4572000" y="2711450"/>
          <p14:tracePt t="15883" x="4579938" y="2676525"/>
          <p14:tracePt t="15891" x="4597400" y="2617788"/>
          <p14:tracePt t="15899" x="4597400" y="2541588"/>
          <p14:tracePt t="15907" x="4597400" y="2481263"/>
          <p14:tracePt t="15915" x="4597400" y="2430463"/>
          <p14:tracePt t="15925" x="4597400" y="2354263"/>
          <p14:tracePt t="15931" x="4597400" y="2303463"/>
          <p14:tracePt t="15940" x="4597400" y="2209800"/>
          <p14:tracePt t="15947" x="4597400" y="2166938"/>
          <p14:tracePt t="15957" x="4597400" y="2133600"/>
          <p14:tracePt t="15963" x="4597400" y="2108200"/>
          <p14:tracePt t="15972" x="4597400" y="2073275"/>
          <p14:tracePt t="15979" x="4597400" y="2039938"/>
          <p14:tracePt t="15987" x="4589463" y="2005013"/>
          <p14:tracePt t="15995" x="4589463" y="1979613"/>
          <p14:tracePt t="16004" x="4589463" y="1946275"/>
          <p14:tracePt t="16012" x="4589463" y="1920875"/>
          <p14:tracePt t="16022" x="4589463" y="1895475"/>
          <p14:tracePt t="16030" x="4589463" y="1878013"/>
          <p14:tracePt t="16036" x="4589463" y="1852613"/>
          <p14:tracePt t="16054" x="4589463" y="1844675"/>
          <p14:tracePt t="16066" x="4589463" y="1835150"/>
          <p14:tracePt t="16074" x="4589463" y="1827213"/>
          <p14:tracePt t="16106" x="4589463" y="1819275"/>
          <p14:tracePt t="16130" x="4589463" y="1809750"/>
          <p14:tracePt t="16153" x="4605338" y="1801813"/>
          <p14:tracePt t="16161" x="4622800" y="1801813"/>
          <p14:tracePt t="16169" x="4648200" y="1801813"/>
          <p14:tracePt t="16177" x="4691063" y="1793875"/>
          <p14:tracePt t="16185" x="4775200" y="1793875"/>
          <p14:tracePt t="16195" x="4843463" y="1793875"/>
          <p14:tracePt t="16201" x="4886325" y="1793875"/>
          <p14:tracePt t="16209" x="4962525" y="1793875"/>
          <p14:tracePt t="16217" x="5073650" y="1793875"/>
          <p14:tracePt t="16225" x="5106988" y="1793875"/>
          <p14:tracePt t="16233" x="5175250" y="1793875"/>
          <p14:tracePt t="16241" x="5208588" y="1801813"/>
          <p14:tracePt t="16249" x="5226050" y="1801813"/>
          <p14:tracePt t="16257" x="5251450" y="1819275"/>
          <p14:tracePt t="16265" x="5268913" y="1827213"/>
          <p14:tracePt t="16273" x="5276850" y="1827213"/>
          <p14:tracePt t="16281" x="5302250" y="1844675"/>
          <p14:tracePt t="16289" x="5327650" y="1852613"/>
          <p14:tracePt t="16297" x="5353050" y="1870075"/>
          <p14:tracePt t="16307" x="5370513" y="1885950"/>
          <p14:tracePt t="16313" x="5380038" y="1895475"/>
          <p14:tracePt t="16325" x="5405438" y="1920875"/>
          <p14:tracePt t="16335" x="5413375" y="1928813"/>
          <p14:tracePt t="16341" x="5430838" y="1954213"/>
          <p14:tracePt t="16351" x="5446713" y="1979613"/>
          <p14:tracePt t="16360" x="5472113" y="2014538"/>
          <p14:tracePt t="16367" x="5481638" y="2055813"/>
          <p14:tracePt t="16375" x="5497513" y="2124075"/>
          <p14:tracePt t="16383" x="5514975" y="2159000"/>
          <p14:tracePt t="16391" x="5524500" y="2174875"/>
          <p14:tracePt t="16399" x="5532438" y="2209800"/>
          <p14:tracePt t="16408" x="5540375" y="2227263"/>
          <p14:tracePt t="16415" x="5540375" y="2252663"/>
          <p14:tracePt t="16424" x="5540375" y="2260600"/>
          <p14:tracePt t="16431" x="5540375" y="2286000"/>
          <p14:tracePt t="16440" x="5549900" y="2311400"/>
          <p14:tracePt t="16448" x="5549900" y="2328863"/>
          <p14:tracePt t="16457" x="5549900" y="2362200"/>
          <p14:tracePt t="16464" x="5549900" y="2387600"/>
          <p14:tracePt t="16474" x="5549900" y="2405063"/>
          <p14:tracePt t="16480" x="5549900" y="2430463"/>
          <p14:tracePt t="16488" x="5549900" y="2463800"/>
          <p14:tracePt t="16496" x="5540375" y="2489200"/>
          <p14:tracePt t="16504" x="5540375" y="2506663"/>
          <p14:tracePt t="16512" x="5532438" y="2541588"/>
          <p14:tracePt t="16522" x="5532438" y="2574925"/>
          <p14:tracePt t="16531" x="5532438" y="2608263"/>
          <p14:tracePt t="16536" x="5532438" y="2633663"/>
          <p14:tracePt t="16546" x="5532438" y="2668588"/>
          <p14:tracePt t="16552" x="5532438" y="2711450"/>
          <p14:tracePt t="16562" x="5532438" y="2744788"/>
          <p14:tracePt t="16568" x="5532438" y="2778125"/>
          <p14:tracePt t="16576" x="5532438" y="2795588"/>
          <p14:tracePt t="16584" x="5540375" y="2830513"/>
          <p14:tracePt t="16592" x="5557838" y="2881313"/>
          <p14:tracePt t="16600" x="5565775" y="2906713"/>
          <p14:tracePt t="16610" x="5575300" y="2932113"/>
          <p14:tracePt t="16616" x="5591175" y="2974975"/>
          <p14:tracePt t="16626" x="5600700" y="3000375"/>
          <p14:tracePt t="16632" x="5608638" y="3025775"/>
          <p14:tracePt t="16641" x="5616575" y="3051175"/>
          <p14:tracePt t="16650" x="5616575" y="3067050"/>
          <p14:tracePt t="16666" x="5616575" y="3076575"/>
          <p14:tracePt t="16673" x="5616575" y="3084513"/>
          <p14:tracePt t="16682" x="5616575" y="3094038"/>
          <p14:tracePt t="16690" x="5616575" y="3101975"/>
          <p14:tracePt t="16697" x="5591175" y="3119438"/>
          <p14:tracePt t="16706" x="5565775" y="3135313"/>
          <p14:tracePt t="16713" x="5507038" y="3170238"/>
          <p14:tracePt t="16722" x="5446713" y="3203575"/>
          <p14:tracePt t="16729" x="5370513" y="3238500"/>
          <p14:tracePt t="16737" x="5319713" y="3246438"/>
          <p14:tracePt t="16747" x="5286375" y="3263900"/>
          <p14:tracePt t="16753" x="5235575" y="3279775"/>
          <p14:tracePt t="16761" x="5175250" y="3289300"/>
          <p14:tracePt t="16769" x="5106988" y="3297238"/>
          <p14:tracePt t="16777" x="5056188" y="3314700"/>
          <p14:tracePt t="16786" x="5013325" y="3314700"/>
          <p14:tracePt t="16797" x="4972050" y="3314700"/>
          <p14:tracePt t="16802" x="4937125" y="3314700"/>
          <p14:tracePt t="16813" x="4919663" y="3314700"/>
          <p14:tracePt t="16818" x="4903788" y="3314700"/>
          <p14:tracePt t="16826" x="4886325" y="3314700"/>
          <p14:tracePt t="16846" x="4878388" y="3314700"/>
          <p14:tracePt t="16854" x="4868863" y="3314700"/>
          <p14:tracePt t="16869" x="4860925" y="3314700"/>
          <p14:tracePt t="16878" x="4852988" y="3314700"/>
          <p14:tracePt t="16886" x="4843463" y="3314700"/>
          <p14:tracePt t="17016" x="4843463" y="3305175"/>
          <p14:tracePt t="17024" x="4835525" y="3289300"/>
          <p14:tracePt t="17032" x="4827588" y="3263900"/>
          <p14:tracePt t="17043" x="4818063" y="3238500"/>
          <p14:tracePt t="17052" x="4810125" y="3221038"/>
          <p14:tracePt t="17061" x="4802188" y="3195638"/>
          <p14:tracePt t="17068" x="4784725" y="3152775"/>
          <p14:tracePt t="17076" x="4767263" y="3109913"/>
          <p14:tracePt t="17084" x="4749800" y="3059113"/>
          <p14:tracePt t="17092" x="4724400" y="3000375"/>
          <p14:tracePt t="17102" x="4708525" y="2965450"/>
          <p14:tracePt t="17108" x="4708525" y="2932113"/>
          <p14:tracePt t="17116" x="4699000" y="2906713"/>
          <p14:tracePt t="17124" x="4699000" y="2889250"/>
          <p14:tracePt t="17132" x="4699000" y="2863850"/>
          <p14:tracePt t="17140" x="4699000" y="2838450"/>
          <p14:tracePt t="17150" x="4708525" y="2820988"/>
          <p14:tracePt t="17158" x="4716463" y="2787650"/>
          <p14:tracePt t="17164" x="4733925" y="2736850"/>
          <p14:tracePt t="17174" x="4741863" y="2701925"/>
          <p14:tracePt t="17180" x="4759325" y="2668588"/>
          <p14:tracePt t="17188" x="4775200" y="2651125"/>
          <p14:tracePt t="17197" x="4792663" y="2625725"/>
          <p14:tracePt t="17210" x="4810125" y="2617788"/>
          <p14:tracePt t="17217" x="4827588" y="2592388"/>
          <p14:tracePt t="17226" x="4843463" y="2574925"/>
          <p14:tracePt t="17233" x="4878388" y="2557463"/>
          <p14:tracePt t="17242" x="4919663" y="2541588"/>
          <p14:tracePt t="17249" x="4937125" y="2532063"/>
          <p14:tracePt t="17257" x="4997450" y="2516188"/>
          <p14:tracePt t="17265" x="5030788" y="2498725"/>
          <p14:tracePt t="17273" x="5116513" y="2473325"/>
          <p14:tracePt t="17281" x="5208588" y="2463800"/>
          <p14:tracePt t="17289" x="5268913" y="2455863"/>
          <p14:tracePt t="17297" x="5327650" y="2447925"/>
          <p14:tracePt t="17305" x="5380038" y="2447925"/>
          <p14:tracePt t="17313" x="5413375" y="2447925"/>
          <p14:tracePt t="17321" x="5446713" y="2447925"/>
          <p14:tracePt t="17329" x="5472113" y="2447925"/>
          <p14:tracePt t="17337" x="5497513" y="2473325"/>
          <p14:tracePt t="17345" x="5497513" y="2489200"/>
          <p14:tracePt t="17353" x="5514975" y="2532063"/>
          <p14:tracePt t="17363" x="5532438" y="2582863"/>
          <p14:tracePt t="17370" x="5549900" y="2660650"/>
          <p14:tracePt t="17378" x="5557838" y="2727325"/>
          <p14:tracePt t="17385" x="5591175" y="2855913"/>
          <p14:tracePt t="17393" x="5616575" y="2990850"/>
          <p14:tracePt t="17402" x="5634038" y="3144838"/>
          <p14:tracePt t="17414" x="5651500" y="3271838"/>
          <p14:tracePt t="17418" x="5651500" y="3424238"/>
          <p14:tracePt t="17429" x="5651500" y="3484563"/>
          <p14:tracePt t="17434" x="5651500" y="3636963"/>
          <p14:tracePt t="17443" x="5651500" y="3748088"/>
          <p14:tracePt t="17450" x="5651500" y="3824288"/>
          <p14:tracePt t="17459" x="5651500" y="3867150"/>
          <p14:tracePt t="17466" x="5651500" y="3951288"/>
          <p14:tracePt t="17475" x="5616575" y="4052888"/>
          <p14:tracePt t="17484" x="5600700" y="4113213"/>
          <p14:tracePt t="17492" x="5575300" y="4189413"/>
          <p14:tracePt t="17500" x="5532438" y="4291013"/>
          <p14:tracePt t="17508" x="5481638" y="4384675"/>
          <p14:tracePt t="17516" x="5438775" y="4478338"/>
          <p14:tracePt t="17524" x="5395913" y="4554538"/>
          <p14:tracePt t="17532" x="5353050" y="4605338"/>
          <p14:tracePt t="17540" x="5319713" y="4640263"/>
          <p14:tracePt t="17547" x="5276850" y="4665663"/>
          <p14:tracePt t="17556" x="5243513" y="4699000"/>
          <p14:tracePt t="17563" x="5208588" y="4716463"/>
          <p14:tracePt t="17572" x="5157788" y="4733925"/>
          <p14:tracePt t="17579" x="5132388" y="4733925"/>
          <p14:tracePt t="17587" x="5116513" y="4741863"/>
          <p14:tracePt t="17597" x="5081588" y="4749800"/>
          <p14:tracePt t="17604" x="5038725" y="4749800"/>
          <p14:tracePt t="17612" x="5013325" y="4749800"/>
          <p14:tracePt t="17619" x="4979988" y="4749800"/>
          <p14:tracePt t="17627" x="4937125" y="4741863"/>
          <p14:tracePt t="17635" x="4903788" y="4716463"/>
          <p14:tracePt t="17643" x="4878388" y="4691063"/>
          <p14:tracePt t="17651" x="4784725" y="4579938"/>
          <p14:tracePt t="17659" x="4699000" y="4460875"/>
          <p14:tracePt t="17667" x="4640263" y="4359275"/>
          <p14:tracePt t="17675" x="4529138" y="4181475"/>
          <p14:tracePt t="17683" x="4460875" y="4019550"/>
          <p14:tracePt t="17691" x="4394200" y="3841750"/>
          <p14:tracePt t="17699" x="4368800" y="3722688"/>
          <p14:tracePt t="17712" x="4359275" y="3611563"/>
          <p14:tracePt t="17719" x="4359275" y="3527425"/>
          <p14:tracePt t="17729" x="4359275" y="3246438"/>
          <p14:tracePt t="17737" x="4376738" y="3144838"/>
          <p14:tracePt t="17747" x="4384675" y="3067050"/>
          <p14:tracePt t="17757" x="4427538" y="2957513"/>
          <p14:tracePt t="17769" x="4452938" y="2889250"/>
          <p14:tracePt t="17775" x="4554538" y="2676525"/>
          <p14:tracePt t="17785" x="4597400" y="2600325"/>
          <p14:tracePt t="17795" x="4665663" y="2506663"/>
          <p14:tracePt t="17805" x="4716463" y="2455863"/>
          <p14:tracePt t="17813" x="4767263" y="2405063"/>
          <p14:tracePt t="17821" x="4878388" y="2319338"/>
          <p14:tracePt t="17829" x="4954588" y="2260600"/>
          <p14:tracePt t="17837" x="5013325" y="2235200"/>
          <p14:tracePt t="17845" x="5116513" y="2184400"/>
          <p14:tracePt t="17853" x="5183188" y="2159000"/>
          <p14:tracePt t="17861" x="5286375" y="2133600"/>
          <p14:tracePt t="17869" x="5345113" y="2124075"/>
          <p14:tracePt t="17878" x="5387975" y="2124075"/>
          <p14:tracePt t="17885" x="5421313" y="2124075"/>
          <p14:tracePt t="17893" x="5464175" y="2124075"/>
          <p14:tracePt t="17901" x="5497513" y="2149475"/>
          <p14:tracePt t="17910" x="5540375" y="2192338"/>
          <p14:tracePt t="17927" x="5608638" y="2286000"/>
          <p14:tracePt t="17933" x="5668963" y="2379663"/>
          <p14:tracePt t="17943" x="5702300" y="2438400"/>
          <p14:tracePt t="17949" x="5719763" y="2516188"/>
          <p14:tracePt t="17960" x="5735638" y="2574925"/>
          <p14:tracePt t="17965" x="5753100" y="2651125"/>
          <p14:tracePt t="17973" x="5753100" y="2693988"/>
          <p14:tracePt t="17981" x="5753100" y="2838450"/>
          <p14:tracePt t="17989" x="5753100" y="2897188"/>
          <p14:tracePt t="17997" x="5753100" y="2982913"/>
          <p14:tracePt t="18005" x="5745163" y="3067050"/>
          <p14:tracePt t="18013" x="5710238" y="3178175"/>
          <p14:tracePt t="18023" x="5668963" y="3330575"/>
          <p14:tracePt t="18029" x="5634038" y="3416300"/>
          <p14:tracePt t="18039" x="5583238" y="3517900"/>
          <p14:tracePt t="18045" x="5524500" y="3654425"/>
          <p14:tracePt t="18055" x="5464175" y="3748088"/>
          <p14:tracePt t="18063" x="5421313" y="3806825"/>
          <p14:tracePt t="18075" x="5370513" y="3875088"/>
          <p14:tracePt t="18083" x="5276850" y="3968750"/>
          <p14:tracePt t="18091" x="5226050" y="3994150"/>
          <p14:tracePt t="18099" x="5175250" y="4027488"/>
          <p14:tracePt t="18107" x="5141913" y="4037013"/>
          <p14:tracePt t="18115" x="5124450" y="4052888"/>
          <p14:tracePt t="18124" x="5099050" y="4052888"/>
          <p14:tracePt t="18132" x="5081588" y="4052888"/>
          <p14:tracePt t="18140" x="5064125" y="4052888"/>
          <p14:tracePt t="18148" x="5030788" y="4052888"/>
          <p14:tracePt t="18155" x="4997450" y="4037013"/>
          <p14:tracePt t="18163" x="4946650" y="4002088"/>
          <p14:tracePt t="18171" x="4878388" y="3951288"/>
          <p14:tracePt t="18181" x="4784725" y="3857625"/>
          <p14:tracePt t="18187" x="4733925" y="3806825"/>
          <p14:tracePt t="18195" x="4657725" y="3722688"/>
          <p14:tracePt t="18203" x="4572000" y="3603625"/>
          <p14:tracePt t="18211" x="4503738" y="3527425"/>
          <p14:tracePt t="18221" x="4460875" y="3449638"/>
          <p14:tracePt t="18231" x="4410075" y="3348038"/>
          <p14:tracePt t="18239" x="4376738" y="3254375"/>
          <p14:tracePt t="18247" x="4359275" y="3094038"/>
          <p14:tracePt t="18257" x="4341813" y="2982913"/>
          <p14:tracePt t="18269" x="4341813" y="2770188"/>
          <p14:tracePt t="18279" x="4394200" y="2354263"/>
          <p14:tracePt t="18287" x="4410075" y="2286000"/>
          <p14:tracePt t="18295" x="4470400" y="2184400"/>
          <p14:tracePt t="18305" x="4538663" y="2108200"/>
          <p14:tracePt t="18313" x="4605338" y="2039938"/>
          <p14:tracePt t="18321" x="4665663" y="1997075"/>
          <p14:tracePt t="18329" x="4775200" y="1938338"/>
          <p14:tracePt t="18337" x="4835525" y="1903413"/>
          <p14:tracePt t="18345" x="4937125" y="1860550"/>
          <p14:tracePt t="18353" x="5064125" y="1835150"/>
          <p14:tracePt t="18361" x="5157788" y="1827213"/>
          <p14:tracePt t="18369" x="5226050" y="1819275"/>
          <p14:tracePt t="18378" x="5286375" y="1819275"/>
          <p14:tracePt t="18385" x="5311775" y="1819275"/>
          <p14:tracePt t="18393" x="5319713" y="1819275"/>
          <p14:tracePt t="18401" x="5327650" y="1819275"/>
          <p14:tracePt t="18410" x="5337175" y="1819275"/>
          <p14:tracePt t="18417" x="5345113" y="1844675"/>
          <p14:tracePt t="18427" x="5353050" y="1870075"/>
          <p14:tracePt t="18433" x="5370513" y="1920875"/>
          <p14:tracePt t="18442" x="5380038" y="1971675"/>
          <p14:tracePt t="18449" x="5413375" y="2082800"/>
          <p14:tracePt t="18457" x="5430838" y="2174875"/>
          <p14:tracePt t="18465" x="5446713" y="2243138"/>
          <p14:tracePt t="18473" x="5464175" y="2362200"/>
          <p14:tracePt t="18481" x="5489575" y="2463800"/>
          <p14:tracePt t="18489" x="5497513" y="2532063"/>
          <p14:tracePt t="18497" x="5497513" y="2660650"/>
          <p14:tracePt t="18505" x="5514975" y="2736850"/>
          <p14:tracePt t="18513" x="5514975" y="2863850"/>
          <p14:tracePt t="18521" x="5514975" y="2957513"/>
          <p14:tracePt t="18531" x="5514975" y="3059113"/>
          <p14:tracePt t="18537" x="5507038" y="3144838"/>
          <p14:tracePt t="18545" x="5489575" y="3263900"/>
          <p14:tracePt t="18553" x="5472113" y="3330575"/>
          <p14:tracePt t="18561" x="5464175" y="3365500"/>
          <p14:tracePt t="18569" x="5446713" y="3424238"/>
          <p14:tracePt t="18577" x="5430838" y="3475038"/>
          <p14:tracePt t="18585" x="5405438" y="3502025"/>
          <p14:tracePt t="18595" x="5387975" y="3527425"/>
          <p14:tracePt t="18601" x="5370513" y="3543300"/>
          <p14:tracePt t="18612" x="5353050" y="3560763"/>
          <p14:tracePt t="18617" x="5311775" y="3594100"/>
          <p14:tracePt t="18627" x="5243513" y="3636963"/>
          <p14:tracePt t="18635" x="5192713" y="3671888"/>
          <p14:tracePt t="18643" x="5149850" y="3705225"/>
          <p14:tracePt t="18653" x="5064125" y="3748088"/>
          <p14:tracePt t="18811" x="5081588" y="3705225"/>
          <p14:tracePt t="18819" x="5091113" y="3705225"/>
          <p14:tracePt t="18827" x="5091113" y="3662363"/>
          <p14:tracePt t="18835" x="5091113" y="3646488"/>
          <p14:tracePt t="18843" x="5022850" y="3611563"/>
          <p14:tracePt t="18851" x="4987925" y="3611563"/>
          <p14:tracePt t="18860" x="4886325" y="3603625"/>
          <p14:tracePt t="18867" x="4775200" y="3594100"/>
          <p14:tracePt t="18878" x="4691063" y="3594100"/>
          <p14:tracePt t="18884" x="4470400" y="3568700"/>
          <p14:tracePt t="18896" x="4308475" y="3552825"/>
          <p14:tracePt t="18902" x="4113213" y="3527425"/>
          <p14:tracePt t="18911" x="3943350" y="3484563"/>
          <p14:tracePt t="18928" x="3738563" y="3433763"/>
          <p14:tracePt t="18934" x="3594100" y="3398838"/>
          <p14:tracePt t="18943" x="3449638" y="3348038"/>
          <p14:tracePt t="18950" x="3330575" y="3322638"/>
          <p14:tracePt t="18957" x="3144838" y="3271838"/>
          <p14:tracePt t="18966" x="3000375" y="3238500"/>
          <p14:tracePt t="18974" x="2881313" y="3195638"/>
          <p14:tracePt t="18981" x="2701925" y="3160713"/>
          <p14:tracePt t="18990" x="2541588" y="3135313"/>
          <p14:tracePt t="18997" x="2397125" y="3101975"/>
          <p14:tracePt t="19006" x="2278063" y="3076575"/>
          <p14:tracePt t="19015" x="2192338" y="3051175"/>
          <p14:tracePt t="19021" x="2005013" y="3016250"/>
          <p14:tracePt t="19029" x="1920875" y="2990850"/>
          <p14:tracePt t="19037" x="1835150" y="2974975"/>
          <p14:tracePt t="19045" x="1741488" y="2949575"/>
          <p14:tracePt t="19053" x="1639888" y="2922588"/>
          <p14:tracePt t="19061" x="1530350" y="2906713"/>
          <p14:tracePt t="19069" x="1436688" y="2881313"/>
          <p14:tracePt t="19077" x="1350963" y="2871788"/>
          <p14:tracePt t="19085" x="1266825" y="2838450"/>
          <p14:tracePt t="19094" x="1173163" y="2813050"/>
          <p14:tracePt t="19103" x="1069975" y="2795588"/>
          <p14:tracePt t="19109" x="1011238" y="2778125"/>
          <p14:tracePt t="19117" x="952500" y="2762250"/>
          <p14:tracePt t="19125" x="892175" y="2744788"/>
          <p14:tracePt t="19133" x="841375" y="2719388"/>
          <p14:tracePt t="19141" x="798513" y="2711450"/>
          <p14:tracePt t="19149" x="747713" y="2693988"/>
          <p14:tracePt t="19158" x="704850" y="2686050"/>
          <p14:tracePt t="19167" x="671513" y="2668588"/>
          <p14:tracePt t="19175" x="620713" y="2651125"/>
          <p14:tracePt t="19183" x="569913" y="2625725"/>
          <p14:tracePt t="19191" x="560388" y="2617788"/>
          <p14:tracePt t="19199" x="534988" y="2617788"/>
          <p14:tracePt t="19207" x="519113" y="2608263"/>
          <p14:tracePt t="19215" x="509588" y="2600325"/>
          <p14:tracePt t="19247" x="509588" y="2592388"/>
          <p14:tracePt t="19271" x="509588" y="2582863"/>
          <p14:tracePt t="19287" x="509588" y="2574925"/>
          <p14:tracePt t="19297" x="509588" y="2566988"/>
          <p14:tracePt t="19319" x="509588" y="2549525"/>
          <p14:tracePt t="19336" x="509588" y="2541588"/>
          <p14:tracePt t="19352" x="519113" y="2532063"/>
          <p14:tracePt t="19362" x="527050" y="2524125"/>
          <p14:tracePt t="19368" x="544513" y="2516188"/>
          <p14:tracePt t="19376" x="560388" y="2506663"/>
          <p14:tracePt t="19384" x="577850" y="2498725"/>
          <p14:tracePt t="19392" x="585788" y="2481263"/>
          <p14:tracePt t="19399" x="620713" y="2463800"/>
          <p14:tracePt t="19407" x="654050" y="2447925"/>
          <p14:tracePt t="19415" x="679450" y="2438400"/>
          <p14:tracePt t="19423" x="704850" y="2422525"/>
          <p14:tracePt t="19431" x="730250" y="2413000"/>
          <p14:tracePt t="19441" x="739775" y="2405063"/>
          <p14:tracePt t="19449" x="755650" y="2405063"/>
          <p14:tracePt t="19457" x="765175" y="2397125"/>
          <p14:tracePt t="19465" x="773113" y="2397125"/>
          <p14:tracePt t="19473" x="773113" y="2387600"/>
          <p14:tracePt t="19481" x="781050" y="2387600"/>
          <p14:tracePt t="19489" x="781050" y="2379663"/>
          <p14:tracePt t="19497" x="790575" y="2379663"/>
          <p14:tracePt t="19521" x="790575" y="2371725"/>
          <p14:tracePt t="19530" x="798513" y="2362200"/>
          <p14:tracePt t="19546" x="808038" y="2362200"/>
          <p14:tracePt t="19570" x="808038" y="2354263"/>
          <p14:tracePt t="19585" x="815975" y="2354263"/>
          <p14:tracePt t="19595" x="815975" y="2344738"/>
          <p14:tracePt t="19618" x="815975" y="2336800"/>
          <p14:tracePt t="19716" x="815975" y="2328863"/>
          <p14:tracePt t="19745" x="815975" y="2319338"/>
          <p14:tracePt t="20205" x="823913" y="2319338"/>
          <p14:tracePt t="20214" x="849313" y="2319338"/>
          <p14:tracePt t="20221" x="866775" y="2319338"/>
          <p14:tracePt t="20231" x="900113" y="2319338"/>
          <p14:tracePt t="20237" x="935038" y="2319338"/>
          <p14:tracePt t="20245" x="960438" y="2319338"/>
          <p14:tracePt t="20253" x="985838" y="2319338"/>
          <p14:tracePt t="20261" x="1003300" y="2319338"/>
          <p14:tracePt t="20269" x="1019175" y="2319338"/>
          <p14:tracePt t="20279" x="1028700" y="2319338"/>
          <p14:tracePt t="20285" x="1036638" y="2319338"/>
          <p14:tracePt t="20295" x="1044575" y="2319338"/>
          <p14:tracePt t="20301" x="1054100" y="2319338"/>
          <p14:tracePt t="20311" x="1062038" y="2319338"/>
          <p14:tracePt t="20328" x="1069975" y="2319338"/>
          <p14:tracePt t="20336" x="1079500" y="2319338"/>
          <p14:tracePt t="20348" x="1087438" y="2319338"/>
          <p14:tracePt t="20351" x="1096963" y="2319338"/>
          <p14:tracePt t="20364" x="1104900" y="2319338"/>
          <p14:tracePt t="20367" x="1112838" y="2319338"/>
          <p14:tracePt t="20378" x="1122363" y="2319338"/>
          <p14:tracePt t="20384" x="1130300" y="2319338"/>
          <p14:tracePt t="20400" x="1147763" y="2319338"/>
          <p14:tracePt t="20408" x="1163638" y="2328863"/>
          <p14:tracePt t="20416" x="1173163" y="2328863"/>
          <p14:tracePt t="20424" x="1181100" y="2328863"/>
          <p14:tracePt t="20432" x="1198563" y="2328863"/>
          <p14:tracePt t="20440" x="1216025" y="2328863"/>
          <p14:tracePt t="20448" x="1231900" y="2336800"/>
          <p14:tracePt t="20456" x="1241425" y="2336800"/>
          <p14:tracePt t="20465" x="1257300" y="2336800"/>
          <p14:tracePt t="20471" x="1266825" y="2336800"/>
          <p14:tracePt t="20480" x="1274763" y="2336800"/>
          <p14:tracePt t="20488" x="1282700" y="2336800"/>
          <p14:tracePt t="20496" x="1292225" y="2336800"/>
          <p14:tracePt t="20504" x="1300163" y="2336800"/>
          <p14:tracePt t="20522" x="1308100" y="2336800"/>
          <p14:tracePt t="20528" x="1317625" y="2336800"/>
          <p14:tracePt t="20545" x="1325563" y="2336800"/>
          <p14:tracePt t="20553" x="1343025" y="2336800"/>
          <p14:tracePt t="20560" x="1350963" y="2336800"/>
          <p14:tracePt t="20569" x="1376363" y="2336800"/>
          <p14:tracePt t="20575" x="1401763" y="2336800"/>
          <p14:tracePt t="20585" x="1419225" y="2336800"/>
          <p14:tracePt t="20591" x="1444625" y="2336800"/>
          <p14:tracePt t="20601" x="1487488" y="2336800"/>
          <p14:tracePt t="20610" x="1512888" y="2336800"/>
          <p14:tracePt t="20617" x="1538288" y="2336800"/>
          <p14:tracePt t="20625" x="1555750" y="2336800"/>
          <p14:tracePt t="20633" x="1581150" y="2336800"/>
          <p14:tracePt t="20642" x="1589088" y="2336800"/>
          <p14:tracePt t="20650" x="1597025" y="2336800"/>
          <p14:tracePt t="20658" x="1606550" y="2336800"/>
          <p14:tracePt t="20698" x="1614488" y="2336800"/>
          <p14:tracePt t="20706" x="1622425" y="2336800"/>
          <p14:tracePt t="20722" x="1631950" y="2336800"/>
          <p14:tracePt t="20730" x="1649413" y="2336800"/>
          <p14:tracePt t="20745" x="1674813" y="2336800"/>
          <p14:tracePt t="20753" x="1682750" y="2336800"/>
          <p14:tracePt t="20761" x="1700213" y="2336800"/>
          <p14:tracePt t="20769" x="1725613" y="2336800"/>
          <p14:tracePt t="20778" x="1741488" y="2336800"/>
          <p14:tracePt t="20786" x="1766888" y="2328863"/>
          <p14:tracePt t="20795" x="1801813" y="2328863"/>
          <p14:tracePt t="20802" x="1835150" y="2328863"/>
          <p14:tracePt t="20811" x="1860550" y="2328863"/>
          <p14:tracePt t="20818" x="1895475" y="2328863"/>
          <p14:tracePt t="20826" x="1928813" y="2328863"/>
          <p14:tracePt t="20836" x="1971675" y="2328863"/>
          <p14:tracePt t="20841" x="1989138" y="2328863"/>
          <p14:tracePt t="20852" x="2022475" y="2328863"/>
          <p14:tracePt t="20858" x="2065338" y="2328863"/>
          <p14:tracePt t="20868" x="2116138" y="2319338"/>
          <p14:tracePt t="20876" x="2159000" y="2319338"/>
          <p14:tracePt t="20884" x="2192338" y="2319338"/>
          <p14:tracePt t="20892" x="2217738" y="2319338"/>
          <p14:tracePt t="20902" x="2243138" y="2319338"/>
          <p14:tracePt t="20907" x="2268538" y="2319338"/>
          <p14:tracePt t="20916" x="2293938" y="2319338"/>
          <p14:tracePt t="20923" x="2319338" y="2319338"/>
          <p14:tracePt t="20932" x="2344738" y="2319338"/>
          <p14:tracePt t="20939" x="2362200" y="2319338"/>
          <p14:tracePt t="20947" x="2387600" y="2319338"/>
          <p14:tracePt t="20955" x="2413000" y="2319338"/>
          <p14:tracePt t="20963" x="2438400" y="2319338"/>
          <p14:tracePt t="20971" x="2447925" y="2319338"/>
          <p14:tracePt t="20979" x="2473325" y="2319338"/>
          <p14:tracePt t="20988" x="2489200" y="2319338"/>
          <p14:tracePt t="20996" x="2506663" y="2319338"/>
          <p14:tracePt t="21004" x="2532063" y="2319338"/>
          <p14:tracePt t="21012" x="2541588" y="2319338"/>
          <p14:tracePt t="21020" x="2566988" y="2328863"/>
          <p14:tracePt t="21029" x="2600325" y="2336800"/>
          <p14:tracePt t="21036" x="2608263" y="2336800"/>
          <p14:tracePt t="21046" x="2633663" y="2336800"/>
          <p14:tracePt t="21051" x="2668588" y="2344738"/>
          <p14:tracePt t="21065" x="2693988" y="2344738"/>
          <p14:tracePt t="21067" x="2719388" y="2354263"/>
          <p14:tracePt t="21075" x="2752725" y="2354263"/>
          <p14:tracePt t="21096" x="2820988" y="2362200"/>
          <p14:tracePt t="21103" x="2846388" y="2362200"/>
          <p14:tracePt t="21108" x="2863850" y="2362200"/>
          <p14:tracePt t="21118" x="2889250" y="2362200"/>
          <p14:tracePt t="21126" x="2914650" y="2362200"/>
          <p14:tracePt t="21135" x="2932113" y="2362200"/>
          <p14:tracePt t="21141" x="2949575" y="2371725"/>
          <p14:tracePt t="21148" x="2965450" y="2371725"/>
          <p14:tracePt t="21157" x="2974975" y="2371725"/>
          <p14:tracePt t="21165" x="2990850" y="2371725"/>
          <p14:tracePt t="21173" x="3000375" y="2371725"/>
          <p14:tracePt t="21181" x="3025775" y="2371725"/>
          <p14:tracePt t="21189" x="3041650" y="2371725"/>
          <p14:tracePt t="21197" x="3059113" y="2371725"/>
          <p14:tracePt t="21205" x="3084513" y="2371725"/>
          <p14:tracePt t="21213" x="3109913" y="2371725"/>
          <p14:tracePt t="21221" x="3152775" y="2379663"/>
          <p14:tracePt t="21229" x="3195638" y="2379663"/>
          <p14:tracePt t="21237" x="3228975" y="2387600"/>
          <p14:tracePt t="21245" x="3271838" y="2387600"/>
          <p14:tracePt t="21253" x="3305175" y="2397125"/>
          <p14:tracePt t="21261" x="3365500" y="2397125"/>
          <p14:tracePt t="21269" x="3416300" y="2397125"/>
          <p14:tracePt t="21277" x="3449638" y="2397125"/>
          <p14:tracePt t="21286" x="3509963" y="2405063"/>
          <p14:tracePt t="21295" x="3603625" y="2405063"/>
          <p14:tracePt t="21304" x="3662363" y="2405063"/>
          <p14:tracePt t="21311" x="3687763" y="2413000"/>
          <p14:tracePt t="21319" x="3781425" y="2413000"/>
          <p14:tracePt t="21326" x="3875088" y="2413000"/>
          <p14:tracePt t="21335" x="3917950" y="2413000"/>
          <p14:tracePt t="21342" x="4052888" y="2413000"/>
          <p14:tracePt t="21350" x="4105275" y="2430463"/>
          <p14:tracePt t="21358" x="4156075" y="2473325"/>
          <p14:tracePt t="21366" x="4164013" y="2549525"/>
          <p14:tracePt t="21560" x="4164013" y="2541588"/>
          <p14:tracePt t="21568" x="4164013" y="2506663"/>
          <p14:tracePt t="21576" x="4164013" y="2489200"/>
          <p14:tracePt t="21584" x="4164013" y="2455863"/>
          <p14:tracePt t="21592" x="4189413" y="2430463"/>
          <p14:tracePt t="21600" x="4206875" y="2413000"/>
          <p14:tracePt t="21608" x="4214813" y="2397125"/>
          <p14:tracePt t="21624" x="4224338" y="2397125"/>
          <p14:tracePt t="21640" x="4232275" y="2397125"/>
          <p14:tracePt t="21714" x="4240213" y="2387600"/>
          <p14:tracePt t="21720" x="4257675" y="2387600"/>
          <p14:tracePt t="21730" x="4265613" y="2379663"/>
          <p14:tracePt t="21737" x="4291013" y="2379663"/>
          <p14:tracePt t="21745" x="4325938" y="2371725"/>
          <p14:tracePt t="21753" x="4359275" y="2362200"/>
          <p14:tracePt t="21761" x="4402138" y="2354263"/>
          <p14:tracePt t="21769" x="4435475" y="2354263"/>
          <p14:tracePt t="21778" x="4478338" y="2344738"/>
          <p14:tracePt t="21786" x="4538663" y="2344738"/>
          <p14:tracePt t="21795" x="4579938" y="2344738"/>
          <p14:tracePt t="21802" x="4622800" y="2336800"/>
          <p14:tracePt t="21812" x="4673600" y="2328863"/>
          <p14:tracePt t="21818" x="4716463" y="2328863"/>
          <p14:tracePt t="21826" x="4749800" y="2328863"/>
          <p14:tracePt t="21836" x="4775200" y="2319338"/>
          <p14:tracePt t="21842" x="4784725" y="2319338"/>
          <p14:tracePt t="21851" x="4792663" y="2319338"/>
          <p14:tracePt t="21858" x="4802188" y="2319338"/>
          <p14:tracePt t="21890" x="4810125" y="2319338"/>
          <p14:tracePt t="21914" x="4818063" y="2319338"/>
          <p14:tracePt t="21938" x="4827588" y="2319338"/>
          <p14:tracePt t="21962" x="4835525" y="2319338"/>
          <p14:tracePt t="21970" x="4843463" y="2319338"/>
          <p14:tracePt t="22012" x="4852988" y="2319338"/>
          <p14:tracePt t="22022" x="4860925" y="2319338"/>
          <p14:tracePt t="22044" x="4868863" y="2319338"/>
          <p14:tracePt t="22052" x="4878388" y="2319338"/>
          <p14:tracePt t="22061" x="4886325" y="2319338"/>
          <p14:tracePt t="22070" x="4894263" y="2319338"/>
          <p14:tracePt t="22077" x="4903788" y="2319338"/>
          <p14:tracePt t="22084" x="4919663" y="2319338"/>
          <p14:tracePt t="22092" x="4937125" y="2319338"/>
          <p14:tracePt t="22100" x="4946650" y="2319338"/>
          <p14:tracePt t="22108" x="4954588" y="2319338"/>
          <p14:tracePt t="22124" x="4962525" y="2319338"/>
          <p14:tracePt t="22132" x="4972050" y="2319338"/>
          <p14:tracePt t="22243" x="4979988" y="2319338"/>
          <p14:tracePt t="22251" x="4987925" y="2319338"/>
          <p14:tracePt t="22259" x="5005388" y="2319338"/>
          <p14:tracePt t="22267" x="5022850" y="2319338"/>
          <p14:tracePt t="22277" x="5038725" y="2319338"/>
          <p14:tracePt t="22285" x="5064125" y="2319338"/>
          <p14:tracePt t="22294" x="5081588" y="2319338"/>
          <p14:tracePt t="22301" x="5091113" y="2319338"/>
          <p14:tracePt t="22309" x="5099050" y="2319338"/>
          <p14:tracePt t="22317" x="5106988" y="2319338"/>
          <p14:tracePt t="22358" x="5116513" y="2319338"/>
          <p14:tracePt t="22366" x="5124450" y="2319338"/>
          <p14:tracePt t="22382" x="5132388" y="2319338"/>
          <p14:tracePt t="22390" x="5141913" y="2319338"/>
          <p14:tracePt t="22398" x="5149850" y="2319338"/>
          <p14:tracePt t="22414" x="5167313" y="2328863"/>
          <p14:tracePt t="22424" x="5175250" y="2328863"/>
          <p14:tracePt t="22430" x="5192713" y="2336800"/>
          <p14:tracePt t="22437" x="5208588" y="2336800"/>
          <p14:tracePt t="22445" x="5218113" y="2336800"/>
          <p14:tracePt t="22454" x="5226050" y="2344738"/>
          <p14:tracePt t="22462" x="5235575" y="2344738"/>
          <p14:tracePt t="22478" x="5243513" y="2344738"/>
          <p14:tracePt t="22486" x="5260975" y="2344738"/>
          <p14:tracePt t="22502" x="5268913" y="2344738"/>
          <p14:tracePt t="22510" x="5276850" y="2344738"/>
          <p14:tracePt t="22517" x="5286375" y="2344738"/>
          <p14:tracePt t="22533" x="5294313" y="2344738"/>
          <p14:tracePt t="22543" x="5302250" y="2344738"/>
          <p14:tracePt t="22560" x="5311775" y="2344738"/>
          <p14:tracePt t="22573" x="5319713" y="2344738"/>
          <p14:tracePt t="22647" x="5327650" y="2344738"/>
          <p14:tracePt t="23557" x="5302250" y="2344738"/>
          <p14:tracePt t="23565" x="5286375" y="2344738"/>
          <p14:tracePt t="23573" x="5260975" y="2344738"/>
          <p14:tracePt t="23581" x="5226050" y="2344738"/>
          <p14:tracePt t="23589" x="5208588" y="2344738"/>
          <p14:tracePt t="23598" x="5175250" y="2344738"/>
          <p14:tracePt t="23606" x="5149850" y="2344738"/>
          <p14:tracePt t="23613" x="5132388" y="2344738"/>
          <p14:tracePt t="23622" x="5106988" y="2344738"/>
          <p14:tracePt t="23629" x="5091113" y="2344738"/>
          <p14:tracePt t="23638" x="5081588" y="2344738"/>
          <p14:tracePt t="23712" x="5081588" y="2336800"/>
          <p14:tracePt t="23728" x="5073650" y="2336800"/>
          <p14:tracePt t="23744" x="5064125" y="2336800"/>
          <p14:tracePt t="23752" x="5056188" y="2328863"/>
          <p14:tracePt t="23761" x="5038725" y="2319338"/>
          <p14:tracePt t="23768" x="5022850" y="2311400"/>
          <p14:tracePt t="23776" x="5005388" y="2311400"/>
          <p14:tracePt t="23784" x="4979988" y="2303463"/>
          <p14:tracePt t="23792" x="4962525" y="2303463"/>
          <p14:tracePt t="23800" x="4954588" y="2293938"/>
          <p14:tracePt t="23808" x="4946650" y="2293938"/>
          <p14:tracePt t="23935" x="4979988" y="2286000"/>
          <p14:tracePt t="23943" x="5022850" y="2286000"/>
          <p14:tracePt t="23951" x="5124450" y="2286000"/>
          <p14:tracePt t="23959" x="5192713" y="2286000"/>
          <p14:tracePt t="23969" x="5268913" y="2286000"/>
          <p14:tracePt t="23975" x="5362575" y="2286000"/>
          <p14:tracePt t="23985" x="5446713" y="2286000"/>
          <p14:tracePt t="23991" x="5549900" y="2286000"/>
          <p14:tracePt t="24001" x="5694363" y="2286000"/>
          <p14:tracePt t="24007" x="5778500" y="2286000"/>
          <p14:tracePt t="24018" x="5846763" y="2286000"/>
          <p14:tracePt t="24027" x="5889625" y="2286000"/>
          <p14:tracePt t="24034" x="5973763" y="2286000"/>
          <p14:tracePt t="24042" x="6034088" y="2286000"/>
          <p14:tracePt t="24050" x="6118225" y="2286000"/>
          <p14:tracePt t="24058" x="6186488" y="2286000"/>
          <p14:tracePt t="24066" x="6237288" y="2286000"/>
          <p14:tracePt t="24074" x="6323013" y="2260600"/>
          <p14:tracePt t="24082" x="6381750" y="2260600"/>
          <p14:tracePt t="24090" x="6424613" y="2260600"/>
          <p14:tracePt t="24098" x="6483350" y="2252663"/>
          <p14:tracePt t="24106" x="6569075" y="2243138"/>
          <p14:tracePt t="24115" x="6627813" y="2243138"/>
          <p14:tracePt t="24121" x="6670675" y="2235200"/>
          <p14:tracePt t="24130" x="6746875" y="2227263"/>
          <p14:tracePt t="24138" x="6807200" y="2227263"/>
          <p14:tracePt t="24147" x="6850063" y="2209800"/>
          <p14:tracePt t="24153" x="6891338" y="2209800"/>
          <p14:tracePt t="24161" x="6934200" y="2209800"/>
          <p14:tracePt t="24169" x="6985000" y="2200275"/>
          <p14:tracePt t="24177" x="7019925" y="2200275"/>
          <p14:tracePt t="24185" x="7045325" y="2200275"/>
          <p14:tracePt t="24193" x="7061200" y="2200275"/>
          <p14:tracePt t="24201" x="7104063" y="2200275"/>
          <p14:tracePt t="24210" x="7129463" y="2200275"/>
          <p14:tracePt t="24217" x="7146925" y="2200275"/>
          <p14:tracePt t="24226" x="7172325" y="2200275"/>
          <p14:tracePt t="24235" x="7197725" y="2200275"/>
          <p14:tracePt t="24242" x="7223125" y="2200275"/>
          <p14:tracePt t="24251" x="7248525" y="2200275"/>
          <p14:tracePt t="24257" x="7273925" y="2200275"/>
          <p14:tracePt t="24267" x="7291388" y="2200275"/>
          <p14:tracePt t="24275" x="7316788" y="2209800"/>
          <p14:tracePt t="24283" x="7342188" y="2209800"/>
          <p14:tracePt t="24291" x="7377113" y="2217738"/>
          <p14:tracePt t="24300" x="7402513" y="2227263"/>
          <p14:tracePt t="24308" x="7427913" y="2235200"/>
          <p14:tracePt t="24316" x="7453313" y="2243138"/>
          <p14:tracePt t="24324" x="7478713" y="2243138"/>
          <p14:tracePt t="24332" x="7486650" y="2252663"/>
          <p14:tracePt t="24340" x="7521575" y="2252663"/>
          <p14:tracePt t="24348" x="7546975" y="2260600"/>
          <p14:tracePt t="24356" x="7562850" y="2260600"/>
          <p14:tracePt t="24364" x="7597775" y="2260600"/>
          <p14:tracePt t="24372" x="7623175" y="2268538"/>
          <p14:tracePt t="24380" x="7656513" y="2278063"/>
          <p14:tracePt t="24389" x="7673975" y="2278063"/>
          <p14:tracePt t="24397" x="7707313" y="2278063"/>
          <p14:tracePt t="24404" x="7742238" y="2278063"/>
          <p14:tracePt t="24413" x="7783513" y="2278063"/>
          <p14:tracePt t="24420" x="7810500" y="2278063"/>
          <p14:tracePt t="24429" x="7826375" y="2278063"/>
          <p14:tracePt t="24436" x="7861300" y="2278063"/>
          <p14:tracePt t="24445" x="7877175" y="2278063"/>
          <p14:tracePt t="24452" x="7894638" y="2278063"/>
          <p14:tracePt t="24461" x="7920038" y="2278063"/>
          <p14:tracePt t="24468" x="7937500" y="2278063"/>
          <p14:tracePt t="24476" x="7954963" y="2278063"/>
          <p14:tracePt t="24484" x="7970838" y="2278063"/>
          <p14:tracePt t="24492" x="7980363" y="2278063"/>
          <p14:tracePt t="24532" x="7980363" y="2286000"/>
          <p14:tracePt t="24575" x="7980363" y="2293938"/>
          <p14:tracePt t="24582" x="7980363" y="2303463"/>
          <p14:tracePt t="24591" x="7980363" y="2311400"/>
          <p14:tracePt t="24598" x="7980363" y="2328863"/>
          <p14:tracePt t="24606" x="7962900" y="2354263"/>
          <p14:tracePt t="24614" x="7937500" y="2387600"/>
          <p14:tracePt t="24622" x="7902575" y="2422525"/>
          <p14:tracePt t="24630" x="7851775" y="2473325"/>
          <p14:tracePt t="24638" x="7775575" y="2532063"/>
          <p14:tracePt t="24646" x="7716838" y="2582863"/>
          <p14:tracePt t="24654" x="7572375" y="2676525"/>
          <p14:tracePt t="24662" x="7469188" y="2744788"/>
          <p14:tracePt t="24669" x="7223125" y="2881313"/>
          <p14:tracePt t="24679" x="7035800" y="2965450"/>
          <p14:tracePt t="24686" x="6858000" y="3033713"/>
          <p14:tracePt t="24695" x="6551613" y="3160713"/>
          <p14:tracePt t="24701" x="6169025" y="3314700"/>
          <p14:tracePt t="24714" x="5795963" y="3424238"/>
          <p14:tracePt t="24717" x="5497513" y="3527425"/>
          <p14:tracePt t="24726" x="5353050" y="3578225"/>
          <p14:tracePt t="24734" x="5167313" y="3654425"/>
          <p14:tracePt t="24742" x="5048250" y="3697288"/>
          <p14:tracePt t="24749" x="4987925" y="3705225"/>
          <p14:tracePt t="24757" x="4911725" y="3738563"/>
          <p14:tracePt t="24765" x="4868863" y="3748088"/>
          <p14:tracePt t="24776" x="4835525" y="3756025"/>
          <p14:tracePt t="24781" x="4802188" y="3763963"/>
          <p14:tracePt t="24791" x="4767263" y="3773488"/>
          <p14:tracePt t="24797" x="4741863" y="3781425"/>
          <p14:tracePt t="24805" x="4708525" y="3781425"/>
          <p14:tracePt t="24813" x="4648200" y="3790950"/>
          <p14:tracePt t="24823" x="4630738" y="3790950"/>
          <p14:tracePt t="24830" x="4597400" y="3798888"/>
          <p14:tracePt t="24839" x="4572000" y="3798888"/>
          <p14:tracePt t="24847" x="4529138" y="3798888"/>
          <p14:tracePt t="24855" x="4503738" y="3781425"/>
          <p14:tracePt t="24863" x="4486275" y="3756025"/>
          <p14:tracePt t="24871" x="4470400" y="3730625"/>
          <p14:tracePt t="24879" x="4445000" y="3697288"/>
          <p14:tracePt t="24887" x="4427538" y="3662363"/>
          <p14:tracePt t="24897" x="4410075" y="3619500"/>
          <p14:tracePt t="24903" x="4402138" y="3568700"/>
          <p14:tracePt t="24911" x="4384675" y="3517900"/>
          <p14:tracePt t="24928" x="4376738" y="3348038"/>
          <p14:tracePt t="24935" x="4359275" y="3263900"/>
          <p14:tracePt t="24944" x="4359275" y="3152775"/>
          <p14:tracePt t="24951" x="4359275" y="3067050"/>
          <p14:tracePt t="24960" x="4359275" y="2990850"/>
          <p14:tracePt t="24967" x="4376738" y="2932113"/>
          <p14:tracePt t="24976" x="4384675" y="2871788"/>
          <p14:tracePt t="24983" x="4402138" y="2820988"/>
          <p14:tracePt t="24991" x="4419600" y="2778125"/>
          <p14:tracePt t="24999" x="4427538" y="2752725"/>
          <p14:tracePt t="25007" x="4435475" y="2719388"/>
          <p14:tracePt t="25015" x="4452938" y="2701925"/>
          <p14:tracePt t="25024" x="4460875" y="2693988"/>
          <p14:tracePt t="25031" x="4478338" y="2676525"/>
          <p14:tracePt t="25040" x="4486275" y="2660650"/>
          <p14:tracePt t="25047" x="4503738" y="2651125"/>
          <p14:tracePt t="25055" x="4529138" y="2633663"/>
          <p14:tracePt t="25063" x="4564063" y="2633663"/>
          <p14:tracePt t="25071" x="4597400" y="2625725"/>
          <p14:tracePt t="25079" x="4699000" y="2592388"/>
          <p14:tracePt t="25089" x="4759325" y="2574925"/>
          <p14:tracePt t="25097" x="4843463" y="2566988"/>
          <p14:tracePt t="25105" x="4903788" y="2566988"/>
          <p14:tracePt t="25111" x="5030788" y="2541588"/>
          <p14:tracePt t="25121" x="5157788" y="2532063"/>
          <p14:tracePt t="25129" x="5235575" y="2524125"/>
          <p14:tracePt t="25141" x="5362575" y="2506663"/>
          <p14:tracePt t="25149" x="5405438" y="2506663"/>
          <p14:tracePt t="25157" x="5489575" y="2506663"/>
          <p14:tracePt t="25165" x="5524500" y="2506663"/>
          <p14:tracePt t="25173" x="5549900" y="2506663"/>
          <p14:tracePt t="25181" x="5575300" y="2506663"/>
          <p14:tracePt t="25189" x="5600700" y="2524125"/>
          <p14:tracePt t="25197" x="5634038" y="2549525"/>
          <p14:tracePt t="25205" x="5659438" y="2574925"/>
          <p14:tracePt t="25213" x="5694363" y="2617788"/>
          <p14:tracePt t="25221" x="5753100" y="2693988"/>
          <p14:tracePt t="25229" x="5803900" y="2752725"/>
          <p14:tracePt t="25237" x="5821363" y="2795588"/>
          <p14:tracePt t="25245" x="5880100" y="2871788"/>
          <p14:tracePt t="25254" x="5915025" y="2932113"/>
          <p14:tracePt t="25262" x="5957888" y="3025775"/>
          <p14:tracePt t="25270" x="5991225" y="3101975"/>
          <p14:tracePt t="25280" x="6024563" y="3186113"/>
          <p14:tracePt t="25286" x="6034088" y="3246438"/>
          <p14:tracePt t="25296" x="6067425" y="3373438"/>
          <p14:tracePt t="25302" x="6076950" y="3433763"/>
          <p14:tracePt t="25312" x="6102350" y="3578225"/>
          <p14:tracePt t="25318" x="6127750" y="3679825"/>
          <p14:tracePt t="25330" x="6127750" y="3756025"/>
          <p14:tracePt t="25336" x="6135688" y="3849688"/>
          <p14:tracePt t="25347" x="6135688" y="3925888"/>
          <p14:tracePt t="25353" x="6135688" y="3960813"/>
          <p14:tracePt t="25361" x="6127750" y="4002088"/>
          <p14:tracePt t="25369" x="6110288" y="4062413"/>
          <p14:tracePt t="25377" x="6076950" y="4113213"/>
          <p14:tracePt t="25385" x="6059488" y="4138613"/>
          <p14:tracePt t="25393" x="6042025" y="4171950"/>
          <p14:tracePt t="25403" x="5999163" y="4232275"/>
          <p14:tracePt t="25411" x="5973763" y="4275138"/>
          <p14:tracePt t="25419" x="5940425" y="4300538"/>
          <p14:tracePt t="25429" x="5915025" y="4325938"/>
          <p14:tracePt t="25435" x="5838825" y="4384675"/>
          <p14:tracePt t="25443" x="5770563" y="4427538"/>
          <p14:tracePt t="25451" x="5694363" y="4452938"/>
          <p14:tracePt t="25460" x="5616575" y="4486275"/>
          <p14:tracePt t="25467" x="5557838" y="4521200"/>
          <p14:tracePt t="25476" x="5497513" y="4538663"/>
          <p14:tracePt t="25483" x="5446713" y="4546600"/>
          <p14:tracePt t="25492" x="5380038" y="4564063"/>
          <p14:tracePt t="25500" x="5327650" y="4564063"/>
          <p14:tracePt t="25508" x="5268913" y="4572000"/>
          <p14:tracePt t="25516" x="5218113" y="4572000"/>
          <p14:tracePt t="25524" x="5183188" y="4572000"/>
          <p14:tracePt t="25533" x="5116513" y="4564063"/>
          <p14:tracePt t="25540" x="5056188" y="4538663"/>
          <p14:tracePt t="25547" x="4937125" y="4503738"/>
          <p14:tracePt t="25556" x="4860925" y="4470400"/>
          <p14:tracePt t="25564" x="4810125" y="4452938"/>
          <p14:tracePt t="25572" x="4741863" y="4419600"/>
          <p14:tracePt t="25582" x="4648200" y="4359275"/>
          <p14:tracePt t="25590" x="4597400" y="4333875"/>
          <p14:tracePt t="25598" x="4529138" y="4265613"/>
          <p14:tracePt t="25603" x="4478338" y="4197350"/>
          <p14:tracePt t="25612" x="4419600" y="4113213"/>
          <p14:tracePt t="25620" x="4359275" y="4002088"/>
          <p14:tracePt t="25632" x="4333875" y="3943350"/>
          <p14:tracePt t="25642" x="4249738" y="3773488"/>
          <p14:tracePt t="25652" x="4164013" y="3509963"/>
          <p14:tracePt t="25663" x="4146550" y="3433763"/>
          <p14:tracePt t="25668" x="4130675" y="3373438"/>
          <p14:tracePt t="25679" x="4113213" y="3297238"/>
          <p14:tracePt t="25684" x="4105275" y="3238500"/>
          <p14:tracePt t="25695" x="4095750" y="3152775"/>
          <p14:tracePt t="25700" x="4095750" y="3067050"/>
          <p14:tracePt t="25712" x="4087813" y="3016250"/>
          <p14:tracePt t="25718" x="4087813" y="2932113"/>
          <p14:tracePt t="25726" x="4087813" y="2863850"/>
          <p14:tracePt t="25734" x="4087813" y="2762250"/>
          <p14:tracePt t="25742" x="4087813" y="2668588"/>
          <p14:tracePt t="25749" x="4095750" y="2592388"/>
          <p14:tracePt t="25758" x="4113213" y="2516188"/>
          <p14:tracePt t="25765" x="4130675" y="2447925"/>
          <p14:tracePt t="25773" x="4138613" y="2413000"/>
          <p14:tracePt t="25781" x="4171950" y="2362200"/>
          <p14:tracePt t="25789" x="4206875" y="2311400"/>
          <p14:tracePt t="25797" x="4240213" y="2268538"/>
          <p14:tracePt t="25805" x="4265613" y="2252663"/>
          <p14:tracePt t="25814" x="4283075" y="2227263"/>
          <p14:tracePt t="25822" x="4325938" y="2192338"/>
          <p14:tracePt t="25833" x="4376738" y="2166938"/>
          <p14:tracePt t="25840" x="4435475" y="2133600"/>
          <p14:tracePt t="25847" x="4513263" y="2116138"/>
          <p14:tracePt t="25854" x="4589463" y="2090738"/>
          <p14:tracePt t="25863" x="4630738" y="2082800"/>
          <p14:tracePt t="25872" x="4708525" y="2073275"/>
          <p14:tracePt t="25878" x="4802188" y="2065338"/>
          <p14:tracePt t="25886" x="4962525" y="2065338"/>
          <p14:tracePt t="25895" x="5048250" y="2065338"/>
          <p14:tracePt t="25902" x="5132388" y="2065338"/>
          <p14:tracePt t="25912" x="5235575" y="2090738"/>
          <p14:tracePt t="25932" x="5464175" y="2141538"/>
          <p14:tracePt t="25933" x="5514975" y="2174875"/>
          <p14:tracePt t="25941" x="5616575" y="2217738"/>
          <p14:tracePt t="25949" x="5668963" y="2252663"/>
          <p14:tracePt t="25959" x="5694363" y="2268538"/>
          <p14:tracePt t="25965" x="5727700" y="2303463"/>
          <p14:tracePt t="25976" x="5795963" y="2371725"/>
          <p14:tracePt t="25983" x="5821363" y="2405063"/>
          <p14:tracePt t="25992" x="5838825" y="2438400"/>
          <p14:tracePt t="26002" x="5854700" y="2498725"/>
          <p14:tracePt t="26012" x="5880100" y="2549525"/>
          <p14:tracePt t="26020" x="5957888" y="2838450"/>
          <p14:tracePt t="26029" x="5965825" y="2889250"/>
          <p14:tracePt t="26036" x="5991225" y="3033713"/>
          <p14:tracePt t="26048" x="5999163" y="3076575"/>
          <p14:tracePt t="26051" x="6016625" y="3178175"/>
          <p14:tracePt t="26063" x="6034088" y="3263900"/>
          <p14:tracePt t="26067" x="6049963" y="3365500"/>
          <p14:tracePt t="26075" x="6049963" y="3449638"/>
          <p14:tracePt t="26083" x="6049963" y="3552825"/>
          <p14:tracePt t="26091" x="6049963" y="3636963"/>
          <p14:tracePt t="26099" x="6049963" y="3705225"/>
          <p14:tracePt t="26107" x="6049963" y="3763963"/>
          <p14:tracePt t="26115" x="6049963" y="3824288"/>
          <p14:tracePt t="26123" x="6042025" y="3857625"/>
          <p14:tracePt t="26131" x="6042025" y="3892550"/>
          <p14:tracePt t="26139" x="6034088" y="3908425"/>
          <p14:tracePt t="26147" x="6024563" y="3943350"/>
          <p14:tracePt t="26155" x="6016625" y="3968750"/>
          <p14:tracePt t="26163" x="6008688" y="3994150"/>
          <p14:tracePt t="26171" x="6008688" y="4002088"/>
          <p14:tracePt t="26179" x="5999163" y="4027488"/>
          <p14:tracePt t="26188" x="5983288" y="4044950"/>
          <p14:tracePt t="26196" x="5965825" y="4070350"/>
          <p14:tracePt t="26203" x="5948363" y="4087813"/>
          <p14:tracePt t="26211" x="5932488" y="4105275"/>
          <p14:tracePt t="26219" x="5905500" y="4130675"/>
          <p14:tracePt t="26227" x="5889625" y="4146550"/>
          <p14:tracePt t="26235" x="5864225" y="4164013"/>
          <p14:tracePt t="26243" x="5838825" y="4181475"/>
          <p14:tracePt t="26251" x="5813425" y="4197350"/>
          <p14:tracePt t="26262" x="5788025" y="4206875"/>
          <p14:tracePt t="26269" x="5770563" y="4224338"/>
          <p14:tracePt t="26278" x="5735638" y="4240213"/>
          <p14:tracePt t="26285" x="5719763" y="4257675"/>
          <p14:tracePt t="26294" x="5694363" y="4265613"/>
          <p14:tracePt t="26301" x="5668963" y="4283075"/>
          <p14:tracePt t="26310" x="5651500" y="4300538"/>
          <p14:tracePt t="26317" x="5641975" y="4300538"/>
          <p14:tracePt t="26333" x="5634038" y="4300538"/>
          <p14:tracePt t="26341" x="5626100" y="4300538"/>
          <p14:tracePt t="26349" x="5626100" y="4308475"/>
          <p14:tracePt t="26374" x="5616575" y="4308475"/>
          <p14:tracePt t="26382" x="5608638" y="4308475"/>
          <p14:tracePt t="26390" x="5608638" y="4316413"/>
          <p14:tracePt t="26398" x="5600700" y="4316413"/>
          <p14:tracePt t="26406" x="5591175" y="4316413"/>
          <p14:tracePt t="26414" x="5583238" y="4325938"/>
          <p14:tracePt t="26421" x="5575300" y="4325938"/>
          <p14:tracePt t="26429" x="5557838" y="4325938"/>
          <p14:tracePt t="26437" x="5549900" y="4325938"/>
          <p14:tracePt t="26445" x="5532438" y="4333875"/>
          <p14:tracePt t="26453" x="5514975" y="4333875"/>
          <p14:tracePt t="26462" x="5507038" y="4333875"/>
          <p14:tracePt t="26469" x="5489575" y="4333875"/>
          <p14:tracePt t="26478" x="5472113" y="4333875"/>
          <p14:tracePt t="26486" x="5446713" y="4333875"/>
          <p14:tracePt t="26496" x="5413375" y="4341813"/>
          <p14:tracePt t="26502" x="5387975" y="4341813"/>
          <p14:tracePt t="26512" x="5345113" y="4341813"/>
          <p14:tracePt t="26518" x="5276850" y="4341813"/>
          <p14:tracePt t="26526" x="5218113" y="4341813"/>
          <p14:tracePt t="26536" x="5183188" y="4341813"/>
          <p14:tracePt t="26542" x="5141913" y="4341813"/>
          <p14:tracePt t="26551" x="5124450" y="4351338"/>
          <p14:tracePt t="26563" x="5099050" y="4351338"/>
          <p14:tracePt t="26567" x="5091113" y="4351338"/>
          <p14:tracePt t="26627" x="5081588" y="4351338"/>
          <p14:tracePt t="26652" x="5073650" y="4351338"/>
          <p14:tracePt t="26660" x="5064125" y="4351338"/>
          <p14:tracePt t="26667" x="5056188" y="4351338"/>
          <p14:tracePt t="26676" x="5048250" y="4351338"/>
          <p14:tracePt t="26684" x="5038725" y="4341813"/>
          <p14:tracePt t="26692" x="5030788" y="4333875"/>
          <p14:tracePt t="26699" x="5013325" y="4325938"/>
          <p14:tracePt t="26707" x="5013325" y="4316413"/>
          <p14:tracePt t="26715" x="4997450" y="4308475"/>
          <p14:tracePt t="26726" x="4979988" y="4300538"/>
          <p14:tracePt t="26731" x="4979988" y="4291013"/>
          <p14:tracePt t="26740" x="4962525" y="4275138"/>
          <p14:tracePt t="26747" x="4946650" y="4265613"/>
          <p14:tracePt t="26756" x="4937125" y="4249738"/>
          <p14:tracePt t="26763" x="4919663" y="4232275"/>
          <p14:tracePt t="26772" x="4911725" y="4214813"/>
          <p14:tracePt t="26779" x="4894263" y="4197350"/>
          <p14:tracePt t="26787" x="4868863" y="4171950"/>
          <p14:tracePt t="26797" x="4835525" y="4121150"/>
          <p14:tracePt t="26804" x="4827588" y="4095750"/>
          <p14:tracePt t="26813" x="4810125" y="4062413"/>
          <p14:tracePt t="26822" x="4784725" y="4037013"/>
          <p14:tracePt t="26829" x="4767263" y="4019550"/>
          <p14:tracePt t="26837" x="4741863" y="3994150"/>
          <p14:tracePt t="26847" x="4716463" y="3951288"/>
          <p14:tracePt t="26853" x="4699000" y="3935413"/>
          <p14:tracePt t="26861" x="4673600" y="3908425"/>
          <p14:tracePt t="26869" x="4657725" y="3875088"/>
          <p14:tracePt t="26878" x="4640263" y="3849688"/>
          <p14:tracePt t="26886" x="4622800" y="3832225"/>
          <p14:tracePt t="26896" x="4605338" y="3806825"/>
          <p14:tracePt t="26902" x="4597400" y="3798888"/>
          <p14:tracePt t="26912" x="4597400" y="3790950"/>
          <p14:tracePt t="26934" x="4579938" y="3748088"/>
          <p14:tracePt t="26942" x="4572000" y="3722688"/>
          <p14:tracePt t="26950" x="4554538" y="3697288"/>
          <p14:tracePt t="26958" x="4546600" y="3671888"/>
          <p14:tracePt t="26966" x="4538663" y="3646488"/>
          <p14:tracePt t="26974" x="4529138" y="3611563"/>
          <p14:tracePt t="26981" x="4513263" y="3560763"/>
          <p14:tracePt t="26990" x="4503738" y="3527425"/>
          <p14:tracePt t="26997" x="4495800" y="3502025"/>
          <p14:tracePt t="27006" x="4486275" y="3475038"/>
          <p14:tracePt t="27014" x="4478338" y="3433763"/>
          <p14:tracePt t="27021" x="4460875" y="3382963"/>
          <p14:tracePt t="27029" x="4452938" y="3322638"/>
          <p14:tracePt t="27037" x="4427538" y="3238500"/>
          <p14:tracePt t="27047" x="4419600" y="3160713"/>
          <p14:tracePt t="27053" x="4410075" y="3119438"/>
          <p14:tracePt t="27061" x="4402138" y="3025775"/>
          <p14:tracePt t="27069" x="4402138" y="2974975"/>
          <p14:tracePt t="27077" x="4394200" y="2914650"/>
          <p14:tracePt t="27086" x="4384675" y="2881313"/>
          <p14:tracePt t="27098" x="4384675" y="2838450"/>
          <p14:tracePt t="27104" x="4384675" y="2805113"/>
          <p14:tracePt t="27112" x="4384675" y="2778125"/>
          <p14:tracePt t="27120" x="4384675" y="2736850"/>
          <p14:tracePt t="27128" x="4384675" y="2719388"/>
          <p14:tracePt t="27136" x="4384675" y="2686050"/>
          <p14:tracePt t="27145" x="4384675" y="2651125"/>
          <p14:tracePt t="27152" x="4384675" y="2617788"/>
          <p14:tracePt t="27163" x="4394200" y="2582863"/>
          <p14:tracePt t="27168" x="4394200" y="2574925"/>
          <p14:tracePt t="27176" x="4410075" y="2557463"/>
          <p14:tracePt t="27184" x="4419600" y="2541588"/>
          <p14:tracePt t="27192" x="4435475" y="2524125"/>
          <p14:tracePt t="27200" x="4452938" y="2516188"/>
          <p14:tracePt t="27207" x="4470400" y="2498725"/>
          <p14:tracePt t="27215" x="4503738" y="2481263"/>
          <p14:tracePt t="27223" x="4554538" y="2447925"/>
          <p14:tracePt t="27232" x="4614863" y="2430463"/>
          <p14:tracePt t="27239" x="4683125" y="2405063"/>
          <p14:tracePt t="27247" x="4749800" y="2387600"/>
          <p14:tracePt t="27255" x="4827588" y="2379663"/>
          <p14:tracePt t="27263" x="4911725" y="2354263"/>
          <p14:tracePt t="27271" x="5013325" y="2344738"/>
          <p14:tracePt t="27279" x="5116513" y="2336800"/>
          <p14:tracePt t="27287" x="5218113" y="2319338"/>
          <p14:tracePt t="27295" x="5286375" y="2311400"/>
          <p14:tracePt t="27303" x="5362575" y="2311400"/>
          <p14:tracePt t="27311" x="5421313" y="2311400"/>
          <p14:tracePt t="27319" x="5472113" y="2311400"/>
          <p14:tracePt t="27327" x="5507038" y="2311400"/>
          <p14:tracePt t="27335" x="5549900" y="2311400"/>
          <p14:tracePt t="27344" x="5575300" y="2311400"/>
          <p14:tracePt t="27351" x="5591175" y="2311400"/>
          <p14:tracePt t="27359" x="5608638" y="2311400"/>
          <p14:tracePt t="27369" x="5626100" y="2311400"/>
          <p14:tracePt t="27375" x="5626100" y="2319338"/>
          <p14:tracePt t="27385" x="5641975" y="2328863"/>
          <p14:tracePt t="27391" x="5651500" y="2344738"/>
          <p14:tracePt t="27401" x="5668963" y="2379663"/>
          <p14:tracePt t="27410" x="5684838" y="2413000"/>
          <p14:tracePt t="27417" x="5702300" y="2473325"/>
          <p14:tracePt t="27426" x="5735638" y="2541588"/>
          <p14:tracePt t="27434" x="5753100" y="2600325"/>
          <p14:tracePt t="27442" x="5788025" y="2676525"/>
          <p14:tracePt t="27450" x="5813425" y="2744788"/>
          <p14:tracePt t="27458" x="5838825" y="2813050"/>
          <p14:tracePt t="27466" x="5854700" y="2871788"/>
          <p14:tracePt t="27474" x="5872163" y="2914650"/>
          <p14:tracePt t="27483" x="5872163" y="2965450"/>
          <p14:tracePt t="27490" x="5880100" y="3008313"/>
          <p14:tracePt t="27497" x="5889625" y="3067050"/>
          <p14:tracePt t="27505" x="5889625" y="3109913"/>
          <p14:tracePt t="27513" x="5889625" y="3144838"/>
          <p14:tracePt t="27523" x="5889625" y="3170238"/>
          <p14:tracePt t="27529" x="5889625" y="3186113"/>
          <p14:tracePt t="27537" x="5889625" y="3203575"/>
          <p14:tracePt t="27545" x="5889625" y="3228975"/>
          <p14:tracePt t="27553" x="5889625" y="3246438"/>
          <p14:tracePt t="27561" x="5889625" y="3271838"/>
          <p14:tracePt t="27569" x="5889625" y="3289300"/>
          <p14:tracePt t="27577" x="5889625" y="3297238"/>
          <p14:tracePt t="27585" x="5880100" y="3314700"/>
          <p14:tracePt t="27594" x="5880100" y="3330575"/>
          <p14:tracePt t="27603" x="5880100" y="3340100"/>
          <p14:tracePt t="27610" x="5880100" y="3355975"/>
          <p14:tracePt t="27618" x="5872163" y="3373438"/>
          <p14:tracePt t="27626" x="5872163" y="3382963"/>
          <p14:tracePt t="27635" x="5864225" y="3398838"/>
          <p14:tracePt t="27641" x="5854700" y="3416300"/>
          <p14:tracePt t="27651" x="5846763" y="3424238"/>
          <p14:tracePt t="27657" x="5838825" y="3441700"/>
          <p14:tracePt t="27668" x="5829300" y="3459163"/>
          <p14:tracePt t="27674" x="5829300" y="3467100"/>
          <p14:tracePt t="27684" x="5829300" y="3475038"/>
          <p14:tracePt t="27692" x="5821363" y="3492500"/>
          <p14:tracePt t="27700" x="5813425" y="3492500"/>
          <p14:tracePt t="27707" x="5803900" y="3509963"/>
          <p14:tracePt t="27723" x="5803900" y="3517900"/>
          <p14:tracePt t="27740" x="5803900" y="3527425"/>
          <p14:tracePt t="27764" x="5795963" y="3535363"/>
          <p14:tracePt t="27787" x="5788025" y="3543300"/>
          <p14:tracePt t="27797" x="5788025" y="3560763"/>
          <p14:tracePt t="27811" x="5778500" y="3568700"/>
          <p14:tracePt t="27819" x="5770563" y="3586163"/>
          <p14:tracePt t="27836" x="5761038" y="3594100"/>
          <p14:tracePt t="27845" x="5761038" y="3603625"/>
          <p14:tracePt t="27852" x="5761038" y="3611563"/>
          <p14:tracePt t="27867" x="5753100" y="3619500"/>
          <p14:tracePt t="27876" x="5745163" y="3629025"/>
          <p14:tracePt t="27899" x="5745163" y="3636963"/>
          <p14:tracePt t="27908" x="5735638" y="3646488"/>
          <p14:tracePt t="27918" x="5727700" y="3646488"/>
          <p14:tracePt t="27928" x="5719763" y="3654425"/>
          <p14:tracePt t="27935" x="5719763" y="3662363"/>
          <p14:tracePt t="27939" x="5710238" y="3671888"/>
          <p14:tracePt t="27951" x="5702300" y="3671888"/>
          <p14:tracePt t="27967" x="5694363" y="3679825"/>
          <p14:tracePt t="27974" x="5684838" y="3687763"/>
          <p14:tracePt t="27981" x="5676900" y="3687763"/>
          <p14:tracePt t="27990" x="5668963" y="3697288"/>
          <p14:tracePt t="27997" x="5651500" y="3697288"/>
          <p14:tracePt t="28006" x="5634038" y="3705225"/>
          <p14:tracePt t="28014" x="5616575" y="3722688"/>
          <p14:tracePt t="28021" x="5600700" y="3722688"/>
          <p14:tracePt t="28029" x="5591175" y="3730625"/>
          <p14:tracePt t="28037" x="5583238" y="3738563"/>
          <p14:tracePt t="28045" x="5565775" y="3738563"/>
          <p14:tracePt t="28053" x="5549900" y="3748088"/>
          <p14:tracePt t="28061" x="5540375" y="3756025"/>
          <p14:tracePt t="28069" x="5524500" y="3763963"/>
          <p14:tracePt t="28077" x="5507038" y="3763963"/>
          <p14:tracePt t="28085" x="5497513" y="3781425"/>
          <p14:tracePt t="28093" x="5481638" y="3781425"/>
          <p14:tracePt t="28103" x="5464175" y="3790950"/>
          <p14:tracePt t="28110" x="5430838" y="3806825"/>
          <p14:tracePt t="28125" x="5413375" y="3806825"/>
          <p14:tracePt t="28133" x="5405438" y="3806825"/>
          <p14:tracePt t="28151" x="5387975" y="3806825"/>
          <p14:tracePt t="28158" x="5380038" y="3816350"/>
          <p14:tracePt t="28174" x="5362575" y="3816350"/>
          <p14:tracePt t="28183" x="5353050" y="3824288"/>
          <p14:tracePt t="28190" x="5345113" y="3824288"/>
          <p14:tracePt t="28201" x="5327650" y="3824288"/>
          <p14:tracePt t="28209" x="5311775" y="3832225"/>
          <p14:tracePt t="28213" x="5294313" y="3832225"/>
          <p14:tracePt t="28221" x="5268913" y="3832225"/>
          <p14:tracePt t="28231" x="5260975" y="3832225"/>
          <p14:tracePt t="28239" x="5243513" y="3832225"/>
          <p14:tracePt t="28247" x="5226050" y="3832225"/>
          <p14:tracePt t="28257" x="5218113" y="3832225"/>
          <p14:tracePt t="28267" x="5200650" y="3832225"/>
          <p14:tracePt t="28275" x="5192713" y="3832225"/>
          <p14:tracePt t="28283" x="5183188" y="3832225"/>
          <p14:tracePt t="28291" x="5175250" y="3832225"/>
          <p14:tracePt t="28307" x="5167313" y="3832225"/>
          <p14:tracePt t="28315" x="5157788" y="3832225"/>
          <p14:tracePt t="28323" x="5157788" y="3824288"/>
          <p14:tracePt t="28332" x="5149850" y="3824288"/>
          <p14:tracePt t="28356" x="5141913" y="3824288"/>
          <p14:tracePt t="28364" x="5141913" y="3816350"/>
          <p14:tracePt t="28379" x="5132388" y="3816350"/>
          <p14:tracePt t="28388" x="5132388" y="3806825"/>
          <p14:tracePt t="28412" x="5124450" y="3806825"/>
          <p14:tracePt t="28421" x="5116513" y="3798888"/>
          <p14:tracePt t="28428" x="5106988" y="3790950"/>
          <p14:tracePt t="28445" x="5099050" y="3773488"/>
          <p14:tracePt t="28453" x="5091113" y="3763963"/>
          <p14:tracePt t="28461" x="5073650" y="3756025"/>
          <p14:tracePt t="28469" x="5073650" y="3748088"/>
          <p14:tracePt t="28476" x="5056188" y="3738563"/>
          <p14:tracePt t="28484" x="5048250" y="3738563"/>
          <p14:tracePt t="28508" x="5038725" y="3730625"/>
          <p14:tracePt t="28518" x="5038725" y="3722688"/>
          <p14:tracePt t="28526" x="5030788" y="3722688"/>
          <p14:tracePt t="28534" x="5022850" y="3722688"/>
          <p14:tracePt t="28542" x="5022850" y="3713163"/>
          <p14:tracePt t="28550" x="5013325" y="3705225"/>
          <p14:tracePt t="28558" x="5005388" y="3705225"/>
          <p14:tracePt t="28574" x="5005388" y="3697288"/>
          <p14:tracePt t="28581" x="4997450" y="3697288"/>
          <p14:tracePt t="28590" x="4987925" y="3697288"/>
          <p14:tracePt t="28614" x="4979988" y="3687763"/>
          <p14:tracePt t="28622" x="4979988" y="3679825"/>
          <p14:tracePt t="28630" x="4962525" y="3679825"/>
          <p14:tracePt t="28646" x="4954588" y="3671888"/>
          <p14:tracePt t="28654" x="4946650" y="3662363"/>
          <p14:tracePt t="28661" x="4929188" y="3662363"/>
          <p14:tracePt t="28669" x="4929188" y="3654425"/>
          <p14:tracePt t="28677" x="4919663" y="3654425"/>
          <p14:tracePt t="28686" x="4911725" y="3654425"/>
          <p14:tracePt t="28702" x="4903788" y="3654425"/>
          <p14:tracePt t="28711" x="4894263" y="3646488"/>
          <p14:tracePt t="28718" x="4886325" y="3636963"/>
          <p14:tracePt t="28726" x="4878388" y="3636963"/>
          <p14:tracePt t="28734" x="4860925" y="3629025"/>
          <p14:tracePt t="28742" x="4852988" y="3629025"/>
          <p14:tracePt t="28750" x="4835525" y="3629025"/>
          <p14:tracePt t="28758" x="4827588" y="3629025"/>
          <p14:tracePt t="28766" x="4818063" y="3629025"/>
          <p14:tracePt t="28774" x="4810125" y="3619500"/>
          <p14:tracePt t="28782" x="4802188" y="3619500"/>
          <p14:tracePt t="28790" x="4792663" y="3611563"/>
          <p14:tracePt t="28798" x="4784725" y="3611563"/>
          <p14:tracePt t="28808" x="4775200" y="3611563"/>
          <p14:tracePt t="28816" x="4775200" y="3603625"/>
          <p14:tracePt t="28824" x="4759325" y="3603625"/>
          <p14:tracePt t="28832" x="4749800" y="3603625"/>
          <p14:tracePt t="28848" x="4749800" y="3594100"/>
          <p14:tracePt t="28856" x="4741863" y="3594100"/>
          <p14:tracePt t="28864" x="4741863" y="3586163"/>
          <p14:tracePt t="28880" x="4733925" y="3586163"/>
          <p14:tracePt t="28888" x="4724400" y="3578225"/>
          <p14:tracePt t="28904" x="4708525" y="3568700"/>
          <p14:tracePt t="28914" x="4699000" y="3552825"/>
          <p14:tracePt t="28920" x="4683125" y="3543300"/>
          <p14:tracePt t="28928" x="4673600" y="3535363"/>
          <p14:tracePt t="28935" x="4665663" y="3527425"/>
          <p14:tracePt t="28944" x="4648200" y="3509963"/>
          <p14:tracePt t="28951" x="4640263" y="3492500"/>
          <p14:tracePt t="28960" x="4622800" y="3484563"/>
          <p14:tracePt t="28967" x="4605338" y="3459163"/>
          <p14:tracePt t="28975" x="4589463" y="3424238"/>
          <p14:tracePt t="28983" x="4572000" y="3373438"/>
          <p14:tracePt t="28991" x="4538663" y="3314700"/>
          <p14:tracePt t="29001" x="4503738" y="3211513"/>
          <p14:tracePt t="29007" x="4470400" y="3119438"/>
          <p14:tracePt t="29015" x="4452938" y="3059113"/>
          <p14:tracePt t="29029" x="4427538" y="3008313"/>
          <p14:tracePt t="29033" x="4419600" y="2949575"/>
          <p14:tracePt t="29039" x="4402138" y="2889250"/>
          <p14:tracePt t="29047" x="4402138" y="2871788"/>
          <p14:tracePt t="29055" x="4394200" y="2838450"/>
          <p14:tracePt t="29063" x="4394200" y="2795588"/>
          <p14:tracePt t="29071" x="4394200" y="2762250"/>
          <p14:tracePt t="29081" x="4394200" y="2736850"/>
          <p14:tracePt t="29089" x="4394200" y="2701925"/>
          <p14:tracePt t="29097" x="4394200" y="2686050"/>
          <p14:tracePt t="29105" x="4394200" y="2668588"/>
          <p14:tracePt t="29113" x="4410075" y="2651125"/>
          <p14:tracePt t="29122" x="4410075" y="2625725"/>
          <p14:tracePt t="29129" x="4427538" y="2617788"/>
          <p14:tracePt t="29139" x="4445000" y="2600325"/>
          <p14:tracePt t="29146" x="4470400" y="2574925"/>
          <p14:tracePt t="29157" x="4503738" y="2549525"/>
          <p14:tracePt t="29162" x="4538663" y="2532063"/>
          <p14:tracePt t="29172" x="4589463" y="2506663"/>
          <p14:tracePt t="29179" x="4622800" y="2489200"/>
          <p14:tracePt t="29188" x="4716463" y="2455863"/>
          <p14:tracePt t="29196" x="4741863" y="2455863"/>
          <p14:tracePt t="29201" x="4835525" y="2430463"/>
          <p14:tracePt t="29209" x="4878388" y="2422525"/>
          <p14:tracePt t="29217" x="4979988" y="2413000"/>
          <p14:tracePt t="29225" x="5048250" y="2413000"/>
          <p14:tracePt t="29233" x="5106988" y="2413000"/>
          <p14:tracePt t="29241" x="5167313" y="2413000"/>
          <p14:tracePt t="29249" x="5226050" y="2413000"/>
          <p14:tracePt t="29257" x="5286375" y="2413000"/>
          <p14:tracePt t="29265" x="5353050" y="2413000"/>
          <p14:tracePt t="29273" x="5387975" y="2430463"/>
          <p14:tracePt t="29281" x="5446713" y="2438400"/>
          <p14:tracePt t="29289" x="5497513" y="2455863"/>
          <p14:tracePt t="29297" x="5532438" y="2473325"/>
          <p14:tracePt t="29305" x="5557838" y="2489200"/>
          <p14:tracePt t="29313" x="5575300" y="2506663"/>
          <p14:tracePt t="29321" x="5591175" y="2524125"/>
          <p14:tracePt t="29329" x="5600700" y="2541588"/>
          <p14:tracePt t="29337" x="5616575" y="2557463"/>
          <p14:tracePt t="29345" x="5634038" y="2592388"/>
          <p14:tracePt t="29355" x="5651500" y="2643188"/>
          <p14:tracePt t="29361" x="5668963" y="2686050"/>
          <p14:tracePt t="29371" x="5684838" y="2736850"/>
          <p14:tracePt t="29377" x="5694363" y="2795588"/>
          <p14:tracePt t="29388" x="5710238" y="2871788"/>
          <p14:tracePt t="29396" x="5727700" y="2932113"/>
          <p14:tracePt t="29404" x="5745163" y="2982913"/>
          <p14:tracePt t="29412" x="5745163" y="3008313"/>
          <p14:tracePt t="29420" x="5745163" y="3041650"/>
          <p14:tracePt t="29428" x="5745163" y="3094038"/>
          <p14:tracePt t="29436" x="5745163" y="3127375"/>
          <p14:tracePt t="29445" x="5745163" y="3160713"/>
          <p14:tracePt t="29452" x="5745163" y="3178175"/>
          <p14:tracePt t="29461" x="5745163" y="3195638"/>
          <p14:tracePt t="29468" x="5745163" y="3211513"/>
          <p14:tracePt t="29476" x="5745163" y="3228975"/>
          <p14:tracePt t="29484" x="5745163" y="3246438"/>
          <p14:tracePt t="29492" x="5735638" y="3263900"/>
          <p14:tracePt t="29500" x="5727700" y="3279775"/>
          <p14:tracePt t="29508" x="5719763" y="3305175"/>
          <p14:tracePt t="29516" x="5710238" y="3330575"/>
          <p14:tracePt t="29526" x="5702300" y="3355975"/>
          <p14:tracePt t="29532" x="5684838" y="3382963"/>
          <p14:tracePt t="29541" x="5668963" y="3398838"/>
          <p14:tracePt t="29548" x="5651500" y="3433763"/>
          <p14:tracePt t="29556" x="5634038" y="3459163"/>
          <p14:tracePt t="29566" x="5616575" y="3484563"/>
          <p14:tracePt t="29572" x="5600700" y="3509963"/>
          <p14:tracePt t="29580" x="5583238" y="3535363"/>
          <p14:tracePt t="29588" x="5575300" y="3552825"/>
          <p14:tracePt t="29596" x="5540375" y="3594100"/>
          <p14:tracePt t="29604" x="5524500" y="3636963"/>
          <p14:tracePt t="29612" x="5497513" y="3679825"/>
          <p14:tracePt t="29620" x="5472113" y="3713163"/>
          <p14:tracePt t="29629" x="5430838" y="3748088"/>
          <p14:tracePt t="29638" x="5395913" y="3790950"/>
          <p14:tracePt t="29645" x="5353050" y="3841750"/>
          <p14:tracePt t="29656" x="5302250" y="3883025"/>
          <p14:tracePt t="29662" x="5260975" y="3917950"/>
          <p14:tracePt t="29673" x="5235575" y="3943350"/>
          <p14:tracePt t="29677" x="5218113" y="3960813"/>
          <p14:tracePt t="29686" x="5208588" y="3968750"/>
          <p14:tracePt t="29695" x="5192713" y="3976688"/>
          <p14:tracePt t="29703" x="5192713" y="3986213"/>
          <p14:tracePt t="29711" x="5183188" y="3986213"/>
          <p14:tracePt t="29738" x="5183188" y="3994150"/>
          <p14:tracePt t="29778" x="5175250" y="3994150"/>
          <p14:tracePt t="30568" x="5218113" y="3968750"/>
          <p14:tracePt t="30576" x="5337175" y="3900488"/>
          <p14:tracePt t="30584" x="5446713" y="3849688"/>
          <p14:tracePt t="30592" x="5616575" y="3798888"/>
          <p14:tracePt t="30600" x="5735638" y="3781425"/>
          <p14:tracePt t="30608" x="6024563" y="3713163"/>
          <p14:tracePt t="30616" x="6356350" y="3662363"/>
          <p14:tracePt t="30624" x="6688138" y="3629025"/>
          <p14:tracePt t="30631" x="7172325" y="3629025"/>
          <p14:tracePt t="30640" x="7461250" y="3629025"/>
          <p14:tracePt t="30648" x="7894638" y="3629025"/>
          <p14:tracePt t="30656" x="8183563" y="3629025"/>
          <p14:tracePt t="30664" x="8507413" y="3629025"/>
          <p14:tracePt t="30672" x="8863013" y="3654425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Number Placeholder 1">
            <a:extLst>
              <a:ext uri="{FF2B5EF4-FFF2-40B4-BE49-F238E27FC236}">
                <a16:creationId xmlns:a16="http://schemas.microsoft.com/office/drawing/2014/main" id="{70AEF8C0-AA47-4A7F-97C8-B4A8D27CCB3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457200" y="6356350"/>
            <a:ext cx="21336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>
              <a:spcBef>
                <a:spcPct val="0"/>
              </a:spcBef>
              <a:buFontTx/>
              <a:buNone/>
            </a:pPr>
            <a:fld id="{3BD534C6-F27B-4573-A7EE-118355D385BF}" type="slidenum">
              <a:rPr lang="zh-CN" altLang="en-US" sz="1200" smtClean="0">
                <a:solidFill>
                  <a:srgbClr val="898989"/>
                </a:solidFill>
                <a:latin typeface="Arial" panose="020B0604020202020204" pitchFamily="34" charset="0"/>
                <a:ea typeface="楷体_GB2312" pitchFamily="49" charset="-122"/>
              </a:rPr>
              <a:pPr algn="l">
                <a:spcBef>
                  <a:spcPct val="0"/>
                </a:spcBef>
                <a:buFontTx/>
                <a:buNone/>
              </a:pPr>
              <a:t>13</a:t>
            </a:fld>
            <a:endParaRPr lang="zh-CN" altLang="en-US" sz="1200">
              <a:solidFill>
                <a:srgbClr val="898989"/>
              </a:solidFill>
              <a:latin typeface="Arial" panose="020B0604020202020204" pitchFamily="34" charset="0"/>
              <a:ea typeface="楷体_GB2312" pitchFamily="49" charset="-122"/>
            </a:endParaRPr>
          </a:p>
        </p:txBody>
      </p:sp>
      <p:pic>
        <p:nvPicPr>
          <p:cNvPr id="21507" name="Picture 4" descr="Figure-1">
            <a:extLst>
              <a:ext uri="{FF2B5EF4-FFF2-40B4-BE49-F238E27FC236}">
                <a16:creationId xmlns:a16="http://schemas.microsoft.com/office/drawing/2014/main" id="{4A16A2CE-7616-47C9-994C-A1FE170FD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0" y="404813"/>
            <a:ext cx="7604125" cy="5697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1408FF2E-4A59-419E-80D2-566102386F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slow" advTm="7884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68" x="9042400" y="5013325"/>
          <p14:tracePt t="676" x="8948738" y="5116513"/>
          <p14:tracePt t="684" x="8905875" y="5183188"/>
          <p14:tracePt t="691" x="8847138" y="5276850"/>
          <p14:tracePt t="700" x="8812213" y="5327650"/>
          <p14:tracePt t="707" x="8786813" y="5370513"/>
          <p14:tracePt t="715" x="8769350" y="5405438"/>
          <p14:tracePt t="723" x="8743950" y="5446713"/>
          <p14:tracePt t="731" x="8736013" y="5472113"/>
          <p14:tracePt t="739" x="8718550" y="5489575"/>
          <p14:tracePt t="747" x="8710613" y="5514975"/>
          <p14:tracePt t="755" x="8702675" y="5532438"/>
          <p14:tracePt t="764" x="8702675" y="5540375"/>
          <p14:tracePt t="771" x="8693150" y="5549900"/>
          <p14:tracePt t="780" x="8685213" y="5557838"/>
          <p14:tracePt t="787" x="8685213" y="5565775"/>
          <p14:tracePt t="8872" x="8583613" y="5565775"/>
          <p14:tracePt t="8879" x="8447088" y="5565775"/>
          <p14:tracePt t="8887" x="8345488" y="5557838"/>
          <p14:tracePt t="8895" x="8039100" y="5514975"/>
          <p14:tracePt t="8905" x="7758113" y="5464175"/>
          <p14:tracePt t="8913" x="7605713" y="5456238"/>
          <p14:tracePt t="8921" x="7189788" y="5370513"/>
          <p14:tracePt t="8929" x="6824663" y="5311775"/>
          <p14:tracePt t="8937" x="6373813" y="5260975"/>
          <p14:tracePt t="8945" x="5957888" y="5200650"/>
          <p14:tracePt t="8953" x="5370513" y="5116513"/>
          <p14:tracePt t="8961" x="5038725" y="5064125"/>
          <p14:tracePt t="8969" x="4554538" y="4979988"/>
          <p14:tracePt t="8977" x="4164013" y="4929188"/>
          <p14:tracePt t="8985" x="3832225" y="4878388"/>
          <p14:tracePt t="8993" x="3687763" y="4852988"/>
          <p14:tracePt t="9001" x="3484563" y="4792663"/>
          <p14:tracePt t="9011" x="3408363" y="4775200"/>
          <p14:tracePt t="9023" x="3289300" y="4741863"/>
          <p14:tracePt t="9043" x="3228975" y="4716463"/>
          <p14:tracePt t="9051" x="3144838" y="4683125"/>
          <p14:tracePt t="9096" x="3041650" y="4648200"/>
          <p14:tracePt t="9171" x="2949575" y="4630738"/>
          <p14:tracePt t="9180" x="2932113" y="4622800"/>
          <p14:tracePt t="9186" x="2932113" y="4614863"/>
          <p14:tracePt t="9196" x="2957513" y="4605338"/>
          <p14:tracePt t="9208" x="3016250" y="4589463"/>
          <p14:tracePt t="9216" x="3084513" y="4564063"/>
          <p14:tracePt t="9223" x="3135313" y="4554538"/>
          <p14:tracePt t="9232" x="3195638" y="4546600"/>
          <p14:tracePt t="9240" x="3263900" y="4538663"/>
          <p14:tracePt t="9248" x="3340100" y="4538663"/>
          <p14:tracePt t="9256" x="3441700" y="4513263"/>
          <p14:tracePt t="9263" x="3509963" y="4503738"/>
          <p14:tracePt t="9272" x="3611563" y="4495800"/>
          <p14:tracePt t="9280" x="3697288" y="4478338"/>
          <p14:tracePt t="9287" x="3773488" y="4478338"/>
          <p14:tracePt t="9295" x="3883025" y="4478338"/>
          <p14:tracePt t="9303" x="3951288" y="4478338"/>
          <p14:tracePt t="9311" x="4027488" y="4478338"/>
          <p14:tracePt t="9319" x="4087813" y="4478338"/>
          <p14:tracePt t="9327" x="4130675" y="4478338"/>
          <p14:tracePt t="9335" x="4197350" y="4478338"/>
          <p14:tracePt t="9343" x="4232275" y="4478338"/>
          <p14:tracePt t="9352" x="4265613" y="4478338"/>
          <p14:tracePt t="9360" x="4291013" y="4478338"/>
          <p14:tracePt t="9369" x="4325938" y="4478338"/>
          <p14:tracePt t="9376" x="4394200" y="4478338"/>
          <p14:tracePt t="9385" x="4435475" y="4470400"/>
          <p14:tracePt t="9392" x="4495800" y="4470400"/>
          <p14:tracePt t="9400" x="4538663" y="4470400"/>
          <p14:tracePt t="9408" x="4579938" y="4470400"/>
          <p14:tracePt t="9416" x="4630738" y="4470400"/>
          <p14:tracePt t="9424" x="4683125" y="4470400"/>
          <p14:tracePt t="9432" x="4741863" y="4470400"/>
          <p14:tracePt t="9440" x="4802188" y="4470400"/>
          <p14:tracePt t="9448" x="4860925" y="4470400"/>
          <p14:tracePt t="9458" x="4911725" y="4470400"/>
          <p14:tracePt t="9470" x="4987925" y="4470400"/>
          <p14:tracePt t="9478" x="5030788" y="4470400"/>
          <p14:tracePt t="9486" x="5064125" y="4470400"/>
          <p14:tracePt t="9494" x="5106988" y="4470400"/>
          <p14:tracePt t="9503" x="5141913" y="4478338"/>
          <p14:tracePt t="9510" x="5175250" y="4478338"/>
          <p14:tracePt t="9521" x="5183188" y="4478338"/>
          <p14:tracePt t="9526" x="5200650" y="4478338"/>
          <p14:tracePt t="9537" x="5208588" y="4478338"/>
          <p14:tracePt t="9546" x="5218113" y="4486275"/>
          <p14:tracePt t="9554" x="5226050" y="4486275"/>
          <p14:tracePt t="10888" x="5226050" y="4460875"/>
          <p14:tracePt t="10895" x="5235575" y="4419600"/>
          <p14:tracePt t="10903" x="5235575" y="4359275"/>
          <p14:tracePt t="10911" x="5243513" y="4275138"/>
          <p14:tracePt t="10919" x="5251450" y="4171950"/>
          <p14:tracePt t="10927" x="5268913" y="4062413"/>
          <p14:tracePt t="10935" x="5268913" y="3943350"/>
          <p14:tracePt t="10943" x="5268913" y="3857625"/>
          <p14:tracePt t="10952" x="5268913" y="3773488"/>
          <p14:tracePt t="10959" x="5276850" y="3636963"/>
          <p14:tracePt t="10968" x="5276850" y="3535363"/>
          <p14:tracePt t="10979" x="5276850" y="3433763"/>
          <p14:tracePt t="10987" x="5276850" y="3348038"/>
          <p14:tracePt t="10996" x="5276850" y="3305175"/>
          <p14:tracePt t="11004" x="5276850" y="3263900"/>
          <p14:tracePt t="11012" x="5268913" y="3228975"/>
          <p14:tracePt t="11021" x="5243513" y="3211513"/>
          <p14:tracePt t="11028" x="5218113" y="3211513"/>
          <p14:tracePt t="11039" x="5183188" y="3211513"/>
          <p14:tracePt t="11048" x="5124450" y="3254375"/>
          <p14:tracePt t="11056" x="5081588" y="3305175"/>
          <p14:tracePt t="11064" x="5048250" y="3382963"/>
          <p14:tracePt t="11250" x="5056188" y="3340100"/>
          <p14:tracePt t="11258" x="5056188" y="3322638"/>
          <p14:tracePt t="11266" x="5056188" y="3228975"/>
          <p14:tracePt t="11274" x="5056188" y="3186113"/>
          <p14:tracePt t="11282" x="5056188" y="3160713"/>
          <p14:tracePt t="11298" x="5030788" y="3127375"/>
          <p14:tracePt t="11306" x="5005388" y="3101975"/>
          <p14:tracePt t="11314" x="4979988" y="3051175"/>
          <p14:tracePt t="11322" x="4929188" y="3000375"/>
          <p14:tracePt t="11330" x="4878388" y="2965450"/>
          <p14:tracePt t="11338" x="4827588" y="2922588"/>
          <p14:tracePt t="11346" x="4784725" y="2871788"/>
          <p14:tracePt t="11357" x="4741863" y="2863850"/>
          <p14:tracePt t="11365" x="4716463" y="2855913"/>
          <p14:tracePt t="11373" x="4699000" y="2838450"/>
          <p14:tracePt t="11381" x="4683125" y="2820988"/>
          <p14:tracePt t="11389" x="4665663" y="2795588"/>
          <p14:tracePt t="11397" x="4657725" y="2778125"/>
          <p14:tracePt t="11405" x="4648200" y="2727325"/>
          <p14:tracePt t="11413" x="4630738" y="2643188"/>
          <p14:tracePt t="11423" x="4622800" y="2582863"/>
          <p14:tracePt t="11429" x="4605338" y="2524125"/>
          <p14:tracePt t="11439" x="4589463" y="2447925"/>
          <p14:tracePt t="11445" x="4572000" y="2413000"/>
          <p14:tracePt t="11455" x="4538663" y="2293938"/>
          <p14:tracePt t="11461" x="4495800" y="2217738"/>
          <p14:tracePt t="11471" x="4460875" y="2159000"/>
          <p14:tracePt t="11480" x="4402138" y="2065338"/>
          <p14:tracePt t="11487" x="4359275" y="2005013"/>
          <p14:tracePt t="11496" x="4308475" y="1938338"/>
          <p14:tracePt t="11506" x="4275138" y="1885950"/>
          <p14:tracePt t="11511" x="4240213" y="1852613"/>
          <p14:tracePt t="11519" x="4214813" y="1827213"/>
          <p14:tracePt t="11527" x="4197350" y="1809750"/>
          <p14:tracePt t="11535" x="4189413" y="1793875"/>
          <p14:tracePt t="11543" x="4181475" y="1784350"/>
          <p14:tracePt t="11552" x="4171950" y="1776413"/>
          <p14:tracePt t="11559" x="4164013" y="1751013"/>
          <p14:tracePt t="11568" x="4156075" y="1741488"/>
          <p14:tracePt t="11575" x="4146550" y="1725613"/>
          <p14:tracePt t="11584" x="4138613" y="1700213"/>
          <p14:tracePt t="11591" x="4121150" y="1674813"/>
          <p14:tracePt t="11599" x="4121150" y="1657350"/>
          <p14:tracePt t="11609" x="4105275" y="1639888"/>
          <p14:tracePt t="11615" x="4087813" y="1614488"/>
          <p14:tracePt t="11624" x="4062413" y="1589088"/>
          <p14:tracePt t="11631" x="4044950" y="1581150"/>
          <p14:tracePt t="11640" x="4027488" y="1563688"/>
          <p14:tracePt t="11647" x="4011613" y="1555750"/>
          <p14:tracePt t="11655" x="3994150" y="1546225"/>
          <p14:tracePt t="11663" x="3976688" y="1530350"/>
          <p14:tracePt t="11671" x="3968750" y="1520825"/>
          <p14:tracePt t="11679" x="3951288" y="1512888"/>
          <p14:tracePt t="11690" x="3935413" y="1512888"/>
          <p14:tracePt t="11696" x="3925888" y="1504950"/>
          <p14:tracePt t="11705" x="3925888" y="1495425"/>
          <p14:tracePt t="11711" x="3917950" y="1495425"/>
          <p14:tracePt t="11721" x="3908425" y="1495425"/>
          <p14:tracePt t="11774" x="3900488" y="1495425"/>
          <p14:tracePt t="11782" x="3900488" y="1512888"/>
          <p14:tracePt t="11790" x="3892550" y="1538288"/>
          <p14:tracePt t="11798" x="3892550" y="1581150"/>
          <p14:tracePt t="11806" x="3892550" y="1614488"/>
          <p14:tracePt t="11816" x="3892550" y="1649413"/>
          <p14:tracePt t="11826" x="3892550" y="1674813"/>
          <p14:tracePt t="11836" x="3892550" y="1708150"/>
          <p14:tracePt t="11842" x="3892550" y="1741488"/>
          <p14:tracePt t="11850" x="3892550" y="1766888"/>
          <p14:tracePt t="11858" x="3892550" y="1801813"/>
          <p14:tracePt t="11866" x="3892550" y="1827213"/>
          <p14:tracePt t="11875" x="3892550" y="1852613"/>
          <p14:tracePt t="11881" x="3892550" y="1870075"/>
          <p14:tracePt t="11901" x="3892550" y="1885950"/>
          <p14:tracePt t="11981" x="3892550" y="1878013"/>
          <p14:tracePt t="11992" x="3892550" y="1870075"/>
          <p14:tracePt t="11998" x="3892550" y="1860550"/>
          <p14:tracePt t="12008" x="3892550" y="1844675"/>
          <p14:tracePt t="12024" x="3892550" y="1835150"/>
          <p14:tracePt t="12029" x="3892550" y="1827213"/>
          <p14:tracePt t="12048" x="3900488" y="1809750"/>
          <p14:tracePt t="12057" x="3900488" y="1801813"/>
          <p14:tracePt t="12064" x="3917950" y="1801813"/>
          <p14:tracePt t="12073" x="3935413" y="1793875"/>
          <p14:tracePt t="12079" x="3943350" y="1784350"/>
          <p14:tracePt t="12089" x="3968750" y="1776413"/>
          <p14:tracePt t="12096" x="4002088" y="1758950"/>
          <p14:tracePt t="12103" x="4027488" y="1751013"/>
          <p14:tracePt t="12111" x="4044950" y="1751013"/>
          <p14:tracePt t="12119" x="4062413" y="1741488"/>
          <p14:tracePt t="12127" x="4087813" y="1733550"/>
          <p14:tracePt t="12135" x="4113213" y="1733550"/>
          <p14:tracePt t="12143" x="4121150" y="1733550"/>
          <p14:tracePt t="12152" x="4138613" y="1733550"/>
          <p14:tracePt t="12159" x="4146550" y="1733550"/>
          <p14:tracePt t="12180" x="4156075" y="1733550"/>
          <p14:tracePt t="12189" x="4164013" y="1733550"/>
          <p14:tracePt t="12217" x="4171950" y="1733550"/>
          <p14:tracePt t="12223" x="4171950" y="1741488"/>
          <p14:tracePt t="12231" x="4181475" y="1741488"/>
          <p14:tracePt t="12241" x="4189413" y="1741488"/>
          <p14:tracePt t="12256" x="4197350" y="1741488"/>
          <p14:tracePt t="12263" x="4206875" y="1741488"/>
          <p14:tracePt t="12273" x="4206875" y="1751013"/>
          <p14:tracePt t="12289" x="4214813" y="1758950"/>
          <p14:tracePt t="12296" x="4224338" y="1758950"/>
          <p14:tracePt t="12313" x="4232275" y="1766888"/>
          <p14:tracePt t="12338" x="4232275" y="1776413"/>
          <p14:tracePt t="12378" x="4240213" y="1776413"/>
          <p14:tracePt t="12398" x="4249738" y="1784350"/>
          <p14:tracePt t="12430" x="4257675" y="1784350"/>
          <p14:tracePt t="12446" x="4265613" y="1793875"/>
          <p14:tracePt t="12464" x="4275138" y="1793875"/>
          <p14:tracePt t="12486" x="4275138" y="1801813"/>
          <p14:tracePt t="12494" x="4283075" y="1801813"/>
          <p14:tracePt t="12521" x="4291013" y="1801813"/>
          <p14:tracePt t="12529" x="4291013" y="1809750"/>
          <p14:tracePt t="12545" x="4300538" y="1809750"/>
          <p14:tracePt t="12561" x="4308475" y="1819275"/>
          <p14:tracePt t="12588" x="4316413" y="1819275"/>
          <p14:tracePt t="12612" x="4325938" y="1819275"/>
          <p14:tracePt t="12628" x="4333875" y="1819275"/>
          <p14:tracePt t="12652" x="4341813" y="1819275"/>
          <p14:tracePt t="12660" x="4351338" y="1819275"/>
          <p14:tracePt t="12678" x="4359275" y="1819275"/>
          <p14:tracePt t="12712" x="4368800" y="1819275"/>
          <p14:tracePt t="12720" x="4376738" y="1819275"/>
          <p14:tracePt t="12751" x="4384675" y="1819275"/>
          <p14:tracePt t="12759" x="4384675" y="1827213"/>
          <p14:tracePt t="12784" x="4394200" y="1827213"/>
          <p14:tracePt t="12814" x="4394200" y="1835150"/>
          <p14:tracePt t="12844" x="4402138" y="1844675"/>
          <p14:tracePt t="12870" x="4410075" y="1844675"/>
          <p14:tracePt t="12886" x="4419600" y="1844675"/>
          <p14:tracePt t="12893" x="4419600" y="1852613"/>
          <p14:tracePt t="12925" x="4419600" y="1860550"/>
          <p14:tracePt t="12941" x="4427538" y="1860550"/>
          <p14:tracePt t="12965" x="4435475" y="1860550"/>
          <p14:tracePt t="12973" x="4435475" y="1870075"/>
          <p14:tracePt t="12997" x="4435475" y="1878013"/>
          <p14:tracePt t="13023" x="4445000" y="1885950"/>
          <p14:tracePt t="13040" x="4452938" y="1885950"/>
          <p14:tracePt t="13066" x="4460875" y="1895475"/>
          <p14:tracePt t="13111" x="4460875" y="1903413"/>
          <p14:tracePt t="13135" x="4470400" y="1903413"/>
          <p14:tracePt t="13168" x="4478338" y="1903413"/>
          <p14:tracePt t="13207" x="4478338" y="1911350"/>
          <p14:tracePt t="13231" x="4486275" y="1911350"/>
          <p14:tracePt t="13239" x="4486275" y="1920875"/>
          <p14:tracePt t="13247" x="4495800" y="1920875"/>
          <p14:tracePt t="13264" x="4503738" y="1928813"/>
          <p14:tracePt t="13296" x="4513263" y="1928813"/>
          <p14:tracePt t="13320" x="4513263" y="1938338"/>
          <p14:tracePt t="13329" x="4521200" y="1938338"/>
          <p14:tracePt t="13361" x="4521200" y="1946275"/>
          <p14:tracePt t="13379" x="4529138" y="1946275"/>
          <p14:tracePt t="13411" x="4538663" y="1946275"/>
          <p14:tracePt t="13437" x="4546600" y="1946275"/>
          <p14:tracePt t="13462" x="4546600" y="1954213"/>
          <p14:tracePt t="13498" x="4554538" y="1954213"/>
          <p14:tracePt t="13508" x="4554538" y="1963738"/>
          <p14:tracePt t="13514" x="4564063" y="1963738"/>
          <p14:tracePt t="13521" x="4572000" y="1963738"/>
          <p14:tracePt t="13529" x="4579938" y="1971675"/>
          <p14:tracePt t="13539" x="4597400" y="1971675"/>
          <p14:tracePt t="13545" x="4605338" y="1979613"/>
          <p14:tracePt t="13553" x="4622800" y="1989138"/>
          <p14:tracePt t="13561" x="4640263" y="1997075"/>
          <p14:tracePt t="13569" x="4640263" y="2005013"/>
          <p14:tracePt t="13577" x="4657725" y="2005013"/>
          <p14:tracePt t="13588" x="4665663" y="2014538"/>
          <p14:tracePt t="13606" x="4683125" y="2022475"/>
          <p14:tracePt t="13614" x="4699000" y="2030413"/>
          <p14:tracePt t="13622" x="4699000" y="2039938"/>
          <p14:tracePt t="13630" x="4716463" y="2039938"/>
          <p14:tracePt t="13638" x="4733925" y="2055813"/>
          <p14:tracePt t="13646" x="4733925" y="2065338"/>
          <p14:tracePt t="13656" x="4749800" y="2073275"/>
          <p14:tracePt t="13662" x="4759325" y="2082800"/>
          <p14:tracePt t="13671" x="4759325" y="2090738"/>
          <p14:tracePt t="13687" x="4759325" y="2098675"/>
          <p14:tracePt t="13696" x="4759325" y="2108200"/>
          <p14:tracePt t="13702" x="4759325" y="2124075"/>
          <p14:tracePt t="13712" x="4759325" y="2141538"/>
          <p14:tracePt t="13720" x="4759325" y="2166938"/>
          <p14:tracePt t="13730" x="4759325" y="2200275"/>
          <p14:tracePt t="13735" x="4759325" y="2227263"/>
          <p14:tracePt t="13744" x="4749800" y="2243138"/>
          <p14:tracePt t="13752" x="4733925" y="2260600"/>
          <p14:tracePt t="13760" x="4724400" y="2278063"/>
          <p14:tracePt t="13768" x="4716463" y="2286000"/>
          <p14:tracePt t="13775" x="4699000" y="2303463"/>
          <p14:tracePt t="13784" x="4699000" y="2319338"/>
          <p14:tracePt t="13791" x="4691063" y="2336800"/>
          <p14:tracePt t="13799" x="4673600" y="2354263"/>
          <p14:tracePt t="13807" x="4648200" y="2379663"/>
          <p14:tracePt t="13816" x="4630738" y="2413000"/>
          <p14:tracePt t="13823" x="4614863" y="2438400"/>
          <p14:tracePt t="13831" x="4597400" y="2455863"/>
          <p14:tracePt t="13840" x="4579938" y="2473325"/>
          <p14:tracePt t="13848" x="4564063" y="2498725"/>
          <p14:tracePt t="13856" x="4546600" y="2516188"/>
          <p14:tracePt t="13865" x="4529138" y="2524125"/>
          <p14:tracePt t="13871" x="4513263" y="2532063"/>
          <p14:tracePt t="13879" x="4503738" y="2549525"/>
          <p14:tracePt t="13887" x="4486275" y="2566988"/>
          <p14:tracePt t="13902" x="4470400" y="2574925"/>
          <p14:tracePt t="13903" x="4452938" y="2582863"/>
          <p14:tracePt t="13911" x="4445000" y="2592388"/>
          <p14:tracePt t="13919" x="4427538" y="2600325"/>
          <p14:tracePt t="13927" x="4410075" y="2600325"/>
          <p14:tracePt t="13935" x="4394200" y="2608263"/>
          <p14:tracePt t="13944" x="4368800" y="2617788"/>
          <p14:tracePt t="13952" x="4351338" y="2617788"/>
          <p14:tracePt t="13961" x="4333875" y="2617788"/>
          <p14:tracePt t="13968" x="4300538" y="2625725"/>
          <p14:tracePt t="13977" x="4275138" y="2625725"/>
          <p14:tracePt t="13985" x="4249738" y="2625725"/>
          <p14:tracePt t="13993" x="4232275" y="2625725"/>
          <p14:tracePt t="14001" x="4206875" y="2625725"/>
          <p14:tracePt t="14009" x="4189413" y="2625725"/>
          <p14:tracePt t="14019" x="4164013" y="2625725"/>
          <p14:tracePt t="14026" x="4146550" y="2625725"/>
          <p14:tracePt t="14034" x="4121150" y="2625725"/>
          <p14:tracePt t="14042" x="4105275" y="2625725"/>
          <p14:tracePt t="14051" x="4079875" y="2625725"/>
          <p14:tracePt t="14058" x="4052888" y="2625725"/>
          <p14:tracePt t="14066" x="4037013" y="2625725"/>
          <p14:tracePt t="14074" x="4019550" y="2625725"/>
          <p14:tracePt t="14082" x="3994150" y="2625725"/>
          <p14:tracePt t="14091" x="3976688" y="2625725"/>
          <p14:tracePt t="14098" x="3951288" y="2617788"/>
          <p14:tracePt t="14107" x="3917950" y="2608263"/>
          <p14:tracePt t="14114" x="3883025" y="2608263"/>
          <p14:tracePt t="14124" x="3867150" y="2600325"/>
          <p14:tracePt t="14135" x="3824288" y="2600325"/>
          <p14:tracePt t="14142" x="3773488" y="2592388"/>
          <p14:tracePt t="14150" x="3738563" y="2582863"/>
          <p14:tracePt t="14158" x="3697288" y="2582863"/>
          <p14:tracePt t="14166" x="3671888" y="2574925"/>
          <p14:tracePt t="14174" x="3646488" y="2566988"/>
          <p14:tracePt t="14182" x="3629025" y="2566988"/>
          <p14:tracePt t="14190" x="3611563" y="2566988"/>
          <p14:tracePt t="14198" x="3603625" y="2566988"/>
          <p14:tracePt t="14206" x="3578225" y="2557463"/>
          <p14:tracePt t="14213" x="3560763" y="2557463"/>
          <p14:tracePt t="14314" x="3560763" y="2582863"/>
          <p14:tracePt t="14324" x="3586163" y="2660650"/>
          <p14:tracePt t="14331" x="3636963" y="2744788"/>
          <p14:tracePt t="14340" x="3654425" y="2805113"/>
          <p14:tracePt t="14348" x="3722688" y="2922588"/>
          <p14:tracePt t="14356" x="3781425" y="3041650"/>
          <p14:tracePt t="14363" x="3857625" y="3178175"/>
          <p14:tracePt t="14372" x="3935413" y="3314700"/>
          <p14:tracePt t="14379" x="4002088" y="3424238"/>
          <p14:tracePt t="14387" x="4079875" y="3578225"/>
          <p14:tracePt t="14395" x="4130675" y="3697288"/>
          <p14:tracePt t="14403" x="4171950" y="3798888"/>
          <p14:tracePt t="14411" x="4240213" y="3951288"/>
          <p14:tracePt t="14419" x="4257675" y="4052888"/>
          <p14:tracePt t="14427" x="4283075" y="4156075"/>
          <p14:tracePt t="14436" x="4308475" y="4240213"/>
          <p14:tracePt t="14443" x="4325938" y="4316413"/>
          <p14:tracePt t="14456" x="4333875" y="4384675"/>
          <p14:tracePt t="14460" x="4359275" y="4452938"/>
          <p14:tracePt t="14469" x="4376738" y="4521200"/>
          <p14:tracePt t="14476" x="4384675" y="4579938"/>
          <p14:tracePt t="14488" x="4410075" y="4648200"/>
          <p14:tracePt t="14496" x="4419600" y="4691063"/>
          <p14:tracePt t="14506" x="4435475" y="4767263"/>
          <p14:tracePt t="14512" x="4445000" y="4810125"/>
          <p14:tracePt t="14521" x="4452938" y="4843463"/>
          <p14:tracePt t="14531" x="4452938" y="4868863"/>
          <p14:tracePt t="14537" x="4460875" y="4903788"/>
          <p14:tracePt t="14547" x="4470400" y="4919663"/>
          <p14:tracePt t="14552" x="4478338" y="4946650"/>
          <p14:tracePt t="14562" x="4486275" y="4972050"/>
          <p14:tracePt t="14571" x="4495800" y="4979988"/>
          <p14:tracePt t="14577" x="4503738" y="5005388"/>
          <p14:tracePt t="14585" x="4513263" y="5005388"/>
          <p14:tracePt t="14593" x="4513263" y="5013325"/>
          <p14:tracePt t="14625" x="4503738" y="5013325"/>
          <p14:tracePt t="14634" x="4495800" y="5013325"/>
          <p14:tracePt t="14650" x="4486275" y="5013325"/>
          <p14:tracePt t="14666" x="4478338" y="5013325"/>
          <p14:tracePt t="14689" x="4460875" y="5022850"/>
          <p14:tracePt t="14697" x="4452938" y="5022850"/>
          <p14:tracePt t="14713" x="4445000" y="5030788"/>
          <p14:tracePt t="14721" x="4427538" y="5038725"/>
          <p14:tracePt t="14731" x="4427538" y="5048250"/>
          <p14:tracePt t="14746" x="4427538" y="5064125"/>
          <p14:tracePt t="14753" x="4427538" y="5091113"/>
          <p14:tracePt t="14761" x="4427538" y="5106988"/>
          <p14:tracePt t="14769" x="4427538" y="5132388"/>
          <p14:tracePt t="14777" x="4427538" y="5149850"/>
          <p14:tracePt t="14785" x="4427538" y="5157788"/>
          <p14:tracePt t="14793" x="4427538" y="5175250"/>
          <p14:tracePt t="14802" x="4435475" y="5192713"/>
          <p14:tracePt t="14809" x="4445000" y="5192713"/>
          <p14:tracePt t="14819" x="4452938" y="5200650"/>
          <p14:tracePt t="14828" x="4470400" y="5208588"/>
          <p14:tracePt t="14837" x="4495800" y="5226050"/>
          <p14:tracePt t="14843" x="4513263" y="5226050"/>
          <p14:tracePt t="14852" x="4529138" y="5235575"/>
          <p14:tracePt t="14860" x="4554538" y="5235575"/>
          <p14:tracePt t="14868" x="4579938" y="5235575"/>
          <p14:tracePt t="14875" x="4597400" y="5235575"/>
          <p14:tracePt t="14884" x="4622800" y="5218113"/>
          <p14:tracePt t="14891" x="4648200" y="5192713"/>
          <p14:tracePt t="14904" x="4673600" y="5167313"/>
          <p14:tracePt t="14909" x="4699000" y="5132388"/>
          <p14:tracePt t="14916" x="4733925" y="5064125"/>
          <p14:tracePt t="14924" x="4741863" y="5022850"/>
          <p14:tracePt t="14932" x="4775200" y="4962525"/>
          <p14:tracePt t="14939" x="4784725" y="4903788"/>
          <p14:tracePt t="14947" x="4792663" y="4843463"/>
          <p14:tracePt t="14955" x="4802188" y="4810125"/>
          <p14:tracePt t="14963" x="4810125" y="4759325"/>
          <p14:tracePt t="14971" x="4827588" y="4699000"/>
          <p14:tracePt t="14979" x="4835525" y="4665663"/>
          <p14:tracePt t="14987" x="4852988" y="4622800"/>
          <p14:tracePt t="14995" x="4860925" y="4597400"/>
          <p14:tracePt t="15003" x="4868863" y="4554538"/>
          <p14:tracePt t="15011" x="4903788" y="4521200"/>
          <p14:tracePt t="15019" x="4911725" y="4495800"/>
          <p14:tracePt t="15028" x="4919663" y="4470400"/>
          <p14:tracePt t="15036" x="4937125" y="4445000"/>
          <p14:tracePt t="15043" x="4954588" y="4410075"/>
          <p14:tracePt t="15052" x="4979988" y="4394200"/>
          <p14:tracePt t="15060" x="4997450" y="4376738"/>
          <p14:tracePt t="15072" x="5022850" y="4359275"/>
          <p14:tracePt t="15079" x="5038725" y="4341813"/>
          <p14:tracePt t="15087" x="5056188" y="4325938"/>
          <p14:tracePt t="15098" x="5081588" y="4316413"/>
          <p14:tracePt t="15103" x="5106988" y="4308475"/>
          <p14:tracePt t="15113" x="5132388" y="4308475"/>
          <p14:tracePt t="15121" x="5149850" y="4300538"/>
          <p14:tracePt t="15130" x="5175250" y="4300538"/>
          <p14:tracePt t="15138" x="5226050" y="4300538"/>
          <p14:tracePt t="15146" x="5260975" y="4300538"/>
          <p14:tracePt t="15153" x="5302250" y="4300538"/>
          <p14:tracePt t="15163" x="5345113" y="4300538"/>
          <p14:tracePt t="15170" x="5380038" y="4300538"/>
          <p14:tracePt t="15179" x="5430838" y="4300538"/>
          <p14:tracePt t="15186" x="5524500" y="4316413"/>
          <p14:tracePt t="15196" x="5591175" y="4325938"/>
          <p14:tracePt t="15203" x="5641975" y="4333875"/>
          <p14:tracePt t="15212" x="5710238" y="4341813"/>
          <p14:tracePt t="15219" x="5761038" y="4359275"/>
          <p14:tracePt t="15226" x="5795963" y="4368800"/>
          <p14:tracePt t="15237" x="5813425" y="4376738"/>
          <p14:tracePt t="15247" x="5838825" y="4394200"/>
          <p14:tracePt t="15253" x="5864225" y="4410075"/>
          <p14:tracePt t="15264" x="5889625" y="4427538"/>
          <p14:tracePt t="15271" x="5905500" y="4445000"/>
          <p14:tracePt t="15277" x="5922963" y="4460875"/>
          <p14:tracePt t="15285" x="5957888" y="4521200"/>
          <p14:tracePt t="15294" x="5973763" y="4546600"/>
          <p14:tracePt t="15303" x="6016625" y="4640263"/>
          <p14:tracePt t="15311" x="6042025" y="4716463"/>
          <p14:tracePt t="15321" x="6076950" y="4767263"/>
          <p14:tracePt t="15326" x="6110288" y="4827588"/>
          <p14:tracePt t="15336" x="6169025" y="4946650"/>
          <p14:tracePt t="15344" x="6194425" y="5005388"/>
          <p14:tracePt t="15350" x="6229350" y="5073650"/>
          <p14:tracePt t="15358" x="6254750" y="5106988"/>
          <p14:tracePt t="15366" x="6272213" y="5141913"/>
          <p14:tracePt t="15374" x="6288088" y="5175250"/>
          <p14:tracePt t="15382" x="6305550" y="5208588"/>
          <p14:tracePt t="15390" x="6313488" y="5235575"/>
          <p14:tracePt t="15400" x="6323013" y="5251450"/>
          <p14:tracePt t="15408" x="6330950" y="5251450"/>
          <p14:tracePt t="15416" x="6330950" y="5260975"/>
          <p14:tracePt t="15584" x="6330950" y="5226050"/>
          <p14:tracePt t="15592" x="6323013" y="5200650"/>
          <p14:tracePt t="15601" x="6323013" y="5167313"/>
          <p14:tracePt t="15608" x="6313488" y="5116513"/>
          <p14:tracePt t="15616" x="6305550" y="5081588"/>
          <p14:tracePt t="15624" x="6280150" y="4979988"/>
          <p14:tracePt t="15634" x="6272213" y="4894263"/>
          <p14:tracePt t="15640" x="6262688" y="4810125"/>
          <p14:tracePt t="15651" x="6237288" y="4691063"/>
          <p14:tracePt t="15656" x="6221413" y="4614863"/>
          <p14:tracePt t="15666" x="6194425" y="4503738"/>
          <p14:tracePt t="15672" x="6186488" y="4402138"/>
          <p14:tracePt t="15682" x="6169025" y="4316413"/>
          <p14:tracePt t="15688" x="6135688" y="4146550"/>
          <p14:tracePt t="15698" x="6110288" y="4052888"/>
          <p14:tracePt t="15706" x="6092825" y="3960813"/>
          <p14:tracePt t="15714" x="6067425" y="3857625"/>
          <p14:tracePt t="15722" x="6049963" y="3798888"/>
          <p14:tracePt t="15730" x="5999163" y="3679825"/>
          <p14:tracePt t="15739" x="5965825" y="3603625"/>
          <p14:tracePt t="15751" x="5932488" y="3527425"/>
          <p14:tracePt t="15758" x="5889625" y="3449638"/>
          <p14:tracePt t="15766" x="5872163" y="3416300"/>
          <p14:tracePt t="15774" x="5829300" y="3314700"/>
          <p14:tracePt t="15784" x="5788025" y="3246438"/>
          <p14:tracePt t="15789" x="5761038" y="3186113"/>
          <p14:tracePt t="15797" x="5735638" y="3127375"/>
          <p14:tracePt t="15806" x="5702300" y="3059113"/>
          <p14:tracePt t="15814" x="5684838" y="3025775"/>
          <p14:tracePt t="15822" x="5651500" y="2940050"/>
          <p14:tracePt t="15830" x="5626100" y="2863850"/>
          <p14:tracePt t="15840" x="5608638" y="2805113"/>
          <p14:tracePt t="15846" x="5591175" y="2752725"/>
          <p14:tracePt t="15857" x="5583238" y="2693988"/>
          <p14:tracePt t="15862" x="5557838" y="2651125"/>
          <p14:tracePt t="15869" x="5540375" y="2557463"/>
          <p14:tracePt t="15878" x="5532438" y="2498725"/>
          <p14:tracePt t="15886" x="5514975" y="2455863"/>
          <p14:tracePt t="15893" x="5507038" y="2405063"/>
          <p14:tracePt t="15905" x="5497513" y="2371725"/>
          <p14:tracePt t="15913" x="5489575" y="2328863"/>
          <p14:tracePt t="15921" x="5489575" y="2311400"/>
          <p14:tracePt t="15929" x="5489575" y="2293938"/>
          <p14:tracePt t="15939" x="5489575" y="2268538"/>
          <p14:tracePt t="15945" x="5481638" y="2252663"/>
          <p14:tracePt t="15955" x="5481638" y="2235200"/>
          <p14:tracePt t="15961" x="5481638" y="2217738"/>
          <p14:tracePt t="15971" x="5481638" y="2209800"/>
          <p14:tracePt t="15977" x="5481638" y="2200275"/>
          <p14:tracePt t="15987" x="5489575" y="2192338"/>
          <p14:tracePt t="15996" x="5507038" y="2184400"/>
          <p14:tracePt t="16003" x="5524500" y="2166938"/>
          <p14:tracePt t="16011" x="5557838" y="2149475"/>
          <p14:tracePt t="16019" x="5591175" y="2133600"/>
          <p14:tracePt t="16027" x="5641975" y="2108200"/>
          <p14:tracePt t="16035" x="5694363" y="2090738"/>
          <p14:tracePt t="16043" x="5753100" y="2073275"/>
          <p14:tracePt t="16051" x="5813425" y="2039938"/>
          <p14:tracePt t="16059" x="5872163" y="2022475"/>
          <p14:tracePt t="16068" x="5940425" y="1997075"/>
          <p14:tracePt t="16076" x="6008688" y="1979613"/>
          <p14:tracePt t="16084" x="6067425" y="1971675"/>
          <p14:tracePt t="16091" x="6118225" y="1946275"/>
          <p14:tracePt t="16100" x="6169025" y="1928813"/>
          <p14:tracePt t="16108" x="6186488" y="1920875"/>
          <p14:tracePt t="16116" x="6203950" y="1911350"/>
          <p14:tracePt t="16124" x="6221413" y="1911350"/>
          <p14:tracePt t="16140" x="6229350" y="1911350"/>
          <p14:tracePt t="16149" x="6229350" y="1903413"/>
          <p14:tracePt t="16165" x="6237288" y="1895475"/>
          <p14:tracePt t="16171" x="6246813" y="1895475"/>
          <p14:tracePt t="16181" x="6246813" y="1885950"/>
          <p14:tracePt t="16204" x="6254750" y="1878013"/>
          <p14:tracePt t="16220" x="6254750" y="1870075"/>
          <p14:tracePt t="16286" x="6229350" y="1870075"/>
          <p14:tracePt t="16294" x="6194425" y="1885950"/>
          <p14:tracePt t="16302" x="6143625" y="1920875"/>
          <p14:tracePt t="16310" x="6049963" y="1971675"/>
          <p14:tracePt t="16319" x="5991225" y="2005013"/>
          <p14:tracePt t="16326" x="5864225" y="2055813"/>
          <p14:tracePt t="16336" x="5753100" y="2098675"/>
          <p14:tracePt t="16341" x="5702300" y="2133600"/>
          <p14:tracePt t="16349" x="5532438" y="2192338"/>
          <p14:tracePt t="16357" x="5446713" y="2243138"/>
          <p14:tracePt t="16368" x="5345113" y="2278063"/>
          <p14:tracePt t="16373" x="5276850" y="2303463"/>
          <p14:tracePt t="16381" x="5218113" y="2336800"/>
          <p14:tracePt t="16389" x="5157788" y="2354263"/>
          <p14:tracePt t="16397" x="5141913" y="2371725"/>
          <p14:tracePt t="16405" x="5124450" y="2371725"/>
          <p14:tracePt t="16568" x="5106988" y="2387600"/>
          <p14:tracePt t="16576" x="5099050" y="2397125"/>
          <p14:tracePt t="16585" x="5081588" y="2405063"/>
          <p14:tracePt t="16591" x="5081588" y="2413000"/>
          <p14:tracePt t="16599" x="5064125" y="2422525"/>
          <p14:tracePt t="16612" x="5056188" y="2422525"/>
          <p14:tracePt t="16619" x="5056188" y="2430463"/>
          <p14:tracePt t="16627" x="5048250" y="2430463"/>
          <p14:tracePt t="16635" x="5038725" y="2430463"/>
          <p14:tracePt t="16644" x="5030788" y="2438400"/>
          <p14:tracePt t="16654" x="5030788" y="2447925"/>
          <p14:tracePt t="16672" x="5022850" y="2447925"/>
          <p14:tracePt t="16688" x="5013325" y="2455863"/>
          <p14:tracePt t="16696" x="5013325" y="2463800"/>
          <p14:tracePt t="16737" x="5005388" y="2463800"/>
          <p14:tracePt t="16835" x="5013325" y="2447925"/>
          <p14:tracePt t="16842" x="5030788" y="2422525"/>
          <p14:tracePt t="16852" x="5048250" y="2397125"/>
          <p14:tracePt t="16858" x="5081588" y="2362200"/>
          <p14:tracePt t="16870" x="5106988" y="2336800"/>
          <p14:tracePt t="16875" x="5132388" y="2311400"/>
          <p14:tracePt t="16881" x="5167313" y="2286000"/>
          <p14:tracePt t="16890" x="5183188" y="2260600"/>
          <p14:tracePt t="16899" x="5200650" y="2243138"/>
          <p14:tracePt t="16905" x="5218113" y="2227263"/>
          <p14:tracePt t="16914" x="5226050" y="2227263"/>
          <p14:tracePt t="16921" x="5235575" y="2227263"/>
          <p14:tracePt t="16929" x="5243513" y="2217738"/>
          <p14:tracePt t="16937" x="5251450" y="2209800"/>
          <p14:tracePt t="16945" x="5260975" y="2209800"/>
          <p14:tracePt t="16953" x="5268913" y="2200275"/>
          <p14:tracePt t="17010" x="5268913" y="2209800"/>
          <p14:tracePt t="17018" x="5243513" y="2235200"/>
          <p14:tracePt t="17026" x="5218113" y="2252663"/>
          <p14:tracePt t="17036" x="5183188" y="2268538"/>
          <p14:tracePt t="17042" x="5124450" y="2293938"/>
          <p14:tracePt t="17053" x="5064125" y="2319338"/>
          <p14:tracePt t="17058" x="5005388" y="2328863"/>
          <p14:tracePt t="17068" x="4946650" y="2328863"/>
          <p14:tracePt t="17074" x="4835525" y="2328863"/>
          <p14:tracePt t="17084" x="4733925" y="2328863"/>
          <p14:tracePt t="17090" x="4673600" y="2328863"/>
          <p14:tracePt t="17100" x="4589463" y="2328863"/>
          <p14:tracePt t="17108" x="4460875" y="2303463"/>
          <p14:tracePt t="17121" x="4402138" y="2278063"/>
          <p14:tracePt t="17128" x="4351338" y="2260600"/>
          <p14:tracePt t="17137" x="4300538" y="2235200"/>
          <p14:tracePt t="17144" x="4283075" y="2217738"/>
          <p14:tracePt t="17153" x="4257675" y="2200275"/>
          <p14:tracePt t="17160" x="4249738" y="2184400"/>
          <p14:tracePt t="17170" x="4240213" y="2184400"/>
          <p14:tracePt t="17176" x="4232275" y="2174875"/>
          <p14:tracePt t="17184" x="4232275" y="2166938"/>
          <p14:tracePt t="17192" x="4232275" y="2159000"/>
          <p14:tracePt t="17201" x="4232275" y="2149475"/>
          <p14:tracePt t="17208" x="4232275" y="2133600"/>
          <p14:tracePt t="17223" x="4232275" y="2124075"/>
          <p14:tracePt t="17232" x="4232275" y="2116138"/>
          <p14:tracePt t="17312" x="4275138" y="2116138"/>
          <p14:tracePt t="17320" x="4333875" y="2116138"/>
          <p14:tracePt t="17328" x="4394200" y="2133600"/>
          <p14:tracePt t="17337" x="4495800" y="2166938"/>
          <p14:tracePt t="17344" x="4630738" y="2200275"/>
          <p14:tracePt t="17353" x="4802188" y="2235200"/>
          <p14:tracePt t="17362" x="4979988" y="2293938"/>
          <p14:tracePt t="17370" x="5081588" y="2328863"/>
          <p14:tracePt t="17375" x="5208588" y="2371725"/>
          <p14:tracePt t="17386" x="5268913" y="2397125"/>
          <p14:tracePt t="17391" x="5319713" y="2430463"/>
          <p14:tracePt t="17402" x="5337175" y="2447925"/>
          <p14:tracePt t="17410" x="5345113" y="2447925"/>
          <p14:tracePt t="17418" x="5345113" y="2455863"/>
          <p14:tracePt t="17426" x="5345113" y="2463800"/>
          <p14:tracePt t="17442" x="5345113" y="2481263"/>
          <p14:tracePt t="17450" x="5327650" y="2506663"/>
          <p14:tracePt t="17458" x="5311775" y="2524125"/>
          <p14:tracePt t="17466" x="5286375" y="2541588"/>
          <p14:tracePt t="17474" x="5268913" y="2566988"/>
          <p14:tracePt t="17482" x="5260975" y="2592388"/>
          <p14:tracePt t="17490" x="5235575" y="2617788"/>
          <p14:tracePt t="17500" x="5218113" y="2633663"/>
          <p14:tracePt t="17506" x="5192713" y="2660650"/>
          <p14:tracePt t="17516" x="5167313" y="2676525"/>
          <p14:tracePt t="17522" x="5141913" y="2719388"/>
          <p14:tracePt t="17536" x="5116513" y="2744788"/>
          <p14:tracePt t="17542" x="5091113" y="2762250"/>
          <p14:tracePt t="17551" x="5081588" y="2770188"/>
          <p14:tracePt t="17560" x="5038725" y="2830513"/>
          <p14:tracePt t="17565" x="4997450" y="2871788"/>
          <p14:tracePt t="17576" x="4946650" y="2906713"/>
          <p14:tracePt t="17581" x="4894263" y="2940050"/>
          <p14:tracePt t="17589" x="4843463" y="2982913"/>
          <p14:tracePt t="17597" x="4767263" y="3025775"/>
          <p14:tracePt t="17605" x="4733925" y="3041650"/>
          <p14:tracePt t="17613" x="4657725" y="3076575"/>
          <p14:tracePt t="17623" x="4572000" y="3109913"/>
          <p14:tracePt t="17629" x="4495800" y="3144838"/>
          <p14:tracePt t="17637" x="4394200" y="3160713"/>
          <p14:tracePt t="17645" x="4240213" y="3211513"/>
          <p14:tracePt t="17655" x="4146550" y="3238500"/>
          <p14:tracePt t="17663" x="4027488" y="3254375"/>
          <p14:tracePt t="17671" x="3900488" y="3279775"/>
          <p14:tracePt t="17679" x="3824288" y="3289300"/>
          <p14:tracePt t="17687" x="3603625" y="3322638"/>
          <p14:tracePt t="17695" x="3535363" y="3322638"/>
          <p14:tracePt t="17703" x="3408363" y="3330575"/>
          <p14:tracePt t="17711" x="3322638" y="3340100"/>
          <p14:tracePt t="17719" x="3263900" y="3348038"/>
          <p14:tracePt t="17730" x="3195638" y="3373438"/>
          <p14:tracePt t="17739" x="3178175" y="3382963"/>
          <p14:tracePt t="17748" x="3152775" y="3398838"/>
          <p14:tracePt t="17763" x="3144838" y="3424238"/>
          <p14:tracePt t="17771" x="3144838" y="3433763"/>
          <p14:tracePt t="17780" x="3144838" y="3467100"/>
          <p14:tracePt t="17788" x="3144838" y="3502025"/>
          <p14:tracePt t="17796" x="3152775" y="3543300"/>
          <p14:tracePt t="17804" x="3160713" y="3578225"/>
          <p14:tracePt t="17811" x="3170238" y="3611563"/>
          <p14:tracePt t="17819" x="3178175" y="3654425"/>
          <p14:tracePt t="17827" x="3195638" y="3705225"/>
          <p14:tracePt t="17835" x="3203575" y="3738563"/>
          <p14:tracePt t="17843" x="3211513" y="3763963"/>
          <p14:tracePt t="17851" x="3221038" y="3798888"/>
          <p14:tracePt t="17860" x="3238500" y="3832225"/>
          <p14:tracePt t="17872" x="3246438" y="3841750"/>
          <p14:tracePt t="17878" x="3254375" y="3857625"/>
          <p14:tracePt t="17883" x="3254375" y="3867150"/>
          <p14:tracePt t="17901" x="3263900" y="3867150"/>
          <p14:tracePt t="17977" x="3254375" y="3867150"/>
          <p14:tracePt t="17985" x="3246438" y="3875088"/>
          <p14:tracePt t="17993" x="3238500" y="3892550"/>
          <p14:tracePt t="18001" x="3228975" y="3917950"/>
          <p14:tracePt t="18009" x="3221038" y="3951288"/>
          <p14:tracePt t="18018" x="3211513" y="4011613"/>
          <p14:tracePt t="18030" x="3211513" y="4079875"/>
          <p14:tracePt t="18037" x="3211513" y="4164013"/>
          <p14:tracePt t="18046" x="3221038" y="4283075"/>
          <p14:tracePt t="18053" x="3246438" y="4368800"/>
          <p14:tracePt t="18061" x="3279775" y="4445000"/>
          <p14:tracePt t="18070" x="3322638" y="4538663"/>
          <p14:tracePt t="18077" x="3348038" y="4564063"/>
          <p14:tracePt t="18086" x="3373438" y="4597400"/>
          <p14:tracePt t="18093" x="3390900" y="4614863"/>
          <p14:tracePt t="18102" x="3408363" y="4622800"/>
          <p14:tracePt t="18110" x="3416300" y="4622800"/>
          <p14:tracePt t="18120" x="3416300" y="4630738"/>
          <p14:tracePt t="18126" x="3424238" y="4640263"/>
          <p14:tracePt t="18196" x="3424238" y="4648200"/>
          <p14:tracePt t="18206" x="3416300" y="4648200"/>
          <p14:tracePt t="18220" x="3390900" y="4648200"/>
          <p14:tracePt t="18228" x="3355975" y="4657725"/>
          <p14:tracePt t="18236" x="3297238" y="4665663"/>
          <p14:tracePt t="18242" x="3238500" y="4683125"/>
          <p14:tracePt t="18252" x="3178175" y="4691063"/>
          <p14:tracePt t="18260" x="3051175" y="4699000"/>
          <p14:tracePt t="18269" x="2990850" y="4699000"/>
          <p14:tracePt t="18276" x="2863850" y="4699000"/>
          <p14:tracePt t="18285" x="2736850" y="4699000"/>
          <p14:tracePt t="18291" x="2625725" y="4699000"/>
          <p14:tracePt t="18301" x="2541588" y="4699000"/>
          <p14:tracePt t="18308" x="2455863" y="4691063"/>
          <p14:tracePt t="18320" x="2362200" y="4665663"/>
          <p14:tracePt t="18328" x="2303463" y="4657725"/>
          <p14:tracePt t="18338" x="2303463" y="4640263"/>
          <p14:tracePt t="18344" x="2293938" y="4630738"/>
          <p14:tracePt t="18355" x="2286000" y="4622800"/>
          <p14:tracePt t="18359" x="2278063" y="4589463"/>
          <p14:tracePt t="18368" x="2260600" y="4554538"/>
          <p14:tracePt t="18376" x="2243138" y="4503738"/>
          <p14:tracePt t="18387" x="2235200" y="4460875"/>
          <p14:tracePt t="18392" x="2209800" y="4359275"/>
          <p14:tracePt t="18404" x="2192338" y="4283075"/>
          <p14:tracePt t="18408" x="2166938" y="4197350"/>
          <p14:tracePt t="18417" x="2159000" y="4138613"/>
          <p14:tracePt t="18424" x="2141538" y="3976688"/>
          <p14:tracePt t="18432" x="2133600" y="3867150"/>
          <p14:tracePt t="18439" x="2133600" y="3781425"/>
          <p14:tracePt t="18447" x="2133600" y="3671888"/>
          <p14:tracePt t="18455" x="2133600" y="3517900"/>
          <p14:tracePt t="18463" x="2133600" y="3398838"/>
          <p14:tracePt t="18471" x="2149475" y="3297238"/>
          <p14:tracePt t="18481" x="2159000" y="3263900"/>
          <p14:tracePt t="18489" x="2174875" y="3195638"/>
          <p14:tracePt t="18495" x="2192338" y="3160713"/>
          <p14:tracePt t="18505" x="2200275" y="3144838"/>
          <p14:tracePt t="18511" x="2209800" y="3127375"/>
          <p14:tracePt t="18521" x="2217738" y="3119438"/>
          <p14:tracePt t="18581" x="2209800" y="3127375"/>
          <p14:tracePt t="18589" x="2192338" y="3152775"/>
          <p14:tracePt t="18597" x="2174875" y="3178175"/>
          <p14:tracePt t="18605" x="2149475" y="3211513"/>
          <p14:tracePt t="18613" x="2133600" y="3271838"/>
          <p14:tracePt t="18776" x="2141538" y="3263900"/>
          <p14:tracePt t="18786" x="2149475" y="3246438"/>
          <p14:tracePt t="18789" x="2166938" y="3238500"/>
          <p14:tracePt t="18800" x="2184400" y="3228975"/>
          <p14:tracePt t="18805" x="2192338" y="3221038"/>
          <p14:tracePt t="18816" x="2209800" y="3221038"/>
          <p14:tracePt t="18824" x="2217738" y="3221038"/>
          <p14:tracePt t="18832" x="2235200" y="3221038"/>
          <p14:tracePt t="18840" x="2252663" y="3221038"/>
          <p14:tracePt t="18867" x="2260600" y="3221038"/>
          <p14:tracePt t="18875" x="2268538" y="3211513"/>
          <p14:tracePt t="18883" x="2278063" y="3211513"/>
          <p14:tracePt t="18904" x="2293938" y="3178175"/>
          <p14:tracePt t="18907" x="2311400" y="3170238"/>
          <p14:tracePt t="18916" x="2328863" y="3152775"/>
          <p14:tracePt t="18925" x="2328863" y="3144838"/>
          <p14:tracePt t="18931" x="2344738" y="3127375"/>
          <p14:tracePt t="18939" x="2354263" y="3119438"/>
          <p14:tracePt t="18952" x="2362200" y="3101975"/>
          <p14:tracePt t="18959" x="2362200" y="3094038"/>
          <p14:tracePt t="19364" x="2379663" y="3135313"/>
          <p14:tracePt t="19371" x="2413000" y="3203575"/>
          <p14:tracePt t="19380" x="2422525" y="3246438"/>
          <p14:tracePt t="19390" x="2473325" y="3348038"/>
          <p14:tracePt t="19396" x="2489200" y="3398838"/>
          <p14:tracePt t="19404" x="2506663" y="3433763"/>
          <p14:tracePt t="19411" x="2524125" y="3467100"/>
          <p14:tracePt t="19421" x="2549525" y="3492500"/>
          <p14:tracePt t="19431" x="2566988" y="3517900"/>
          <p14:tracePt t="19439" x="2592388" y="3535363"/>
          <p14:tracePt t="19447" x="2608263" y="3552825"/>
          <p14:tracePt t="19455" x="2633663" y="3568700"/>
          <p14:tracePt t="19463" x="2651125" y="3578225"/>
          <p14:tracePt t="19471" x="2676525" y="3578225"/>
          <p14:tracePt t="19480" x="2701925" y="3586163"/>
          <p14:tracePt t="19489" x="2727325" y="3603625"/>
          <p14:tracePt t="19496" x="2762250" y="3611563"/>
          <p14:tracePt t="19506" x="2787650" y="3619500"/>
          <p14:tracePt t="19512" x="2820988" y="3619500"/>
          <p14:tracePt t="19520" x="2830513" y="3629025"/>
          <p14:tracePt t="19527" x="2863850" y="3629025"/>
          <p14:tracePt t="19535" x="2897188" y="3636963"/>
          <p14:tracePt t="19543" x="2932113" y="3646488"/>
          <p14:tracePt t="19551" x="2965450" y="3654425"/>
          <p14:tracePt t="19560" x="3000375" y="3671888"/>
          <p14:tracePt t="19570" x="3033713" y="3679825"/>
          <p14:tracePt t="19580" x="3067050" y="3697288"/>
          <p14:tracePt t="19590" x="3127375" y="3730625"/>
          <p14:tracePt t="19596" x="3152775" y="3756025"/>
          <p14:tracePt t="19608" x="3186113" y="3781425"/>
          <p14:tracePt t="19612" x="3238500" y="3806825"/>
          <p14:tracePt t="19624" x="3289300" y="3857625"/>
          <p14:tracePt t="19627" x="3330575" y="3892550"/>
          <p14:tracePt t="19637" x="3355975" y="3917950"/>
          <p14:tracePt t="19643" x="3390900" y="3943350"/>
          <p14:tracePt t="19653" x="3441700" y="3968750"/>
          <p14:tracePt t="19661" x="3449638" y="3976688"/>
          <p14:tracePt t="19670" x="3467100" y="3994150"/>
          <p14:tracePt t="19678" x="3492500" y="4011613"/>
          <p14:tracePt t="19687" x="3509963" y="4027488"/>
          <p14:tracePt t="19694" x="3527425" y="4037013"/>
          <p14:tracePt t="19707" x="3535363" y="4037013"/>
          <p14:tracePt t="19714" x="3586163" y="4079875"/>
          <p14:tracePt t="19722" x="3619500" y="4095750"/>
          <p14:tracePt t="19730" x="3646488" y="4105275"/>
          <p14:tracePt t="19741" x="3662363" y="4121150"/>
          <p14:tracePt t="19746" x="3687763" y="4121150"/>
          <p14:tracePt t="19757" x="3713163" y="4130675"/>
          <p14:tracePt t="19762" x="3722688" y="4130675"/>
          <p14:tracePt t="19772" x="3738563" y="4130675"/>
          <p14:tracePt t="19778" x="3756025" y="4130675"/>
          <p14:tracePt t="19862" x="3756025" y="4105275"/>
          <p14:tracePt t="19871" x="3756025" y="4087813"/>
          <p14:tracePt t="19877" x="3756025" y="4052888"/>
          <p14:tracePt t="19887" x="3730625" y="4027488"/>
          <p14:tracePt t="19893" x="3697288" y="3976688"/>
          <p14:tracePt t="19903" x="3646488" y="3943350"/>
          <p14:tracePt t="19909" x="3603625" y="3943350"/>
          <p14:tracePt t="19920" x="3502025" y="3976688"/>
          <p14:tracePt t="19925" x="3449638" y="4011613"/>
          <p14:tracePt t="20136" x="3459163" y="4002088"/>
          <p14:tracePt t="20145" x="3475038" y="3994150"/>
          <p14:tracePt t="20151" x="3484563" y="3986213"/>
          <p14:tracePt t="20159" x="3509963" y="3968750"/>
          <p14:tracePt t="20169" x="3527425" y="3968750"/>
          <p14:tracePt t="20177" x="3543300" y="3960813"/>
          <p14:tracePt t="20185" x="3568700" y="3943350"/>
          <p14:tracePt t="20195" x="3594100" y="3917950"/>
          <p14:tracePt t="20205" x="3619500" y="3892550"/>
          <p14:tracePt t="20213" x="3636963" y="3867150"/>
          <p14:tracePt t="20221" x="3654425" y="3849688"/>
          <p14:tracePt t="20229" x="3662363" y="3849688"/>
          <p14:tracePt t="20237" x="3662363" y="3841750"/>
          <p14:tracePt t="20246" x="3671888" y="3832225"/>
          <p14:tracePt t="20257" x="3679825" y="3832225"/>
          <p14:tracePt t="20265" x="3679825" y="3824288"/>
          <p14:tracePt t="20281" x="3679825" y="3816350"/>
          <p14:tracePt t="20289" x="3687763" y="3816350"/>
          <p14:tracePt t="20297" x="3697288" y="3816350"/>
          <p14:tracePt t="20306" x="3705225" y="3816350"/>
          <p14:tracePt t="20330" x="3722688" y="3816350"/>
          <p14:tracePt t="20338" x="3748088" y="3816350"/>
          <p14:tracePt t="20346" x="3756025" y="3816350"/>
          <p14:tracePt t="20353" x="3790950" y="3816350"/>
          <p14:tracePt t="20362" x="3824288" y="3816350"/>
          <p14:tracePt t="20370" x="3841750" y="3816350"/>
          <p14:tracePt t="20378" x="3867150" y="3816350"/>
          <p14:tracePt t="20386" x="3892550" y="3816350"/>
          <p14:tracePt t="20394" x="3908425" y="3816350"/>
          <p14:tracePt t="20404" x="3935413" y="3816350"/>
          <p14:tracePt t="20410" x="3960813" y="3824288"/>
          <p14:tracePt t="20420" x="3994150" y="3832225"/>
          <p14:tracePt t="20428" x="4019550" y="3832225"/>
          <p14:tracePt t="20434" x="4052888" y="3841750"/>
          <p14:tracePt t="20442" x="4105275" y="3849688"/>
          <p14:tracePt t="20450" x="4130675" y="3849688"/>
          <p14:tracePt t="20458" x="4171950" y="3849688"/>
          <p14:tracePt t="20466" x="4214813" y="3849688"/>
          <p14:tracePt t="20473" x="4232275" y="3849688"/>
          <p14:tracePt t="20484" x="4275138" y="3849688"/>
          <p14:tracePt t="20489" x="4300538" y="3849688"/>
          <p14:tracePt t="20499" x="4325938" y="3849688"/>
          <p14:tracePt t="20505" x="4351338" y="3849688"/>
          <p14:tracePt t="20515" x="4368800" y="3849688"/>
          <p14:tracePt t="20531" x="4376738" y="3849688"/>
          <p14:tracePt t="20612" x="4376738" y="3841750"/>
          <p14:tracePt t="20628" x="4351338" y="3832225"/>
          <p14:tracePt t="20636" x="4333875" y="3816350"/>
          <p14:tracePt t="20644" x="4300538" y="3806825"/>
          <p14:tracePt t="20652" x="4265613" y="3790950"/>
          <p14:tracePt t="20660" x="4232275" y="3781425"/>
          <p14:tracePt t="20669" x="4197350" y="3773488"/>
          <p14:tracePt t="20676" x="4171950" y="3763963"/>
          <p14:tracePt t="20685" x="4146550" y="3756025"/>
          <p14:tracePt t="20692" x="4138613" y="3748088"/>
          <p14:tracePt t="20700" x="4113213" y="3738563"/>
          <p14:tracePt t="20708" x="4087813" y="3738563"/>
          <p14:tracePt t="20716" x="4079875" y="3730625"/>
          <p14:tracePt t="20838" x="4079875" y="3722688"/>
          <p14:tracePt t="20869" x="4079875" y="3705225"/>
          <p14:tracePt t="20885" x="4079875" y="3697288"/>
          <p14:tracePt t="20893" x="4079875" y="3687763"/>
          <p14:tracePt t="20901" x="4095750" y="3679825"/>
          <p14:tracePt t="20909" x="4105275" y="3662363"/>
          <p14:tracePt t="20918" x="4113213" y="3662363"/>
          <p14:tracePt t="20925" x="4121150" y="3654425"/>
          <p14:tracePt t="20934" x="4130675" y="3646488"/>
          <p14:tracePt t="20942" x="4146550" y="3636963"/>
          <p14:tracePt t="20949" x="4164013" y="3629025"/>
          <p14:tracePt t="20958" x="4181475" y="3619500"/>
          <p14:tracePt t="20969" x="4181475" y="3611563"/>
          <p14:tracePt t="20977" x="4206875" y="3594100"/>
          <p14:tracePt t="20985" x="4214813" y="3594100"/>
          <p14:tracePt t="20993" x="4214813" y="3586163"/>
          <p14:tracePt t="21002" x="4224338" y="3586163"/>
          <p14:tracePt t="21010" x="4232275" y="3578225"/>
          <p14:tracePt t="21026" x="4240213" y="3578225"/>
          <p14:tracePt t="21035" x="4249738" y="3578225"/>
          <p14:tracePt t="21043" x="4249738" y="3568700"/>
          <p14:tracePt t="21053" x="4257675" y="3568700"/>
          <p14:tracePt t="21066" x="4265613" y="3568700"/>
          <p14:tracePt t="21076" x="4275138" y="3568700"/>
          <p14:tracePt t="21096" x="4283075" y="3568700"/>
          <p14:tracePt t="21104" x="4300538" y="3568700"/>
          <p14:tracePt t="21112" x="4308475" y="3568700"/>
          <p14:tracePt t="21121" x="4316413" y="3578225"/>
          <p14:tracePt t="21128" x="4325938" y="3586163"/>
          <p14:tracePt t="21138" x="4333875" y="3586163"/>
          <p14:tracePt t="21224" x="4325938" y="3594100"/>
          <p14:tracePt t="21232" x="4291013" y="3611563"/>
          <p14:tracePt t="21245" x="4240213" y="3629025"/>
          <p14:tracePt t="21252" x="4197350" y="3646488"/>
          <p14:tracePt t="21260" x="4121150" y="3671888"/>
          <p14:tracePt t="21269" x="4044950" y="3679825"/>
          <p14:tracePt t="21278" x="3943350" y="3705225"/>
          <p14:tracePt t="21286" x="3875088" y="3722688"/>
          <p14:tracePt t="21292" x="3756025" y="3738563"/>
          <p14:tracePt t="21300" x="3671888" y="3748088"/>
          <p14:tracePt t="21310" x="3527425" y="3748088"/>
          <p14:tracePt t="21322" x="3416300" y="3748088"/>
          <p14:tracePt t="21328" x="3348038" y="3748088"/>
          <p14:tracePt t="21336" x="3203575" y="3748088"/>
          <p14:tracePt t="21346" x="3051175" y="3748088"/>
          <p14:tracePt t="21353" x="2932113" y="3730625"/>
          <p14:tracePt t="21362" x="2805113" y="3697288"/>
          <p14:tracePt t="21372" x="2676525" y="3662363"/>
          <p14:tracePt t="21378" x="2532063" y="3629025"/>
          <p14:tracePt t="21386" x="2344738" y="3568700"/>
          <p14:tracePt t="21393" x="2200275" y="3535363"/>
          <p14:tracePt t="21402" x="2055813" y="3502025"/>
          <p14:tracePt t="21409" x="1946275" y="3492500"/>
          <p14:tracePt t="21417" x="1870075" y="3467100"/>
          <p14:tracePt t="21427" x="1758950" y="3467100"/>
          <p14:tracePt t="21437" x="1708150" y="3459163"/>
          <p14:tracePt t="21445" x="1639888" y="3459163"/>
          <p14:tracePt t="21453" x="1622425" y="3459163"/>
          <p14:tracePt t="21469" x="1614488" y="3459163"/>
          <p14:tracePt t="21478" x="1606550" y="3459163"/>
          <p14:tracePt t="21486" x="1606550" y="3467100"/>
          <p14:tracePt t="21493" x="1597025" y="3475038"/>
          <p14:tracePt t="21502" x="1563688" y="3535363"/>
          <p14:tracePt t="21510" x="1530350" y="3611563"/>
          <p14:tracePt t="21519" x="1504950" y="3662363"/>
          <p14:tracePt t="21528" x="1452563" y="3790950"/>
          <p14:tracePt t="21534" x="1385888" y="3908425"/>
          <p14:tracePt t="21542" x="1350963" y="3960813"/>
          <p14:tracePt t="21552" x="1300163" y="4037013"/>
          <p14:tracePt t="21558" x="1257300" y="4062413"/>
          <p14:tracePt t="21566" x="1223963" y="4105275"/>
          <p14:tracePt t="21573" x="1198563" y="4121150"/>
          <p14:tracePt t="21585" x="1173163" y="4130675"/>
          <p14:tracePt t="21593" x="1163638" y="4138613"/>
          <p14:tracePt t="21603" x="1155700" y="4138613"/>
          <p14:tracePt t="21644" x="1155700" y="4130675"/>
          <p14:tracePt t="21651" x="1155700" y="4087813"/>
          <p14:tracePt t="21661" x="1147763" y="4011613"/>
          <p14:tracePt t="21669" x="1147763" y="3960813"/>
          <p14:tracePt t="21680" x="1147763" y="3908425"/>
          <p14:tracePt t="21688" x="1147763" y="3867150"/>
          <p14:tracePt t="21696" x="1147763" y="3824288"/>
          <p14:tracePt t="21703" x="1155700" y="3798888"/>
          <p14:tracePt t="21712" x="1189038" y="3738563"/>
          <p14:tracePt t="21720" x="1231900" y="3687763"/>
          <p14:tracePt t="21728" x="1325563" y="3594100"/>
          <p14:tracePt t="21736" x="1436688" y="3517900"/>
          <p14:tracePt t="21745" x="1571625" y="3424238"/>
          <p14:tracePt t="21752" x="1700213" y="3365500"/>
          <p14:tracePt t="21761" x="1852613" y="3322638"/>
          <p14:tracePt t="21768" x="1954213" y="3279775"/>
          <p14:tracePt t="21777" x="2243138" y="3203575"/>
          <p14:tracePt t="21785" x="2574925" y="3152775"/>
          <p14:tracePt t="21792" x="2830513" y="3109913"/>
          <p14:tracePt t="21800" x="3160713" y="3076575"/>
          <p14:tracePt t="21810" x="3543300" y="3051175"/>
          <p14:tracePt t="21816" x="3883025" y="3051175"/>
          <p14:tracePt t="21824" x="4206875" y="3051175"/>
          <p14:tracePt t="21831" x="4665663" y="3067050"/>
          <p14:tracePt t="21840" x="5116513" y="3127375"/>
          <p14:tracePt t="21848" x="5421313" y="3178175"/>
          <p14:tracePt t="21855" x="5813425" y="3246438"/>
          <p14:tracePt t="21865" x="6161088" y="3340100"/>
          <p14:tracePt t="21875" x="6475413" y="3424238"/>
          <p14:tracePt t="21884" x="6850063" y="3543300"/>
          <p14:tracePt t="21891" x="7205663" y="3671888"/>
          <p14:tracePt t="21899" x="7334250" y="3722688"/>
          <p14:tracePt t="21909" x="7639050" y="3841750"/>
          <p14:tracePt t="21918" x="7716838" y="3892550"/>
          <p14:tracePt t="21925" x="7818438" y="3960813"/>
          <p14:tracePt t="21934" x="7869238" y="4002088"/>
          <p14:tracePt t="21941" x="7945438" y="4070350"/>
          <p14:tracePt t="21949" x="7970838" y="4095750"/>
          <p14:tracePt t="21957" x="8013700" y="4121150"/>
          <p14:tracePt t="21965" x="8039100" y="4156075"/>
          <p14:tracePt t="21973" x="8056563" y="4181475"/>
          <p14:tracePt t="21981" x="8074025" y="4206875"/>
          <p14:tracePt t="21989" x="8074025" y="4240213"/>
          <p14:tracePt t="21997" x="8074025" y="4257675"/>
          <p14:tracePt t="22005" x="8081963" y="4283075"/>
          <p14:tracePt t="22013" x="8081963" y="4316413"/>
          <p14:tracePt t="22021" x="8089900" y="4359275"/>
          <p14:tracePt t="22029" x="8107363" y="4402138"/>
          <p14:tracePt t="22037" x="8107363" y="4445000"/>
          <p14:tracePt t="22046" x="8107363" y="4470400"/>
          <p14:tracePt t="22053" x="8124825" y="4564063"/>
          <p14:tracePt t="22061" x="8124825" y="4589463"/>
          <p14:tracePt t="22069" x="8124825" y="4648200"/>
          <p14:tracePt t="22078" x="8124825" y="4708525"/>
          <p14:tracePt t="22085" x="8124825" y="4759325"/>
          <p14:tracePt t="22093" x="8107363" y="4835525"/>
          <p14:tracePt t="22102" x="8089900" y="4911725"/>
          <p14:tracePt t="22109" x="8064500" y="4987925"/>
          <p14:tracePt t="22118" x="8039100" y="5064125"/>
          <p14:tracePt t="22125" x="8005763" y="5141913"/>
          <p14:tracePt t="22134" x="7970838" y="5183188"/>
          <p14:tracePt t="22141" x="7902575" y="5302250"/>
          <p14:tracePt t="22149" x="7861300" y="5370513"/>
          <p14:tracePt t="22157" x="7810500" y="5421313"/>
          <p14:tracePt t="22168" x="7775575" y="5456238"/>
          <p14:tracePt t="22173" x="7724775" y="5497513"/>
          <p14:tracePt t="22184" x="7639050" y="5565775"/>
          <p14:tracePt t="22189" x="7572375" y="5608638"/>
          <p14:tracePt t="22199" x="7486650" y="5641975"/>
          <p14:tracePt t="22205" x="7410450" y="5668963"/>
          <p14:tracePt t="22215" x="7308850" y="5684838"/>
          <p14:tracePt t="22225" x="7215188" y="5710238"/>
          <p14:tracePt t="22231" x="7121525" y="5719763"/>
          <p14:tracePt t="22239" x="7002463" y="5719763"/>
          <p14:tracePt t="22247" x="6916738" y="5745163"/>
          <p14:tracePt t="22255" x="6789738" y="5753100"/>
          <p14:tracePt t="22263" x="6637338" y="5770563"/>
          <p14:tracePt t="22271" x="6475413" y="5778500"/>
          <p14:tracePt t="22279" x="6338888" y="5788025"/>
          <p14:tracePt t="22288" x="6194425" y="5788025"/>
          <p14:tracePt t="22296" x="6042025" y="5788025"/>
          <p14:tracePt t="22304" x="5761038" y="5788025"/>
          <p14:tracePt t="22312" x="5626100" y="5788025"/>
          <p14:tracePt t="22320" x="5345113" y="5788025"/>
          <p14:tracePt t="22328" x="5030788" y="5788025"/>
          <p14:tracePt t="22337" x="4852988" y="5788025"/>
          <p14:tracePt t="22343" x="4622800" y="5788025"/>
          <p14:tracePt t="22352" x="4410075" y="5788025"/>
          <p14:tracePt t="22360" x="4249738" y="5761038"/>
          <p14:tracePt t="22368" x="3968750" y="5710238"/>
          <p14:tracePt t="22376" x="3824288" y="5676900"/>
          <p14:tracePt t="22385" x="3636963" y="5626100"/>
          <p14:tracePt t="22392" x="3517900" y="5575300"/>
          <p14:tracePt t="22400" x="3373438" y="5514975"/>
          <p14:tracePt t="22408" x="3203575" y="5430838"/>
          <p14:tracePt t="22419" x="3101975" y="5387975"/>
          <p14:tracePt t="22423" x="3025775" y="5353050"/>
          <p14:tracePt t="22432" x="2871788" y="5276850"/>
          <p14:tracePt t="22440" x="2795588" y="5235575"/>
          <p14:tracePt t="22449" x="2668588" y="5167313"/>
          <p14:tracePt t="22456" x="2557463" y="5116513"/>
          <p14:tracePt t="22464" x="2506663" y="5081588"/>
          <p14:tracePt t="22472" x="2405063" y="5022850"/>
          <p14:tracePt t="22482" x="2328863" y="4987925"/>
          <p14:tracePt t="22490" x="2252663" y="4946650"/>
          <p14:tracePt t="22497" x="2192338" y="4903788"/>
          <p14:tracePt t="22505" x="2098675" y="4852988"/>
          <p14:tracePt t="22513" x="2047875" y="4810125"/>
          <p14:tracePt t="22521" x="2022475" y="4767263"/>
          <p14:tracePt t="22531" x="1979613" y="4716463"/>
          <p14:tracePt t="22541" x="1954213" y="4683125"/>
          <p14:tracePt t="22549" x="1928813" y="4605338"/>
          <p14:tracePt t="22561" x="1920875" y="4597400"/>
          <p14:tracePt t="22569" x="1920875" y="4579938"/>
          <p14:tracePt t="22579" x="1920875" y="4572000"/>
          <p14:tracePt t="22601" x="1920875" y="4554538"/>
          <p14:tracePt t="22619" x="1928813" y="4538663"/>
          <p14:tracePt t="22628" x="1954213" y="4513263"/>
          <p14:tracePt t="22638" x="1971675" y="4503738"/>
          <p14:tracePt t="22646" x="2047875" y="4460875"/>
          <p14:tracePt t="22658" x="2149475" y="4435475"/>
          <p14:tracePt t="22666" x="2328863" y="4402138"/>
          <p14:tracePt t="22674" x="2498725" y="4359275"/>
          <p14:tracePt t="22686" x="2830513" y="4325938"/>
          <p14:tracePt t="22692" x="3152775" y="4308475"/>
          <p14:tracePt t="22698" x="3671888" y="4291013"/>
          <p14:tracePt t="22708" x="4052888" y="4265613"/>
          <p14:tracePt t="22719" x="4460875" y="4265613"/>
          <p14:tracePt t="22727" x="5327650" y="4224338"/>
          <p14:tracePt t="22737" x="5668963" y="4224338"/>
          <p14:tracePt t="22744" x="6024563" y="4206875"/>
          <p14:tracePt t="22756" x="6313488" y="4206875"/>
          <p14:tracePt t="22762" x="6467475" y="4206875"/>
          <p14:tracePt t="22772" x="6721475" y="4206875"/>
          <p14:tracePt t="22780" x="6900863" y="4206875"/>
          <p14:tracePt t="22792" x="7035800" y="4206875"/>
          <p14:tracePt t="22801" x="7410450" y="4240213"/>
          <p14:tracePt t="22808" x="7521575" y="4265613"/>
          <p14:tracePt t="22816" x="7648575" y="4275138"/>
          <p14:tracePt t="22824" x="7707313" y="4283075"/>
          <p14:tracePt t="22831" x="7800975" y="4316413"/>
          <p14:tracePt t="22840" x="7843838" y="4325938"/>
          <p14:tracePt t="22848" x="7877175" y="4351338"/>
          <p14:tracePt t="22856" x="7902575" y="4359275"/>
          <p14:tracePt t="22865" x="7920038" y="4368800"/>
          <p14:tracePt t="22871" x="7954963" y="4384675"/>
          <p14:tracePt t="22886" x="7988300" y="4410075"/>
          <p14:tracePt t="22888" x="8021638" y="4445000"/>
          <p14:tracePt t="22895" x="8064500" y="4460875"/>
          <p14:tracePt t="22903" x="8115300" y="4503738"/>
          <p14:tracePt t="22911" x="8150225" y="4529138"/>
          <p14:tracePt t="22921" x="8183563" y="4554538"/>
          <p14:tracePt t="22927" x="8251825" y="4614863"/>
          <p14:tracePt t="22935" x="8285163" y="4630738"/>
          <p14:tracePt t="22943" x="8335963" y="4665663"/>
          <p14:tracePt t="22952" x="8378825" y="4708525"/>
          <p14:tracePt t="22959" x="8413750" y="4733925"/>
          <p14:tracePt t="22968" x="8480425" y="4792663"/>
          <p14:tracePt t="22975" x="8497888" y="4810125"/>
          <p14:tracePt t="22984" x="8566150" y="4878388"/>
          <p14:tracePt t="22991" x="8609013" y="4929188"/>
          <p14:tracePt t="23003" x="8634413" y="4954588"/>
          <p14:tracePt t="23011" x="8677275" y="5005388"/>
          <p14:tracePt t="23019" x="8702675" y="5056188"/>
          <p14:tracePt t="23028" x="8736013" y="5091113"/>
          <p14:tracePt t="23036" x="8736013" y="5116513"/>
          <p14:tracePt t="23045" x="8743950" y="5141913"/>
          <p14:tracePt t="23053" x="8743950" y="5149850"/>
          <p14:tracePt t="23061" x="8753475" y="5157788"/>
          <p14:tracePt t="23069" x="8753475" y="5167313"/>
          <p14:tracePt t="23077" x="8753475" y="5175250"/>
          <p14:tracePt t="23101" x="8753475" y="5192713"/>
          <p14:tracePt t="23118" x="8736013" y="5208588"/>
          <p14:tracePt t="23127" x="8710613" y="5235575"/>
          <p14:tracePt t="23134" x="8693150" y="5251450"/>
          <p14:tracePt t="23142" x="8677275" y="5268913"/>
          <p14:tracePt t="23150" x="8651875" y="5276850"/>
          <p14:tracePt t="23158" x="8624888" y="5294313"/>
          <p14:tracePt t="23166" x="8583613" y="5311775"/>
          <p14:tracePt t="23174" x="8507413" y="5362575"/>
          <p14:tracePt t="23182" x="8429625" y="5387975"/>
          <p14:tracePt t="23190" x="8362950" y="5421313"/>
          <p14:tracePt t="23198" x="8302625" y="5430838"/>
          <p14:tracePt t="23206" x="8191500" y="5464175"/>
          <p14:tracePt t="23214" x="8140700" y="5489575"/>
          <p14:tracePt t="23222" x="8021638" y="5507038"/>
          <p14:tracePt t="23232" x="7954963" y="5524500"/>
          <p14:tracePt t="23242" x="7877175" y="5532438"/>
          <p14:tracePt t="23252" x="7750175" y="5540375"/>
          <p14:tracePt t="23258" x="7623175" y="5540375"/>
          <p14:tracePt t="23269" x="7469188" y="5540375"/>
          <p14:tracePt t="23274" x="7299325" y="5540375"/>
          <p14:tracePt t="23282" x="7010400" y="5540375"/>
          <p14:tracePt t="23290" x="6865938" y="5540375"/>
          <p14:tracePt t="23298" x="6594475" y="5540375"/>
          <p14:tracePt t="23306" x="6467475" y="5540375"/>
          <p14:tracePt t="23316" x="6143625" y="5524500"/>
          <p14:tracePt t="23322" x="5813425" y="5489575"/>
          <p14:tracePt t="23332" x="5481638" y="5456238"/>
          <p14:tracePt t="23340" x="5149850" y="5421313"/>
          <p14:tracePt t="23349" x="4843463" y="5370513"/>
          <p14:tracePt t="23360" x="4538663" y="5319713"/>
          <p14:tracePt t="23369" x="4146550" y="5260975"/>
          <p14:tracePt t="23376" x="3841750" y="5208588"/>
          <p14:tracePt t="23388" x="3594100" y="5167313"/>
          <p14:tracePt t="23396" x="3390900" y="5124450"/>
          <p14:tracePt t="23406" x="2711450" y="4972050"/>
          <p14:tracePt t="23421" x="2592388" y="4919663"/>
          <p14:tracePt t="23496" x="2371725" y="4802188"/>
          <p14:tracePt t="23500" x="1920875" y="4513263"/>
          <p14:tracePt t="23508" x="296863" y="2889250"/>
          <p14:tracePt t="23516" x="288925" y="2881313"/>
          <p14:tracePt t="23524" x="280988" y="2881313"/>
          <p14:tracePt t="23549" x="280988" y="2871788"/>
          <p14:tracePt t="23556" x="280988" y="2855913"/>
          <p14:tracePt t="23566" x="280988" y="2846388"/>
          <p14:tracePt t="23572" x="280988" y="2820988"/>
          <p14:tracePt t="23582" x="288925" y="2805113"/>
          <p14:tracePt t="23588" x="306388" y="2795588"/>
          <p14:tracePt t="23598" x="314325" y="2778125"/>
          <p14:tracePt t="23606" x="339725" y="2752725"/>
          <p14:tracePt t="23614" x="374650" y="2727325"/>
          <p14:tracePt t="23620" x="407988" y="2693988"/>
          <p14:tracePt t="23630" x="441325" y="2676525"/>
          <p14:tracePt t="23639" x="552450" y="2643188"/>
          <p14:tracePt t="23646" x="611188" y="2625725"/>
          <p14:tracePt t="23655" x="755650" y="2574925"/>
          <p14:tracePt t="23661" x="884238" y="2549525"/>
          <p14:tracePt t="23671" x="1069975" y="2516188"/>
          <p14:tracePt t="23678" x="1343025" y="2481263"/>
          <p14:tracePt t="23687" x="1504950" y="2455863"/>
          <p14:tracePt t="23694" x="1657350" y="2447925"/>
          <p14:tracePt t="23703" x="1963738" y="2413000"/>
          <p14:tracePt t="23711" x="2108200" y="2405063"/>
          <p14:tracePt t="23719" x="2328863" y="2387600"/>
          <p14:tracePt t="23728" x="2532063" y="2371725"/>
          <p14:tracePt t="23736" x="2719388" y="2362200"/>
          <p14:tracePt t="23742" x="2897188" y="2344738"/>
          <p14:tracePt t="23753" x="3109913" y="2336800"/>
          <p14:tracePt t="23758" x="3228975" y="2319338"/>
          <p14:tracePt t="23766" x="3355975" y="2319338"/>
          <p14:tracePt t="23774" x="3441700" y="2311400"/>
          <p14:tracePt t="23783" x="3502025" y="2311400"/>
          <p14:tracePt t="23790" x="3568700" y="2303463"/>
          <p14:tracePt t="23798" x="3603625" y="2303463"/>
          <p14:tracePt t="23810" x="3636963" y="2303463"/>
          <p14:tracePt t="23820" x="3654425" y="2303463"/>
          <p14:tracePt t="23826" x="3687763" y="2303463"/>
          <p14:tracePt t="23834" x="3722688" y="2303463"/>
          <p14:tracePt t="23842" x="3763963" y="2303463"/>
          <p14:tracePt t="23850" x="3806825" y="2303463"/>
          <p14:tracePt t="23858" x="3849688" y="2303463"/>
          <p14:tracePt t="23867" x="3908425" y="2311400"/>
          <p14:tracePt t="23873" x="3986213" y="2319338"/>
          <p14:tracePt t="23885" x="4044950" y="2344738"/>
          <p14:tracePt t="23889" x="4105275" y="2354263"/>
          <p14:tracePt t="23899" x="4164013" y="2362200"/>
          <p14:tracePt t="23907" x="4283075" y="2371725"/>
          <p14:tracePt t="23915" x="4351338" y="2397125"/>
          <p14:tracePt t="23923" x="4410075" y="2405063"/>
          <p14:tracePt t="23931" x="4470400" y="2405063"/>
          <p14:tracePt t="23939" x="4589463" y="2430463"/>
          <p14:tracePt t="23947" x="4622800" y="2430463"/>
          <p14:tracePt t="23955" x="4699000" y="2438400"/>
          <p14:tracePt t="23963" x="4767263" y="2447925"/>
          <p14:tracePt t="23971" x="4843463" y="2455863"/>
          <p14:tracePt t="23980" x="4911725" y="2473325"/>
          <p14:tracePt t="23988" x="4946650" y="2473325"/>
          <p14:tracePt t="23997" x="4987925" y="2481263"/>
          <p14:tracePt t="24004" x="5038725" y="2489200"/>
          <p14:tracePt t="24013" x="5073650" y="2498725"/>
          <p14:tracePt t="24022" x="5091113" y="2498725"/>
          <p14:tracePt t="24029" x="5116513" y="2506663"/>
          <p14:tracePt t="24036" x="5141913" y="2506663"/>
          <p14:tracePt t="24044" x="5175250" y="2516188"/>
          <p14:tracePt t="24054" x="5192713" y="2524125"/>
          <p14:tracePt t="24060" x="5208588" y="2524125"/>
          <p14:tracePt t="24069" x="5218113" y="2524125"/>
          <p14:tracePt t="24085" x="5226050" y="2532063"/>
          <p14:tracePt t="24092" x="5235575" y="2541588"/>
          <p14:tracePt t="24116" x="5243513" y="2541588"/>
          <p14:tracePt t="24124" x="5251450" y="2549525"/>
          <p14:tracePt t="24132" x="5260975" y="2549525"/>
          <p14:tracePt t="24140" x="5260975" y="2557463"/>
          <p14:tracePt t="24151" x="5268913" y="2557463"/>
          <p14:tracePt t="24156" x="5276850" y="2566988"/>
          <p14:tracePt t="24174" x="5286375" y="2574925"/>
          <p14:tracePt t="24182" x="5302250" y="2574925"/>
          <p14:tracePt t="24190" x="5311775" y="2582863"/>
          <p14:tracePt t="24199" x="5327650" y="2600325"/>
          <p14:tracePt t="24206" x="5353050" y="2600325"/>
          <p14:tracePt t="24214" x="5380038" y="2617788"/>
          <p14:tracePt t="24222" x="5387975" y="2625725"/>
          <p14:tracePt t="24230" x="5413375" y="2643188"/>
          <p14:tracePt t="24238" x="5438775" y="2660650"/>
          <p14:tracePt t="24246" x="5472113" y="2686050"/>
          <p14:tracePt t="24256" x="5507038" y="2701925"/>
          <p14:tracePt t="24262" x="5532438" y="2719388"/>
          <p14:tracePt t="24270" x="5565775" y="2752725"/>
          <p14:tracePt t="24278" x="5616575" y="2795588"/>
          <p14:tracePt t="24286" x="5641975" y="2820988"/>
          <p14:tracePt t="24294" x="5684838" y="2846388"/>
          <p14:tracePt t="24303" x="5702300" y="2871788"/>
          <p14:tracePt t="24310" x="5735638" y="2906713"/>
          <p14:tracePt t="24319" x="5761038" y="2949575"/>
          <p14:tracePt t="24326" x="5778500" y="2974975"/>
          <p14:tracePt t="24335" x="5795963" y="2990850"/>
          <p14:tracePt t="24342" x="5803900" y="3016250"/>
          <p14:tracePt t="24351" x="5803900" y="3041650"/>
          <p14:tracePt t="24360" x="5813425" y="3059113"/>
          <p14:tracePt t="24372" x="5813425" y="3084513"/>
          <p14:tracePt t="24378" x="5813425" y="3109913"/>
          <p14:tracePt t="24387" x="5813425" y="3119438"/>
          <p14:tracePt t="24394" x="5813425" y="3152775"/>
          <p14:tracePt t="24403" x="5813425" y="3186113"/>
          <p14:tracePt t="24410" x="5803900" y="3228975"/>
          <p14:tracePt t="24419" x="5795963" y="3289300"/>
          <p14:tracePt t="24426" x="5788025" y="3322638"/>
          <p14:tracePt t="24435" x="5778500" y="3382963"/>
          <p14:tracePt t="24442" x="5761038" y="3441700"/>
          <p14:tracePt t="24452" x="5745163" y="3492500"/>
          <p14:tracePt t="24460" x="5710238" y="3568700"/>
          <p14:tracePt t="24469" x="5694363" y="3603625"/>
          <p14:tracePt t="24476" x="5641975" y="3679825"/>
          <p14:tracePt t="24485" x="5626100" y="3730625"/>
          <p14:tracePt t="24492" x="5600700" y="3773488"/>
          <p14:tracePt t="24500" x="5575300" y="3798888"/>
          <p14:tracePt t="24508" x="5540375" y="3849688"/>
          <p14:tracePt t="24516" x="5489575" y="3900488"/>
          <p14:tracePt t="24524" x="5456238" y="3943350"/>
          <p14:tracePt t="24532" x="5413375" y="3976688"/>
          <p14:tracePt t="24540" x="5345113" y="4037013"/>
          <p14:tracePt t="24548" x="5327650" y="4052888"/>
          <p14:tracePt t="24556" x="5268913" y="4095750"/>
          <p14:tracePt t="24564" x="5235575" y="4113213"/>
          <p14:tracePt t="24572" x="5200650" y="4130675"/>
          <p14:tracePt t="24580" x="5149850" y="4156075"/>
          <p14:tracePt t="24588" x="5073650" y="4197350"/>
          <p14:tracePt t="24598" x="5013325" y="4206875"/>
          <p14:tracePt t="24606" x="4962525" y="4240213"/>
          <p14:tracePt t="24612" x="4919663" y="4249738"/>
          <p14:tracePt t="24623" x="4843463" y="4265613"/>
          <p14:tracePt t="24629" x="4784725" y="4275138"/>
          <p14:tracePt t="24636" x="4733925" y="4300538"/>
          <p14:tracePt t="24644" x="4589463" y="4316413"/>
          <p14:tracePt t="24653" x="4503738" y="4333875"/>
          <p14:tracePt t="24660" x="4445000" y="4341813"/>
          <p14:tracePt t="24669" x="4316413" y="4351338"/>
          <p14:tracePt t="24676" x="4171950" y="4368800"/>
          <p14:tracePt t="24685" x="4087813" y="4384675"/>
          <p14:tracePt t="24691" x="3986213" y="4394200"/>
          <p14:tracePt t="24699" x="3816350" y="4410075"/>
          <p14:tracePt t="24708" x="3713163" y="4419600"/>
          <p14:tracePt t="24715" x="3552825" y="4435475"/>
          <p14:tracePt t="24724" x="3433763" y="4435475"/>
          <p14:tracePt t="24735" x="3305175" y="4435475"/>
          <p14:tracePt t="24741" x="3221038" y="4435475"/>
          <p14:tracePt t="24751" x="3041650" y="4435475"/>
          <p14:tracePt t="24758" x="2906713" y="4419600"/>
          <p14:tracePt t="24767" x="2762250" y="4402138"/>
          <p14:tracePt t="24773" x="2541588" y="4394200"/>
          <p14:tracePt t="24783" x="2481263" y="4384675"/>
          <p14:tracePt t="24790" x="2260600" y="4351338"/>
          <p14:tracePt t="24799" x="2192338" y="4341813"/>
          <p14:tracePt t="24806" x="2047875" y="4316413"/>
          <p14:tracePt t="24816" x="1920875" y="4308475"/>
          <p14:tracePt t="24822" x="1776413" y="4283075"/>
          <p14:tracePt t="24831" x="1665288" y="4265613"/>
          <p14:tracePt t="24840" x="1571625" y="4249738"/>
          <p14:tracePt t="24846" x="1504950" y="4240213"/>
          <p14:tracePt t="24854" x="1401763" y="4232275"/>
          <p14:tracePt t="24862" x="1343025" y="4224338"/>
          <p14:tracePt t="24872" x="1317625" y="4214813"/>
          <p14:tracePt t="24882" x="1292225" y="4214813"/>
          <p14:tracePt t="24889" x="1257300" y="4206875"/>
          <p14:tracePt t="24897" x="1249363" y="4206875"/>
          <p14:tracePt t="24905" x="1241425" y="4206875"/>
          <p14:tracePt t="25310" x="1249363" y="4206875"/>
          <p14:tracePt t="25319" x="1282700" y="4206875"/>
          <p14:tracePt t="25326" x="1360488" y="4181475"/>
          <p14:tracePt t="25335" x="1452563" y="4171950"/>
          <p14:tracePt t="25342" x="1538288" y="4156075"/>
          <p14:tracePt t="25353" x="1622425" y="4130675"/>
          <p14:tracePt t="25358" x="1852613" y="4070350"/>
          <p14:tracePt t="25368" x="1997075" y="4037013"/>
          <p14:tracePt t="25373" x="2200275" y="3994150"/>
          <p14:tracePt t="25384" x="2344738" y="3968750"/>
          <p14:tracePt t="25398" x="2473325" y="3960813"/>
          <p14:tracePt t="25409" x="2625725" y="3951288"/>
          <p14:tracePt t="25417" x="3008313" y="3951288"/>
          <p14:tracePt t="25425" x="3084513" y="3960813"/>
          <p14:tracePt t="25434" x="3160713" y="3986213"/>
          <p14:tracePt t="25441" x="3203575" y="3994150"/>
          <p14:tracePt t="25449" x="3279775" y="4011613"/>
          <p14:tracePt t="25457" x="3340100" y="4037013"/>
          <p14:tracePt t="25466" x="3373438" y="4052888"/>
          <p14:tracePt t="25473" x="3424238" y="4070350"/>
          <p14:tracePt t="25483" x="3467100" y="4079875"/>
          <p14:tracePt t="25490" x="3535363" y="4095750"/>
          <p14:tracePt t="25499" x="3578225" y="4113213"/>
          <p14:tracePt t="25506" x="3611563" y="4113213"/>
          <p14:tracePt t="25514" x="3697288" y="4130675"/>
          <p14:tracePt t="25522" x="3730625" y="4138613"/>
          <p14:tracePt t="25530" x="3790950" y="4138613"/>
          <p14:tracePt t="25537" x="3857625" y="4138613"/>
          <p14:tracePt t="25546" x="3917950" y="4138613"/>
          <p14:tracePt t="25554" x="3960813" y="4138613"/>
          <p14:tracePt t="25562" x="4044950" y="4138613"/>
          <p14:tracePt t="25570" x="4121150" y="4138613"/>
          <p14:tracePt t="25578" x="4164013" y="4138613"/>
          <p14:tracePt t="25588" x="4232275" y="4138613"/>
          <p14:tracePt t="25596" x="4316413" y="4138613"/>
          <p14:tracePt t="25604" x="4470400" y="4138613"/>
          <p14:tracePt t="25612" x="4554538" y="4138613"/>
          <p14:tracePt t="25620" x="4657725" y="4138613"/>
          <p14:tracePt t="25628" x="4835525" y="4146550"/>
          <p14:tracePt t="25637" x="4929188" y="4164013"/>
          <p14:tracePt t="25644" x="5073650" y="4171950"/>
          <p14:tracePt t="25653" x="5251450" y="4181475"/>
          <p14:tracePt t="25660" x="5380038" y="4206875"/>
          <p14:tracePt t="25670" x="5524500" y="4232275"/>
          <p14:tracePt t="25676" x="5600700" y="4249738"/>
          <p14:tracePt t="25685" x="5710238" y="4275138"/>
          <p14:tracePt t="25692" x="5803900" y="4308475"/>
          <p14:tracePt t="25700" x="5915025" y="4341813"/>
          <p14:tracePt t="25708" x="5965825" y="4359275"/>
          <p14:tracePt t="25716" x="6016625" y="4384675"/>
          <p14:tracePt t="25724" x="6059488" y="4402138"/>
          <p14:tracePt t="25732" x="6084888" y="4410075"/>
          <p14:tracePt t="25740" x="6118225" y="4427538"/>
          <p14:tracePt t="25748" x="6135688" y="4445000"/>
          <p14:tracePt t="25755" x="6143625" y="4452938"/>
          <p14:tracePt t="25764" x="6153150" y="4478338"/>
          <p14:tracePt t="25771" x="6161088" y="4503738"/>
          <p14:tracePt t="25780" x="6161088" y="4529138"/>
          <p14:tracePt t="25788" x="6169025" y="4554538"/>
          <p14:tracePt t="25796" x="6186488" y="4597400"/>
          <p14:tracePt t="25804" x="6203950" y="4657725"/>
          <p14:tracePt t="25812" x="6211888" y="4683125"/>
          <p14:tracePt t="25822" x="6221413" y="4733925"/>
          <p14:tracePt t="25827" x="6229350" y="4759325"/>
          <p14:tracePt t="25835" x="6237288" y="4802188"/>
          <p14:tracePt t="25845" x="6246813" y="4868863"/>
          <p14:tracePt t="25852" x="6254750" y="4919663"/>
          <p14:tracePt t="25862" x="6254750" y="4954588"/>
          <p14:tracePt t="25872" x="6262688" y="5005388"/>
          <p14:tracePt t="25878" x="6272213" y="5064125"/>
          <p14:tracePt t="25886" x="6280150" y="5124450"/>
          <p14:tracePt t="25903" x="6280150" y="5157788"/>
          <p14:tracePt t="25905" x="6280150" y="5183188"/>
          <p14:tracePt t="25914" x="6280150" y="5226050"/>
          <p14:tracePt t="25921" x="6280150" y="5260975"/>
          <p14:tracePt t="25930" x="6280150" y="5294313"/>
          <p14:tracePt t="25937" x="6262688" y="5327650"/>
          <p14:tracePt t="25945" x="6246813" y="5362575"/>
          <p14:tracePt t="25953" x="6229350" y="5387975"/>
          <p14:tracePt t="25961" x="6203950" y="5421313"/>
          <p14:tracePt t="25969" x="6178550" y="5464175"/>
          <p14:tracePt t="25977" x="6127750" y="5489575"/>
          <p14:tracePt t="25985" x="6059488" y="5540375"/>
          <p14:tracePt t="25993" x="5983288" y="5600700"/>
          <p14:tracePt t="26001" x="5905500" y="5641975"/>
          <p14:tracePt t="26009" x="5829300" y="5684838"/>
          <p14:tracePt t="26018" x="5727700" y="5745163"/>
          <p14:tracePt t="26026" x="5659438" y="5778500"/>
          <p14:tracePt t="26033" x="5532438" y="5838825"/>
          <p14:tracePt t="26041" x="5472113" y="5872163"/>
          <p14:tracePt t="26050" x="5380038" y="5905500"/>
          <p14:tracePt t="26057" x="5345113" y="5922963"/>
          <p14:tracePt t="26066" x="5311775" y="5940425"/>
          <p14:tracePt t="26074" x="5276850" y="5948363"/>
          <p14:tracePt t="26081" x="5260975" y="5948363"/>
          <p14:tracePt t="26105" x="5251450" y="5948363"/>
          <p14:tracePt t="26123" x="5243513" y="5940425"/>
          <p14:tracePt t="26131" x="5243513" y="5905500"/>
          <p14:tracePt t="26139" x="5243513" y="5864225"/>
          <p14:tracePt t="26145" x="5243513" y="5813425"/>
          <p14:tracePt t="26155" x="5243513" y="5735638"/>
          <p14:tracePt t="26163" x="5268913" y="5634038"/>
          <p14:tracePt t="26171" x="5345113" y="5481638"/>
          <p14:tracePt t="26179" x="5395913" y="5380038"/>
          <p14:tracePt t="26187" x="5438775" y="5311775"/>
          <p14:tracePt t="26195" x="5557838" y="5167313"/>
          <p14:tracePt t="26203" x="5659438" y="5064125"/>
          <p14:tracePt t="26211" x="5745163" y="4979988"/>
          <p14:tracePt t="26219" x="5803900" y="4929188"/>
          <p14:tracePt t="26228" x="5846763" y="4886325"/>
          <p14:tracePt t="26236" x="5872163" y="4852988"/>
          <p14:tracePt t="26243" x="5897563" y="4827588"/>
          <p14:tracePt t="26252" x="5922963" y="4802188"/>
          <p14:tracePt t="26259" x="5932488" y="4775200"/>
          <p14:tracePt t="26268" x="5948363" y="4759325"/>
          <p14:tracePt t="26275" x="5957888" y="4733925"/>
          <p14:tracePt t="26284" x="5957888" y="4699000"/>
          <p14:tracePt t="26292" x="5957888" y="4665663"/>
          <p14:tracePt t="26300" x="5957888" y="4648200"/>
          <p14:tracePt t="26308" x="5965825" y="4614863"/>
          <p14:tracePt t="26316" x="5965825" y="4579938"/>
          <p14:tracePt t="26324" x="5965825" y="4546600"/>
          <p14:tracePt t="26332" x="5965825" y="4503738"/>
          <p14:tracePt t="26340" x="5965825" y="4445000"/>
          <p14:tracePt t="26348" x="5965825" y="4427538"/>
          <p14:tracePt t="26356" x="5965825" y="4402138"/>
          <p14:tracePt t="26364" x="5965825" y="4376738"/>
          <p14:tracePt t="26372" x="5965825" y="4368800"/>
          <p14:tracePt t="26380" x="5965825" y="4351338"/>
          <p14:tracePt t="26388" x="5965825" y="4325938"/>
          <p14:tracePt t="26396" x="5965825" y="4308475"/>
          <p14:tracePt t="26404" x="5965825" y="4283075"/>
          <p14:tracePt t="26416" x="5957888" y="4249738"/>
          <p14:tracePt t="26424" x="5948363" y="4214813"/>
          <p14:tracePt t="26432" x="5940425" y="4197350"/>
          <p14:tracePt t="26442" x="5932488" y="4171950"/>
          <p14:tracePt t="26451" x="5932488" y="4146550"/>
          <p14:tracePt t="26458" x="5932488" y="4113213"/>
          <p14:tracePt t="26466" x="5922963" y="4105275"/>
          <p14:tracePt t="26473" x="5922963" y="4087813"/>
          <p14:tracePt t="26481" x="5922963" y="4062413"/>
          <p14:tracePt t="26490" x="5922963" y="4052888"/>
          <p14:tracePt t="26498" x="5922963" y="4037013"/>
          <p14:tracePt t="26506" x="5922963" y="4019550"/>
          <p14:tracePt t="26515" x="5922963" y="4002088"/>
          <p14:tracePt t="26521" x="5922963" y="3986213"/>
          <p14:tracePt t="26531" x="5922963" y="3976688"/>
          <p14:tracePt t="26537" x="5922963" y="3951288"/>
          <p14:tracePt t="26546" x="5922963" y="3925888"/>
          <p14:tracePt t="26553" x="5915025" y="3908425"/>
          <p14:tracePt t="26561" x="5905500" y="3875088"/>
          <p14:tracePt t="26569" x="5905500" y="3849688"/>
          <p14:tracePt t="26578" x="5897563" y="3816350"/>
          <p14:tracePt t="26586" x="5880100" y="3798888"/>
          <p14:tracePt t="26593" x="5880100" y="3781425"/>
          <p14:tracePt t="26602" x="5864225" y="3756025"/>
          <p14:tracePt t="26611" x="5838825" y="3730625"/>
          <p14:tracePt t="26618" x="5813425" y="3697288"/>
          <p14:tracePt t="26626" x="5788025" y="3671888"/>
          <p14:tracePt t="26634" x="5761038" y="3646488"/>
          <p14:tracePt t="26641" x="5745163" y="3629025"/>
          <p14:tracePt t="26650" x="5727700" y="3619500"/>
          <p14:tracePt t="26658" x="5702300" y="3603625"/>
          <p14:tracePt t="26666" x="5684838" y="3578225"/>
          <p14:tracePt t="26673" x="5668963" y="3560763"/>
          <p14:tracePt t="26684" x="5641975" y="3552825"/>
          <p14:tracePt t="26690" x="5626100" y="3535363"/>
          <p14:tracePt t="26700" x="5600700" y="3517900"/>
          <p14:tracePt t="26706" x="5591175" y="3517900"/>
          <p14:tracePt t="26716" x="5575300" y="3509963"/>
          <p14:tracePt t="26722" x="5565775" y="3492500"/>
          <p14:tracePt t="26732" x="5549900" y="3484563"/>
          <p14:tracePt t="26740" x="5549900" y="3475038"/>
          <p14:tracePt t="26748" x="5532438" y="3475038"/>
          <p14:tracePt t="26758" x="5524500" y="3467100"/>
          <p14:tracePt t="26772" x="5514975" y="3467100"/>
          <p14:tracePt t="26780" x="5507038" y="3459163"/>
          <p14:tracePt t="26932" x="5497513" y="3459163"/>
          <p14:tracePt t="26936" x="5489575" y="3459163"/>
          <p14:tracePt t="26944" x="5481638" y="3459163"/>
          <p14:tracePt t="26960" x="5464175" y="3459163"/>
          <p14:tracePt t="26970" x="5438775" y="3467100"/>
          <p14:tracePt t="26975" x="5413375" y="3475038"/>
          <p14:tracePt t="26985" x="5387975" y="3492500"/>
          <p14:tracePt t="26991" x="5353050" y="3502025"/>
          <p14:tracePt t="27001" x="5319713" y="3509963"/>
          <p14:tracePt t="27009" x="5286375" y="3517900"/>
          <p14:tracePt t="27018" x="5243513" y="3535363"/>
          <p14:tracePt t="27025" x="5218113" y="3543300"/>
          <p14:tracePt t="27033" x="5200650" y="3552825"/>
          <p14:tracePt t="27041" x="5183188" y="3552825"/>
          <p14:tracePt t="27050" x="5175250" y="3560763"/>
          <p14:tracePt t="27057" x="5167313" y="3560763"/>
          <p14:tracePt t="27065" x="5157788" y="3560763"/>
          <p14:tracePt t="27073" x="5141913" y="3568700"/>
          <p14:tracePt t="27081" x="5116513" y="3578225"/>
          <p14:tracePt t="27089" x="5091113" y="3586163"/>
          <p14:tracePt t="27097" x="5056188" y="3594100"/>
          <p14:tracePt t="27105" x="5022850" y="3611563"/>
          <p14:tracePt t="27113" x="4979988" y="3619500"/>
          <p14:tracePt t="27121" x="4929188" y="3629025"/>
          <p14:tracePt t="27135" x="4886325" y="3636963"/>
          <p14:tracePt t="27142" x="4827588" y="3646488"/>
          <p14:tracePt t="27150" x="4792663" y="3646488"/>
          <p14:tracePt t="27158" x="4749800" y="3654425"/>
          <p14:tracePt t="27166" x="4691063" y="3671888"/>
          <p14:tracePt t="27173" x="4630738" y="3671888"/>
          <p14:tracePt t="27181" x="4572000" y="3679825"/>
          <p14:tracePt t="27190" x="4513263" y="3687763"/>
          <p14:tracePt t="27198" x="4486275" y="3687763"/>
          <p14:tracePt t="27206" x="4435475" y="3697288"/>
          <p14:tracePt t="27214" x="4384675" y="3697288"/>
          <p14:tracePt t="27221" x="4341813" y="3697288"/>
          <p14:tracePt t="27230" x="4291013" y="3705225"/>
          <p14:tracePt t="27238" x="4257675" y="3705225"/>
          <p14:tracePt t="27246" x="4214813" y="3705225"/>
          <p14:tracePt t="27255" x="4164013" y="3705225"/>
          <p14:tracePt t="27262" x="4113213" y="3705225"/>
          <p14:tracePt t="27270" x="4070350" y="3705225"/>
          <p14:tracePt t="27278" x="4052888" y="3705225"/>
          <p14:tracePt t="27288" x="4019550" y="3705225"/>
          <p14:tracePt t="27293" x="3976688" y="3705225"/>
          <p14:tracePt t="27303" x="3935413" y="3705225"/>
          <p14:tracePt t="27311" x="3900488" y="3705225"/>
          <p14:tracePt t="27320" x="3857625" y="3705225"/>
          <p14:tracePt t="27328" x="3816350" y="3705225"/>
          <p14:tracePt t="27335" x="3790950" y="3705225"/>
          <p14:tracePt t="27344" x="3748088" y="3705225"/>
          <p14:tracePt t="27352" x="3687763" y="3705225"/>
          <p14:tracePt t="27359" x="3646488" y="3705225"/>
          <p14:tracePt t="27372" x="3619500" y="3705225"/>
          <p14:tracePt t="27376" x="3586163" y="3705225"/>
          <p14:tracePt t="27387" x="3543300" y="3705225"/>
          <p14:tracePt t="27392" x="3509963" y="3705225"/>
          <p14:tracePt t="27402" x="3475038" y="3713163"/>
          <p14:tracePt t="27408" x="3449638" y="3713163"/>
          <p14:tracePt t="27419" x="3416300" y="3722688"/>
          <p14:tracePt t="27423" x="3382963" y="3722688"/>
          <p14:tracePt t="27432" x="3355975" y="3722688"/>
          <p14:tracePt t="27439" x="3322638" y="3730625"/>
          <p14:tracePt t="27447" x="3314700" y="3730625"/>
          <p14:tracePt t="27455" x="3297238" y="3730625"/>
          <p14:tracePt t="27463" x="3289300" y="3730625"/>
          <p14:tracePt t="27471" x="3279775" y="3730625"/>
          <p14:tracePt t="27479" x="3271838" y="3738563"/>
          <p14:tracePt t="27495" x="3263900" y="3738563"/>
          <p14:tracePt t="27742" x="3263900" y="3730625"/>
          <p14:tracePt t="27822" x="3271838" y="3730625"/>
          <p14:tracePt t="27830" x="3289300" y="3730625"/>
          <p14:tracePt t="27840" x="3314700" y="3730625"/>
          <p14:tracePt t="27846" x="3365500" y="3730625"/>
          <p14:tracePt t="27856" x="3424238" y="3738563"/>
          <p14:tracePt t="27864" x="3484563" y="3756025"/>
          <p14:tracePt t="27874" x="3619500" y="3790950"/>
          <p14:tracePt t="27879" x="3722688" y="3798888"/>
          <p14:tracePt t="27903" x="4156075" y="3841750"/>
          <p14:tracePt t="27911" x="4308475" y="3841750"/>
          <p14:tracePt t="27919" x="4435475" y="3841750"/>
          <p14:tracePt t="27928" x="4597400" y="3841750"/>
          <p14:tracePt t="27936" x="4708525" y="3832225"/>
          <p14:tracePt t="27947" x="4784725" y="3824288"/>
          <p14:tracePt t="27953" x="4911725" y="3816350"/>
          <p14:tracePt t="27960" x="4979988" y="3790950"/>
          <p14:tracePt t="27969" x="5099050" y="3763963"/>
          <p14:tracePt t="27976" x="5175250" y="3748088"/>
          <p14:tracePt t="27986" x="5235575" y="3722688"/>
          <p14:tracePt t="27992" x="5294313" y="3705225"/>
          <p14:tracePt t="28000" x="5353050" y="3671888"/>
          <p14:tracePt t="28007" x="5421313" y="3646488"/>
          <p14:tracePt t="28016" x="5456238" y="3611563"/>
          <p14:tracePt t="28023" x="5481638" y="3594100"/>
          <p14:tracePt t="28032" x="5524500" y="3552825"/>
          <p14:tracePt t="28040" x="5557838" y="3509963"/>
          <p14:tracePt t="28048" x="5600700" y="3449638"/>
          <p14:tracePt t="28056" x="5634038" y="3390900"/>
          <p14:tracePt t="28063" x="5702300" y="3279775"/>
          <p14:tracePt t="28071" x="5735638" y="3203575"/>
          <p14:tracePt t="28080" x="5829300" y="3025775"/>
          <p14:tracePt t="28088" x="5889625" y="2940050"/>
          <p14:tracePt t="28096" x="5905500" y="2871788"/>
          <p14:tracePt t="28104" x="5957888" y="2770188"/>
          <p14:tracePt t="28112" x="5999163" y="2668588"/>
          <p14:tracePt t="28121" x="6024563" y="2592388"/>
          <p14:tracePt t="28128" x="6034088" y="2524125"/>
          <p14:tracePt t="28139" x="6049963" y="2463800"/>
          <p14:tracePt t="28143" x="6059488" y="2387600"/>
          <p14:tracePt t="28157" x="6059488" y="2311400"/>
          <p14:tracePt t="28166" x="6059488" y="2260600"/>
          <p14:tracePt t="28174" x="6059488" y="2174875"/>
          <p14:tracePt t="28181" x="6059488" y="2047875"/>
          <p14:tracePt t="28190" x="6059488" y="1989138"/>
          <p14:tracePt t="28198" x="6049963" y="1844675"/>
          <p14:tracePt t="28205" x="6042025" y="1784350"/>
          <p14:tracePt t="28213" x="5999163" y="1639888"/>
          <p14:tracePt t="28222" x="5991225" y="1581150"/>
          <p14:tracePt t="28230" x="5948363" y="1470025"/>
          <p14:tracePt t="28237" x="5922963" y="1393825"/>
          <p14:tracePt t="28245" x="5880100" y="1292225"/>
          <p14:tracePt t="28253" x="5829300" y="1198563"/>
          <p14:tracePt t="28261" x="5803900" y="1147763"/>
          <p14:tracePt t="28269" x="5761038" y="1087438"/>
          <p14:tracePt t="28277" x="5694363" y="993775"/>
          <p14:tracePt t="28285" x="5651500" y="917575"/>
          <p14:tracePt t="28293" x="5591175" y="866775"/>
          <p14:tracePt t="28301" x="5524500" y="773113"/>
          <p14:tracePt t="28309" x="5481638" y="704850"/>
          <p14:tracePt t="28319" x="5387975" y="611188"/>
          <p14:tracePt t="28326" x="5337175" y="560388"/>
          <p14:tracePt t="28339" x="5268913" y="509588"/>
          <p14:tracePt t="28342" x="5183188" y="441325"/>
          <p14:tracePt t="28353" x="5116513" y="400050"/>
          <p14:tracePt t="28359" x="5064125" y="374650"/>
          <p14:tracePt t="28366" x="5005388" y="331788"/>
          <p14:tracePt t="28374" x="4929188" y="296863"/>
          <p14:tracePt t="28382" x="4835525" y="255588"/>
          <p14:tracePt t="28390" x="4759325" y="220663"/>
          <p14:tracePt t="28398" x="4699000" y="212725"/>
          <p14:tracePt t="28406" x="4640263" y="203200"/>
          <p14:tracePt t="28414" x="4579938" y="195263"/>
          <p14:tracePt t="28424" x="4521200" y="187325"/>
          <p14:tracePt t="28430" x="4410075" y="187325"/>
          <p14:tracePt t="28440" x="4351338" y="187325"/>
          <p14:tracePt t="28448" x="4224338" y="187325"/>
          <p14:tracePt t="28459" x="4156075" y="187325"/>
          <p14:tracePt t="28464" x="4095750" y="187325"/>
          <p14:tracePt t="28473" x="4011613" y="203200"/>
          <p14:tracePt t="28479" x="3917950" y="220663"/>
          <p14:tracePt t="28488" x="3849688" y="238125"/>
          <p14:tracePt t="28495" x="3798888" y="255588"/>
          <p14:tracePt t="28503" x="3671888" y="306388"/>
          <p14:tracePt t="28511" x="3594100" y="339725"/>
          <p14:tracePt t="28519" x="3517900" y="374650"/>
          <p14:tracePt t="28527" x="3441700" y="425450"/>
          <p14:tracePt t="28536" x="3373438" y="458788"/>
          <p14:tracePt t="28543" x="3297238" y="509588"/>
          <p14:tracePt t="28551" x="3246438" y="569913"/>
          <p14:tracePt t="28560" x="3203575" y="603250"/>
          <p14:tracePt t="28570" x="3135313" y="696913"/>
          <p14:tracePt t="28576" x="3101975" y="730250"/>
          <p14:tracePt t="28586" x="3067050" y="808038"/>
          <p14:tracePt t="28592" x="3008313" y="900113"/>
          <p14:tracePt t="28601" x="2949575" y="1019175"/>
          <p14:tracePt t="28608" x="2906713" y="1122363"/>
          <p14:tracePt t="28616" x="2881313" y="1198563"/>
          <p14:tracePt t="28623" x="2846388" y="1300163"/>
          <p14:tracePt t="28631" x="2813050" y="1376363"/>
          <p14:tracePt t="28639" x="2795588" y="1452563"/>
          <p14:tracePt t="28647" x="2778125" y="1512888"/>
          <p14:tracePt t="28658" x="2752725" y="1639888"/>
          <p14:tracePt t="28667" x="2744788" y="1700213"/>
          <p14:tracePt t="28675" x="2727325" y="1758950"/>
          <p14:tracePt t="28684" x="2727325" y="1819275"/>
          <p14:tracePt t="28691" x="2727325" y="1860550"/>
          <p14:tracePt t="28699" x="2727325" y="1903413"/>
          <p14:tracePt t="28709" x="2727325" y="1946275"/>
          <p14:tracePt t="28718" x="2727325" y="1997075"/>
          <p14:tracePt t="28726" x="2727325" y="2065338"/>
          <p14:tracePt t="28737" x="2736850" y="2124075"/>
          <p14:tracePt t="28741" x="2736850" y="2159000"/>
          <p14:tracePt t="28750" x="2744788" y="2209800"/>
          <p14:tracePt t="28759" x="2752725" y="2268538"/>
          <p14:tracePt t="28766" x="2762250" y="2354263"/>
          <p14:tracePt t="28774" x="2770188" y="2413000"/>
          <p14:tracePt t="28782" x="2787650" y="2532063"/>
          <p14:tracePt t="28791" x="2795588" y="2592388"/>
          <p14:tracePt t="28798" x="2805113" y="2625725"/>
          <p14:tracePt t="28806" x="2813050" y="2686050"/>
          <p14:tracePt t="28814" x="2830513" y="2752725"/>
          <p14:tracePt t="28821" x="2855913" y="2820988"/>
          <p14:tracePt t="28830" x="2881313" y="2871788"/>
          <p14:tracePt t="28838" x="2906713" y="2932113"/>
          <p14:tracePt t="28845" x="2932113" y="2990850"/>
          <p14:tracePt t="28853" x="2965450" y="3051175"/>
          <p14:tracePt t="28863" x="3008313" y="3119438"/>
          <p14:tracePt t="28869" x="3041650" y="3178175"/>
          <p14:tracePt t="28877" x="3084513" y="3228975"/>
          <p14:tracePt t="28885" x="3119438" y="3279775"/>
          <p14:tracePt t="28903" x="3186113" y="3355975"/>
          <p14:tracePt t="28909" x="3211513" y="3382963"/>
          <p14:tracePt t="28917" x="3238500" y="3416300"/>
          <p14:tracePt t="28925" x="3289300" y="3459163"/>
          <p14:tracePt t="28934" x="3322638" y="3502025"/>
          <p14:tracePt t="28941" x="3348038" y="3527425"/>
          <p14:tracePt t="28949" x="3365500" y="3535363"/>
          <p14:tracePt t="28959" x="3390900" y="3560763"/>
          <p14:tracePt t="28966" x="3433763" y="3594100"/>
          <p14:tracePt t="28975" x="3467100" y="3611563"/>
          <p14:tracePt t="28981" x="3527425" y="3654425"/>
          <p14:tracePt t="28991" x="3552825" y="3662363"/>
          <p14:tracePt t="28997" x="3586163" y="3697288"/>
          <p14:tracePt t="29007" x="3662363" y="3722688"/>
          <p14:tracePt t="29015" x="3687763" y="3730625"/>
          <p14:tracePt t="29023" x="3730625" y="3748088"/>
          <p14:tracePt t="29031" x="3781425" y="3773488"/>
          <p14:tracePt t="29039" x="3824288" y="3790950"/>
          <p14:tracePt t="29047" x="3867150" y="3806825"/>
          <p14:tracePt t="29055" x="3908425" y="3816350"/>
          <p14:tracePt t="29063" x="3968750" y="3824288"/>
          <p14:tracePt t="29071" x="4019550" y="3849688"/>
          <p14:tracePt t="29080" x="4044950" y="3849688"/>
          <p14:tracePt t="29087" x="4062413" y="3849688"/>
          <p14:tracePt t="29096" x="4113213" y="3857625"/>
          <p14:tracePt t="29103" x="4138613" y="3857625"/>
          <p14:tracePt t="29111" x="4164013" y="3867150"/>
          <p14:tracePt t="29119" x="4197350" y="3867150"/>
          <p14:tracePt t="29127" x="4240213" y="3867150"/>
          <p14:tracePt t="29135" x="4283075" y="3867150"/>
          <p14:tracePt t="29143" x="4325938" y="3867150"/>
          <p14:tracePt t="29151" x="4368800" y="3867150"/>
          <p14:tracePt t="29159" x="4410075" y="3867150"/>
          <p14:tracePt t="29169" x="4486275" y="3867150"/>
          <p14:tracePt t="29180" x="4529138" y="3867150"/>
          <p14:tracePt t="29188" x="4630738" y="3849688"/>
          <p14:tracePt t="29196" x="4683125" y="3849688"/>
          <p14:tracePt t="29204" x="4716463" y="3841750"/>
          <p14:tracePt t="29211" x="4767263" y="3832225"/>
          <p14:tracePt t="29222" x="4784725" y="3832225"/>
          <p14:tracePt t="29227" x="4818063" y="3824288"/>
          <p14:tracePt t="29235" x="4843463" y="3824288"/>
          <p14:tracePt t="29243" x="4860925" y="3824288"/>
          <p14:tracePt t="29251" x="4868863" y="3816350"/>
          <p14:tracePt t="29269" x="4878388" y="3816350"/>
          <p14:tracePt t="30903" x="4886325" y="3816350"/>
          <p14:tracePt t="30911" x="4903788" y="3816350"/>
          <p14:tracePt t="30919" x="4929188" y="3816350"/>
          <p14:tracePt t="30927" x="4962525" y="3806825"/>
          <p14:tracePt t="30935" x="4979988" y="3806825"/>
          <p14:tracePt t="30945" x="4997450" y="3798888"/>
          <p14:tracePt t="30952" x="5022850" y="3790950"/>
          <p14:tracePt t="30962" x="5038725" y="3773488"/>
          <p14:tracePt t="30968" x="5064125" y="3763963"/>
          <p14:tracePt t="30980" x="5099050" y="3730625"/>
          <p14:tracePt t="30986" x="5132388" y="3697288"/>
          <p14:tracePt t="30994" x="5149850" y="3662363"/>
          <p14:tracePt t="31002" x="5149850" y="3629025"/>
          <p14:tracePt t="31010" x="5149850" y="3594100"/>
          <p14:tracePt t="31017" x="5132388" y="3594100"/>
          <p14:tracePt t="31025" x="5099050" y="3594100"/>
          <p14:tracePt t="31327" x="5099050" y="3586163"/>
          <p14:tracePt t="31351" x="5099050" y="3578225"/>
          <p14:tracePt t="31360" x="5106988" y="3578225"/>
          <p14:tracePt t="31368" x="5106988" y="3568700"/>
          <p14:tracePt t="31376" x="5116513" y="3568700"/>
          <p14:tracePt t="31384" x="5124450" y="3568700"/>
          <p14:tracePt t="31392" x="5132388" y="3560763"/>
          <p14:tracePt t="31400" x="5141913" y="3560763"/>
          <p14:tracePt t="31408" x="5149850" y="3560763"/>
          <p14:tracePt t="31424" x="5157788" y="3552825"/>
          <p14:tracePt t="31431" x="5167313" y="3543300"/>
          <p14:tracePt t="31440" x="5175250" y="3535363"/>
          <p14:tracePt t="31448" x="5183188" y="3535363"/>
          <p14:tracePt t="31456" x="5192713" y="3527425"/>
          <p14:tracePt t="31465" x="5200650" y="3517900"/>
          <p14:tracePt t="31471" x="5208588" y="3517900"/>
          <p14:tracePt t="31481" x="5226050" y="3509963"/>
          <p14:tracePt t="31488" x="5235575" y="3502025"/>
          <p14:tracePt t="31496" x="5251450" y="3492500"/>
          <p14:tracePt t="31503" x="5276850" y="3484563"/>
          <p14:tracePt t="31513" x="5286375" y="3475038"/>
          <p14:tracePt t="31519" x="5294313" y="3475038"/>
          <p14:tracePt t="31530" x="5311775" y="3475038"/>
          <p14:tracePt t="31535" x="5319713" y="3475038"/>
          <p14:tracePt t="31545" x="5327650" y="3475038"/>
          <p14:tracePt t="31552" x="5337175" y="3475038"/>
          <p14:tracePt t="31586" x="5345113" y="3475038"/>
          <p14:tracePt t="31601" x="5345113" y="3467100"/>
          <p14:tracePt t="31626" x="5345113" y="3459163"/>
          <p14:tracePt t="31642" x="5345113" y="3449638"/>
          <p14:tracePt t="31650" x="5353050" y="3449638"/>
          <p14:tracePt t="31667" x="5362575" y="3449638"/>
          <p14:tracePt t="31674" x="5362575" y="3441700"/>
          <p14:tracePt t="31682" x="5362575" y="3433763"/>
          <p14:tracePt t="31698" x="5370513" y="3424238"/>
          <p14:tracePt t="31714" x="5370513" y="3416300"/>
          <p14:tracePt t="31722" x="5380038" y="3416300"/>
          <p14:tracePt t="31730" x="5380038" y="3408363"/>
          <p14:tracePt t="32360" x="5387975" y="3408363"/>
          <p14:tracePt t="32373" x="5405438" y="3408363"/>
          <p14:tracePt t="32383" x="5413375" y="3408363"/>
          <p14:tracePt t="32391" x="5413375" y="3398838"/>
          <p14:tracePt t="32400" x="5421313" y="3390900"/>
          <p14:tracePt t="32408" x="5430838" y="3390900"/>
          <p14:tracePt t="32424" x="5438775" y="3390900"/>
          <p14:tracePt t="32431" x="5456238" y="3390900"/>
          <p14:tracePt t="32448" x="5456238" y="3382963"/>
          <p14:tracePt t="32456" x="5472113" y="3382963"/>
          <p14:tracePt t="32464" x="5481638" y="3373438"/>
          <p14:tracePt t="32480" x="5489575" y="3365500"/>
          <p14:tracePt t="32488" x="5497513" y="3365500"/>
          <p14:tracePt t="32504" x="5507038" y="3365500"/>
          <p14:tracePt t="32512" x="5514975" y="3355975"/>
          <p14:tracePt t="32519" x="5524500" y="3355975"/>
          <p14:tracePt t="32527" x="5532438" y="3348038"/>
          <p14:tracePt t="32535" x="5540375" y="3348038"/>
          <p14:tracePt t="32543" x="5549900" y="3340100"/>
          <p14:tracePt t="32552" x="5557838" y="3340100"/>
          <p14:tracePt t="32559" x="5575300" y="3340100"/>
          <p14:tracePt t="32567" x="5575300" y="3330575"/>
          <p14:tracePt t="32576" x="5583238" y="3330575"/>
          <p14:tracePt t="32592" x="5591175" y="3330575"/>
          <p14:tracePt t="32657" x="5600700" y="3330575"/>
          <p14:tracePt t="32673" x="5608638" y="3330575"/>
          <p14:tracePt t="32713" x="5616575" y="3330575"/>
          <p14:tracePt t="32738" x="5626100" y="3330575"/>
          <p14:tracePt t="32747" x="5626100" y="3340100"/>
          <p14:tracePt t="32762" x="5634038" y="3348038"/>
          <p14:tracePt t="32794" x="5641975" y="3355975"/>
          <p14:tracePt t="32842" x="5651500" y="3355975"/>
          <p14:tracePt t="33273" x="5659438" y="3355975"/>
          <p14:tracePt t="33289" x="5668963" y="3355975"/>
          <p14:tracePt t="33298" x="5668963" y="3365500"/>
          <p14:tracePt t="33314" x="5676900" y="3365500"/>
          <p14:tracePt t="33632" x="5676900" y="3373438"/>
          <p14:tracePt t="33680" x="5676900" y="3382963"/>
          <p14:tracePt t="33688" x="5684838" y="3382963"/>
          <p14:tracePt t="34929" x="5684838" y="3390900"/>
          <p14:tracePt t="34935" x="5676900" y="3408363"/>
          <p14:tracePt t="34945" x="5659438" y="3424238"/>
          <p14:tracePt t="34951" x="5608638" y="3459163"/>
          <p14:tracePt t="34961" x="5557838" y="3502025"/>
          <p14:tracePt t="34971" x="5497513" y="3543300"/>
          <p14:tracePt t="34978" x="5446713" y="3578225"/>
          <p14:tracePt t="34987" x="5327650" y="3619500"/>
          <p14:tracePt t="34993" x="5226050" y="3679825"/>
          <p14:tracePt t="35002" x="5167313" y="3705225"/>
          <p14:tracePt t="35013" x="5056188" y="3773488"/>
          <p14:tracePt t="35021" x="4937125" y="3867150"/>
          <p14:tracePt t="35029" x="4860925" y="3951288"/>
          <p14:tracePt t="35037" x="4802188" y="4011613"/>
          <p14:tracePt t="35045" x="4733925" y="4095750"/>
          <p14:tracePt t="35053" x="4683125" y="4171950"/>
          <p14:tracePt t="35061" x="4622800" y="4265613"/>
          <p14:tracePt t="35071" x="4589463" y="4325938"/>
          <p14:tracePt t="35078" x="4538663" y="4419600"/>
          <p14:tracePt t="35087" x="4503738" y="4503738"/>
          <p14:tracePt t="35093" x="4470400" y="4572000"/>
          <p14:tracePt t="35102" x="4435475" y="4614863"/>
          <p14:tracePt t="35110" x="4410075" y="4683125"/>
          <p14:tracePt t="35119" x="4376738" y="4741863"/>
          <p14:tracePt t="35126" x="4341813" y="4792663"/>
          <p14:tracePt t="35135" x="4308475" y="4843463"/>
          <p14:tracePt t="35142" x="4291013" y="4868863"/>
          <p14:tracePt t="35150" x="4257675" y="4903788"/>
          <p14:tracePt t="35158" x="4232275" y="4929188"/>
          <p14:tracePt t="35166" x="4197350" y="4962525"/>
          <p14:tracePt t="35174" x="4164013" y="4997450"/>
          <p14:tracePt t="35182" x="4138613" y="5013325"/>
          <p14:tracePt t="35190" x="4113213" y="5030788"/>
          <p14:tracePt t="35198" x="4095750" y="5056188"/>
          <p14:tracePt t="35208" x="4070350" y="5081588"/>
          <p14:tracePt t="35214" x="4027488" y="5106988"/>
          <p14:tracePt t="35222" x="3986213" y="5132388"/>
          <p14:tracePt t="35230" x="3968750" y="5141913"/>
          <p14:tracePt t="35240" x="3925888" y="5167313"/>
          <p14:tracePt t="35250" x="3892550" y="5167313"/>
          <p14:tracePt t="35256" x="3841750" y="5192713"/>
          <p14:tracePt t="35264" x="3798888" y="5200650"/>
          <p14:tracePt t="35272" x="3748088" y="5218113"/>
          <p14:tracePt t="35280" x="3713163" y="5226050"/>
          <p14:tracePt t="35289" x="3654425" y="5226050"/>
          <p14:tracePt t="35296" x="3629025" y="5226050"/>
          <p14:tracePt t="35303" x="3586163" y="5226050"/>
          <p14:tracePt t="35312" x="3535363" y="5226050"/>
          <p14:tracePt t="35320" x="3517900" y="5226050"/>
          <p14:tracePt t="35328" x="3492500" y="5226050"/>
          <p14:tracePt t="35336" x="3467100" y="5226050"/>
          <p14:tracePt t="35344" x="3467100" y="5218113"/>
          <p14:tracePt t="35352" x="3449638" y="5208588"/>
          <p14:tracePt t="35360" x="3441700" y="5200650"/>
          <p14:tracePt t="35369" x="3441700" y="5192713"/>
          <p14:tracePt t="35376" x="3433763" y="5183188"/>
          <p14:tracePt t="35385" x="3416300" y="5167313"/>
          <p14:tracePt t="35391" x="3398838" y="5149850"/>
          <p14:tracePt t="35399" x="3390900" y="5141913"/>
          <p14:tracePt t="35407" x="3382963" y="5132388"/>
          <p14:tracePt t="35415" x="3373438" y="5116513"/>
          <p14:tracePt t="35423" x="3355975" y="5106988"/>
          <p14:tracePt t="35431" x="3348038" y="5099050"/>
          <p14:tracePt t="35455" x="3340100" y="5099050"/>
          <p14:tracePt t="35483" x="3330575" y="5099050"/>
          <p14:tracePt t="35499" x="3322638" y="5099050"/>
          <p14:tracePt t="35507" x="3305175" y="5099050"/>
          <p14:tracePt t="35518" x="3297238" y="5091113"/>
          <p14:tracePt t="35525" x="3263900" y="5081588"/>
          <p14:tracePt t="35535" x="3238500" y="5081588"/>
          <p14:tracePt t="35541" x="3211513" y="5073650"/>
          <p14:tracePt t="35550" x="3203575" y="5064125"/>
          <p14:tracePt t="35558" x="3186113" y="5064125"/>
          <p14:tracePt t="35566" x="3170238" y="5056188"/>
          <p14:tracePt t="35574" x="3160713" y="5048250"/>
          <p14:tracePt t="35582" x="3152775" y="5048250"/>
          <p14:tracePt t="35590" x="3144838" y="5048250"/>
          <p14:tracePt t="35606" x="3135313" y="5038725"/>
          <p14:tracePt t="35621" x="3127375" y="5038725"/>
          <p14:tracePt t="35630" x="3119438" y="5030788"/>
          <p14:tracePt t="35646" x="3101975" y="5022850"/>
          <p14:tracePt t="35654" x="3094038" y="5013325"/>
          <p14:tracePt t="35662" x="3094038" y="5005388"/>
          <p14:tracePt t="35671" x="3084513" y="5005388"/>
          <p14:tracePt t="35677" x="3076575" y="5005388"/>
          <p14:tracePt t="35694" x="3067050" y="4997450"/>
          <p14:tracePt t="35710" x="3059113" y="4987925"/>
          <p14:tracePt t="35721" x="3051175" y="4987925"/>
          <p14:tracePt t="35726" x="3051175" y="4979988"/>
          <p14:tracePt t="35742" x="3041650" y="4979988"/>
          <p14:tracePt t="35752" x="3033713" y="4972050"/>
          <p14:tracePt t="35769" x="3025775" y="4962525"/>
          <p14:tracePt t="35774" x="3016250" y="4962525"/>
          <p14:tracePt t="35785" x="3000375" y="4946650"/>
          <p14:tracePt t="35790" x="3000375" y="4937125"/>
          <p14:tracePt t="35800" x="2982913" y="4937125"/>
          <p14:tracePt t="35816" x="2974975" y="4929188"/>
          <p14:tracePt t="35823" x="2965450" y="4919663"/>
          <p14:tracePt t="35831" x="2957513" y="4911725"/>
          <p14:tracePt t="35839" x="2949575" y="4911725"/>
          <p14:tracePt t="35847" x="2940050" y="4911725"/>
          <p14:tracePt t="35863" x="2940050" y="4903788"/>
          <p14:tracePt t="35871" x="2932113" y="4903788"/>
          <p14:tracePt t="35991" x="2932113" y="4894263"/>
          <p14:tracePt t="36122" x="2922588" y="4894263"/>
          <p14:tracePt t="36170" x="2914650" y="4894263"/>
          <p14:tracePt t="36186" x="2914650" y="4886325"/>
          <p14:tracePt t="36202" x="2906713" y="4878388"/>
          <p14:tracePt t="36250" x="2897188" y="4878388"/>
          <p14:tracePt t="36275" x="2897188" y="4868863"/>
          <p14:tracePt t="36292" x="2889250" y="4868863"/>
          <p14:tracePt t="38072" x="2906713" y="4868863"/>
          <p14:tracePt t="38085" x="2940050" y="4860925"/>
          <p14:tracePt t="38092" x="3000375" y="4852988"/>
          <p14:tracePt t="38099" x="3160713" y="4810125"/>
          <p14:tracePt t="38108" x="3271838" y="4784725"/>
          <p14:tracePt t="38116" x="3433763" y="4767263"/>
          <p14:tracePt t="38124" x="3773488" y="4691063"/>
          <p14:tracePt t="38132" x="4044950" y="4657725"/>
          <p14:tracePt t="38140" x="4376738" y="4622800"/>
          <p14:tracePt t="38148" x="4665663" y="4622800"/>
          <p14:tracePt t="38156" x="4818063" y="4622800"/>
          <p14:tracePt t="38163" x="5073650" y="4622800"/>
          <p14:tracePt t="38171" x="5370513" y="4630738"/>
          <p14:tracePt t="38179" x="5565775" y="4657725"/>
          <p14:tracePt t="38187" x="5897563" y="4716463"/>
          <p14:tracePt t="38196" x="6229350" y="4767263"/>
          <p14:tracePt t="38203" x="6356350" y="4775200"/>
          <p14:tracePt t="38211" x="6627813" y="4835525"/>
          <p14:tracePt t="38219" x="6850063" y="4868863"/>
          <p14:tracePt t="38227" x="7010400" y="4894263"/>
          <p14:tracePt t="38236" x="7121525" y="4911725"/>
          <p14:tracePt t="38244" x="7308850" y="4937125"/>
          <p14:tracePt t="38253" x="7402513" y="4954588"/>
          <p14:tracePt t="38259" x="7478713" y="4962525"/>
          <p14:tracePt t="38268" x="7588250" y="4972050"/>
          <p14:tracePt t="38275" x="7681913" y="4987925"/>
          <p14:tracePt t="38284" x="7775575" y="4997450"/>
          <p14:tracePt t="38291" x="7835900" y="5005388"/>
          <p14:tracePt t="38299" x="7886700" y="5005388"/>
          <p14:tracePt t="38307" x="7912100" y="5005388"/>
          <p14:tracePt t="38318" x="7937500" y="5013325"/>
          <p14:tracePt t="38323" x="7954963" y="5013325"/>
          <p14:tracePt t="38334" x="7962900" y="5013325"/>
          <p14:tracePt t="47084" x="7954963" y="5013325"/>
          <p14:tracePt t="47092" x="7894638" y="5038725"/>
          <p14:tracePt t="47100" x="7810500" y="5064125"/>
          <p14:tracePt t="47107" x="7716838" y="5099050"/>
          <p14:tracePt t="47115" x="7656513" y="5116513"/>
          <p14:tracePt t="47123" x="7623175" y="5124450"/>
          <p14:tracePt t="47162" x="7623175" y="5132388"/>
          <p14:tracePt t="47207" x="7613650" y="5132388"/>
          <p14:tracePt t="47215" x="7597775" y="5141913"/>
          <p14:tracePt t="47223" x="7546975" y="5175250"/>
          <p14:tracePt t="47231" x="7512050" y="5200650"/>
          <p14:tracePt t="47239" x="7461250" y="5243513"/>
          <p14:tracePt t="47247" x="7435850" y="5268913"/>
          <p14:tracePt t="47257" x="7402513" y="5294313"/>
          <p14:tracePt t="47263" x="7385050" y="5319713"/>
          <p14:tracePt t="47274" x="7359650" y="5345113"/>
          <p14:tracePt t="47280" x="7308850" y="5370513"/>
          <p14:tracePt t="47290" x="7283450" y="5387975"/>
          <p14:tracePt t="47298" x="7248525" y="5405438"/>
          <p14:tracePt t="47306" x="7215188" y="5413375"/>
          <p14:tracePt t="47315" x="7180263" y="5421313"/>
          <p14:tracePt t="47321" x="7138988" y="5421313"/>
          <p14:tracePt t="47330" x="7121525" y="5421313"/>
          <p14:tracePt t="47337" x="7088188" y="5421313"/>
          <p14:tracePt t="47347" x="7019925" y="5421313"/>
          <p14:tracePt t="47353" x="6994525" y="5421313"/>
          <p14:tracePt t="47361" x="6900863" y="5413375"/>
          <p14:tracePt t="47369" x="6799263" y="5387975"/>
          <p14:tracePt t="47377" x="6619875" y="5362575"/>
          <p14:tracePt t="47385" x="6475413" y="5337175"/>
          <p14:tracePt t="47393" x="6373813" y="5327650"/>
          <p14:tracePt t="47401" x="6153150" y="5302250"/>
          <p14:tracePt t="47409" x="5991225" y="5276850"/>
          <p14:tracePt t="47418" x="5864225" y="5251450"/>
          <p14:tracePt t="47425" x="5719763" y="5226050"/>
          <p14:tracePt t="47434" x="5591175" y="5208588"/>
          <p14:tracePt t="47441" x="5524500" y="5183188"/>
          <p14:tracePt t="47449" x="5395913" y="5149850"/>
          <p14:tracePt t="47458" x="5192713" y="5106988"/>
          <p14:tracePt t="47465" x="5106988" y="5091113"/>
          <p14:tracePt t="47473" x="4962525" y="5048250"/>
          <p14:tracePt t="47481" x="4886325" y="5030788"/>
          <p14:tracePt t="47489" x="4784725" y="5005388"/>
          <p14:tracePt t="47497" x="4708525" y="4987925"/>
          <p14:tracePt t="47506" x="4622800" y="4962525"/>
          <p14:tracePt t="47513" x="4521200" y="4937125"/>
          <p14:tracePt t="47521" x="4376738" y="4919663"/>
          <p14:tracePt t="47529" x="4316413" y="4894263"/>
          <p14:tracePt t="47539" x="4206875" y="4878388"/>
          <p14:tracePt t="47546" x="4130675" y="4852988"/>
          <p14:tracePt t="47555" x="4070350" y="4843463"/>
          <p14:tracePt t="47563" x="3968750" y="4818063"/>
          <p14:tracePt t="47571" x="3892550" y="4802188"/>
          <p14:tracePt t="47579" x="3806825" y="4775200"/>
          <p14:tracePt t="47587" x="3713163" y="4759325"/>
          <p14:tracePt t="47597" x="3629025" y="4741863"/>
          <p14:tracePt t="47607" x="3543300" y="4724400"/>
          <p14:tracePt t="47615" x="3459163" y="4708525"/>
          <p14:tracePt t="47623" x="3398838" y="4699000"/>
          <p14:tracePt t="47634" x="3340100" y="4691063"/>
          <p14:tracePt t="47643" x="3289300" y="4691063"/>
          <p14:tracePt t="47652" x="3263900" y="4683125"/>
          <p14:tracePt t="47660" x="3228975" y="4683125"/>
          <p14:tracePt t="47669" x="3211513" y="4683125"/>
          <p14:tracePt t="47676" x="3203575" y="4683125"/>
          <p14:tracePt t="47686" x="3195638" y="4683125"/>
          <p14:tracePt t="47696" x="3178175" y="4683125"/>
          <p14:tracePt t="47704" x="3152775" y="4683125"/>
          <p14:tracePt t="47712" x="3127375" y="4683125"/>
          <p14:tracePt t="47720" x="3109913" y="4683125"/>
          <p14:tracePt t="47738" x="3101975" y="4683125"/>
          <p14:tracePt t="47752" x="3094038" y="4683125"/>
          <p14:tracePt t="47770" x="3084513" y="4683125"/>
          <p14:tracePt t="47786" x="3076575" y="4683125"/>
          <p14:tracePt t="47796" x="3076575" y="4691063"/>
          <p14:tracePt t="47804" x="3067050" y="4691063"/>
          <p14:tracePt t="47814" x="3059113" y="4708525"/>
          <p14:tracePt t="47820" x="3051175" y="4716463"/>
          <p14:tracePt t="47830" x="3041650" y="4724400"/>
          <p14:tracePt t="47838" x="3025775" y="4741863"/>
          <p14:tracePt t="47848" x="3000375" y="4749800"/>
          <p14:tracePt t="47853" x="2982913" y="4767263"/>
          <p14:tracePt t="47862" x="2957513" y="4775200"/>
          <p14:tracePt t="47870" x="2940050" y="4784725"/>
          <p14:tracePt t="47879" x="2922588" y="4792663"/>
          <p14:tracePt t="47888" x="2906713" y="4810125"/>
          <p14:tracePt t="47898" x="2889250" y="4818063"/>
          <p14:tracePt t="47917" x="2889250" y="4827588"/>
          <p14:tracePt t="47941" x="2881313" y="4827588"/>
          <p14:tracePt t="47957" x="2871788" y="4835525"/>
          <p14:tracePt t="47965" x="2871788" y="4843463"/>
          <p14:tracePt t="47973" x="2871788" y="4852988"/>
          <p14:tracePt t="47981" x="2863850" y="4860925"/>
          <p14:tracePt t="47991" x="2863850" y="4868863"/>
          <p14:tracePt t="48003" x="2855913" y="4868863"/>
          <p14:tracePt t="48016" x="2855913" y="4878388"/>
          <p14:tracePt t="59624" x="2846388" y="4878388"/>
          <p14:tracePt t="59678" x="2838450" y="4878388"/>
          <p14:tracePt t="59696" x="2830513" y="4878388"/>
          <p14:tracePt t="59753" x="2820988" y="4878388"/>
          <p14:tracePt t="66296" x="2813050" y="4886325"/>
          <p14:tracePt t="66304" x="2805113" y="4894263"/>
          <p14:tracePt t="66316" x="2795588" y="4919663"/>
          <p14:tracePt t="66322" x="2787650" y="4954588"/>
          <p14:tracePt t="66331" x="2778125" y="4997450"/>
          <p14:tracePt t="66337" x="2770188" y="5030788"/>
          <p14:tracePt t="66348" x="2770188" y="5056188"/>
          <p14:tracePt t="66354" x="2770188" y="5081588"/>
          <p14:tracePt t="66364" x="2770188" y="5106988"/>
          <p14:tracePt t="66371" x="2770188" y="5149850"/>
          <p14:tracePt t="66383" x="2770188" y="5208588"/>
          <p14:tracePt t="66391" x="2778125" y="5260975"/>
          <p14:tracePt t="66400" x="2795588" y="5302250"/>
          <p14:tracePt t="66408" x="2813050" y="5327650"/>
          <p14:tracePt t="66415" x="2830513" y="5327650"/>
          <p14:tracePt t="66481" x="2838450" y="5302250"/>
          <p14:tracePt t="66487" x="2863850" y="5243513"/>
          <p14:tracePt t="66495" x="2871788" y="5200650"/>
          <p14:tracePt t="66503" x="2889250" y="5106988"/>
          <p14:tracePt t="66511" x="2914650" y="5048250"/>
          <p14:tracePt t="66519" x="2932113" y="4946650"/>
          <p14:tracePt t="66527" x="2932113" y="4903788"/>
          <p14:tracePt t="66538" x="2940050" y="4843463"/>
          <p14:tracePt t="66550" x="2949575" y="4810125"/>
          <p14:tracePt t="66560" x="2949575" y="4792663"/>
          <p14:tracePt t="66571" x="2957513" y="4767263"/>
          <p14:tracePt t="66580" x="2965450" y="4749800"/>
          <p14:tracePt t="66590" x="2974975" y="4733925"/>
          <p14:tracePt t="66599" x="2982913" y="4716463"/>
          <p14:tracePt t="66605" x="2990850" y="4708525"/>
          <p14:tracePt t="66779" x="2982913" y="4708525"/>
          <p14:tracePt t="66789" x="2974975" y="4716463"/>
          <p14:tracePt t="66797" x="2965450" y="4716463"/>
          <p14:tracePt t="66807" x="2949575" y="4724400"/>
          <p14:tracePt t="66817" x="2940050" y="4741863"/>
          <p14:tracePt t="66825" x="2922588" y="4767263"/>
          <p14:tracePt t="66835" x="2914650" y="4767263"/>
          <p14:tracePt t="66843" x="2897188" y="4784725"/>
          <p14:tracePt t="66854" x="2897188" y="4792663"/>
          <p14:tracePt t="66861" x="2889250" y="4810125"/>
          <p14:tracePt t="66871" x="2889250" y="4818063"/>
          <p14:tracePt t="66877" x="2881313" y="4827588"/>
          <p14:tracePt t="66902" x="2881313" y="4835525"/>
          <p14:tracePt t="66903" x="2871788" y="4843463"/>
          <p14:tracePt t="66924" x="2871788" y="4852988"/>
          <p14:tracePt t="66932" x="2871788" y="4860925"/>
          <p14:tracePt t="66968" x="2863850" y="4860925"/>
          <p14:tracePt t="66984" x="2855913" y="4860925"/>
          <p14:tracePt t="66991" x="2846388" y="4868863"/>
          <p14:tracePt t="67025" x="2846388" y="4878388"/>
          <p14:tracePt t="67039" x="2838450" y="4886325"/>
          <p14:tracePt t="67055" x="2838450" y="4894263"/>
          <p14:tracePt t="67063" x="2838450" y="4911725"/>
          <p14:tracePt t="67087" x="2838450" y="4919663"/>
          <p14:tracePt t="67262" x="2846388" y="4919663"/>
          <p14:tracePt t="67270" x="2855913" y="4919663"/>
          <p14:tracePt t="67278" x="2863850" y="4919663"/>
          <p14:tracePt t="67579" x="2863850" y="4911725"/>
          <p14:tracePt t="67587" x="2863850" y="4894263"/>
          <p14:tracePt t="67605" x="2863850" y="4886325"/>
          <p14:tracePt t="67623" x="2863850" y="4878388"/>
          <p14:tracePt t="76993" x="2863850" y="4835525"/>
          <p14:tracePt t="77001" x="2855913" y="4810125"/>
          <p14:tracePt t="77009" x="2830513" y="4699000"/>
          <p14:tracePt t="77017" x="2805113" y="4614863"/>
          <p14:tracePt t="77025" x="2795588" y="4529138"/>
          <p14:tracePt t="77035" x="2787650" y="4427538"/>
          <p14:tracePt t="77041" x="2787650" y="4376738"/>
          <p14:tracePt t="77049" x="2805113" y="4316413"/>
          <p14:tracePt t="77057" x="2846388" y="4240213"/>
          <p14:tracePt t="77065" x="2965450" y="4095750"/>
          <p14:tracePt t="77073" x="3076575" y="3943350"/>
          <p14:tracePt t="77081" x="3160713" y="3849688"/>
          <p14:tracePt t="77090" x="3373438" y="3636963"/>
          <p14:tracePt t="77098" x="3433763" y="3578225"/>
          <p14:tracePt t="77105" x="3671888" y="3373438"/>
          <p14:tracePt t="77113" x="3883025" y="3195638"/>
          <p14:tracePt t="77121" x="4062413" y="3041650"/>
          <p14:tracePt t="77129" x="4300538" y="2855913"/>
          <p14:tracePt t="77137" x="4521200" y="2668588"/>
          <p14:tracePt t="77146" x="4759325" y="2481263"/>
          <p14:tracePt t="77154" x="5056188" y="2217738"/>
          <p14:tracePt t="77162" x="5167313" y="2124075"/>
          <p14:tracePt t="77173" x="5337175" y="1954213"/>
          <p14:tracePt t="77182" x="5430838" y="1878013"/>
          <p14:tracePt t="77192" x="5481638" y="1819275"/>
          <p14:tracePt t="77198" x="5540375" y="1758950"/>
          <p14:tracePt t="77208" x="5575300" y="1716088"/>
          <p14:tracePt t="77214" x="5591175" y="1700213"/>
          <p14:tracePt t="77223" x="5591175" y="1682750"/>
          <p14:tracePt t="77232" x="5600700" y="1674813"/>
          <p14:tracePt t="77239" x="5626100" y="1649413"/>
          <p14:tracePt t="77248" x="5641975" y="1606550"/>
          <p14:tracePt t="77255" x="5651500" y="1581150"/>
          <p14:tracePt t="77263" x="5659438" y="1520825"/>
          <p14:tracePt t="77271" x="5668963" y="1427163"/>
          <p14:tracePt t="77279" x="5668963" y="1385888"/>
          <p14:tracePt t="77287" x="5668963" y="1368425"/>
          <p14:tracePt t="77295" x="5668963" y="1333500"/>
          <p14:tracePt t="77303" x="5668963" y="1308100"/>
          <p14:tracePt t="77311" x="5668963" y="1282700"/>
          <p14:tracePt t="77319" x="5659438" y="1266825"/>
          <p14:tracePt t="77327" x="5651500" y="1241425"/>
          <p14:tracePt t="77336" x="5600700" y="1181100"/>
          <p14:tracePt t="77343" x="5532438" y="1130300"/>
          <p14:tracePt t="77352" x="5446713" y="1069975"/>
          <p14:tracePt t="77360" x="5362575" y="1011238"/>
          <p14:tracePt t="77369" x="5226050" y="942975"/>
          <p14:tracePt t="77376" x="5141913" y="884238"/>
          <p14:tracePt t="77385" x="5048250" y="815975"/>
          <p14:tracePt t="77392" x="4979988" y="773113"/>
          <p14:tracePt t="77400" x="4843463" y="671513"/>
          <p14:tracePt t="77408" x="4733925" y="611188"/>
          <p14:tracePt t="77416" x="4564063" y="519113"/>
          <p14:tracePt t="77423" x="4402138" y="450850"/>
          <p14:tracePt t="77432" x="4249738" y="382588"/>
          <p14:tracePt t="77439" x="4181475" y="365125"/>
          <p14:tracePt t="77448" x="4079875" y="314325"/>
          <p14:tracePt t="77456" x="4044950" y="306388"/>
          <p14:tracePt t="77475" x="4027488" y="306388"/>
          <p14:tracePt t="77480" x="4019550" y="306388"/>
          <p14:tracePt t="77491" x="4002088" y="306388"/>
          <p14:tracePt t="77498" x="3960813" y="314325"/>
          <p14:tracePt t="77506" x="3900488" y="322263"/>
          <p14:tracePt t="77513" x="3841750" y="339725"/>
          <p14:tracePt t="77522" x="3738563" y="339725"/>
          <p14:tracePt t="77530" x="3654425" y="339725"/>
          <p14:tracePt t="77537" x="3586163" y="339725"/>
          <p14:tracePt t="77546" x="3484563" y="339725"/>
          <p14:tracePt t="77553" x="3314700" y="339725"/>
          <p14:tracePt t="77561" x="3160713" y="339725"/>
          <p14:tracePt t="77570" x="2897188" y="331788"/>
          <p14:tracePt t="77578" x="2582863" y="331788"/>
          <p14:tracePt t="77587" x="2319338" y="331788"/>
          <p14:tracePt t="77593" x="1997075" y="331788"/>
          <p14:tracePt t="77602" x="1538288" y="331788"/>
          <p14:tracePt t="77610" x="1223963" y="331788"/>
          <p14:tracePt t="77619" x="900113" y="314325"/>
          <p14:tracePt t="77626" x="688975" y="306388"/>
          <p14:tracePt t="77635" x="347663" y="255588"/>
          <p14:tracePt t="77642" x="127000" y="20320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灯片编号占位符 4">
            <a:extLst>
              <a:ext uri="{FF2B5EF4-FFF2-40B4-BE49-F238E27FC236}">
                <a16:creationId xmlns:a16="http://schemas.microsoft.com/office/drawing/2014/main" id="{BB136402-07D3-43E7-B410-EDDFD032B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8E56C36-6A27-4D18-8610-86802982C59F}" type="slidenum">
              <a:rPr lang="en-US" altLang="zh-CN" sz="1200" smtClean="0">
                <a:latin typeface="Arial Black" panose="020B0A04020102020204" pitchFamily="34" charset="0"/>
              </a:rPr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zh-CN" sz="1200">
              <a:latin typeface="Arial Black" panose="020B0A04020102020204" pitchFamily="34" charset="0"/>
            </a:endParaRPr>
          </a:p>
        </p:txBody>
      </p:sp>
      <p:sp>
        <p:nvSpPr>
          <p:cNvPr id="5123" name="TextBox 4">
            <a:extLst>
              <a:ext uri="{FF2B5EF4-FFF2-40B4-BE49-F238E27FC236}">
                <a16:creationId xmlns:a16="http://schemas.microsoft.com/office/drawing/2014/main" id="{DBA05548-AA50-4379-A29B-C676964B30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663" y="196850"/>
            <a:ext cx="82994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1">
                <a:solidFill>
                  <a:srgbClr val="FF0000"/>
                </a:solidFill>
                <a:latin typeface="Arial" panose="020B0604020202020204" pitchFamily="34" charset="0"/>
              </a:rPr>
              <a:t>1. The Basis of Molecular Spectroscopy</a:t>
            </a:r>
            <a:endParaRPr lang="zh-CN" altLang="en-US" b="1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文本框 1">
            <a:extLst>
              <a:ext uri="{FF2B5EF4-FFF2-40B4-BE49-F238E27FC236}">
                <a16:creationId xmlns:a16="http://schemas.microsoft.com/office/drawing/2014/main" id="{94191FB7-38B6-4AFA-AAE3-34E62FED63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5938" y="1311275"/>
            <a:ext cx="3813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>
                <a:latin typeface="Arial" panose="020B0604020202020204" pitchFamily="34" charset="0"/>
                <a:ea typeface="楷体_GB2312" pitchFamily="49" charset="-122"/>
              </a:rPr>
              <a:t>The motion of a molecule includes: </a:t>
            </a:r>
            <a:endParaRPr lang="zh-CN" altLang="en-US" sz="1800">
              <a:latin typeface="Arial" panose="020B0604020202020204" pitchFamily="34" charset="0"/>
              <a:ea typeface="楷体_GB2312" pitchFamily="49" charset="-122"/>
            </a:endParaRPr>
          </a:p>
        </p:txBody>
      </p:sp>
      <p:sp>
        <p:nvSpPr>
          <p:cNvPr id="5125" name="文本框 2">
            <a:extLst>
              <a:ext uri="{FF2B5EF4-FFF2-40B4-BE49-F238E27FC236}">
                <a16:creationId xmlns:a16="http://schemas.microsoft.com/office/drawing/2014/main" id="{41FC4FA0-81D7-461E-9D4F-AB613F2257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2058988"/>
            <a:ext cx="3249612" cy="1287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800" b="1">
                <a:latin typeface="Arial" panose="020B0604020202020204" pitchFamily="34" charset="0"/>
                <a:ea typeface="楷体_GB2312" pitchFamily="49" charset="-122"/>
              </a:rPr>
              <a:t>Valence </a:t>
            </a:r>
            <a:r>
              <a:rPr lang="en-US" altLang="zh-CN" sz="18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</a:rPr>
              <a:t>Electron movement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800" b="1">
                <a:latin typeface="Arial" panose="020B0604020202020204" pitchFamily="34" charset="0"/>
                <a:ea typeface="楷体_GB2312" pitchFamily="49" charset="-122"/>
              </a:rPr>
              <a:t>Nucleus </a:t>
            </a:r>
            <a:r>
              <a:rPr lang="en-US" altLang="zh-CN" sz="18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</a:rPr>
              <a:t>Rotation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800" b="1">
                <a:latin typeface="Arial" panose="020B0604020202020204" pitchFamily="34" charset="0"/>
                <a:ea typeface="楷体_GB2312" pitchFamily="49" charset="-122"/>
              </a:rPr>
              <a:t>Nucleus </a:t>
            </a:r>
            <a:r>
              <a:rPr lang="en-US" altLang="zh-CN" sz="18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</a:rPr>
              <a:t>Vibration</a:t>
            </a:r>
            <a:endParaRPr lang="zh-CN" altLang="en-US" sz="1800" b="1">
              <a:solidFill>
                <a:srgbClr val="FF0000"/>
              </a:solidFill>
              <a:latin typeface="Arial" panose="020B0604020202020204" pitchFamily="34" charset="0"/>
              <a:ea typeface="楷体_GB2312" pitchFamily="49" charset="-122"/>
            </a:endParaRP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97EC98E0-9CA4-4EFA-BFED-DD9DF2AFE3F0}"/>
              </a:ext>
            </a:extLst>
          </p:cNvPr>
          <p:cNvCxnSpPr/>
          <p:nvPr/>
        </p:nvCxnSpPr>
        <p:spPr>
          <a:xfrm>
            <a:off x="4211638" y="2349500"/>
            <a:ext cx="8651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5E5D6A45-4FDD-43C3-A1A9-770C3545F95D}"/>
              </a:ext>
            </a:extLst>
          </p:cNvPr>
          <p:cNvCxnSpPr/>
          <p:nvPr/>
        </p:nvCxnSpPr>
        <p:spPr>
          <a:xfrm>
            <a:off x="4211638" y="2703513"/>
            <a:ext cx="8651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53E2CB82-B9AF-4EE9-917B-F03CF12F8893}"/>
              </a:ext>
            </a:extLst>
          </p:cNvPr>
          <p:cNvCxnSpPr/>
          <p:nvPr/>
        </p:nvCxnSpPr>
        <p:spPr>
          <a:xfrm>
            <a:off x="4211638" y="3068638"/>
            <a:ext cx="8651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29" name="文本框 5">
            <a:extLst>
              <a:ext uri="{FF2B5EF4-FFF2-40B4-BE49-F238E27FC236}">
                <a16:creationId xmlns:a16="http://schemas.microsoft.com/office/drawing/2014/main" id="{C3CFA2ED-EF68-4241-B6AF-462F291549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89600" y="2038350"/>
            <a:ext cx="2681288" cy="1287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rgbClr val="00B050"/>
                </a:solidFill>
                <a:latin typeface="Arial" panose="020B0604020202020204" pitchFamily="34" charset="0"/>
                <a:ea typeface="楷体_GB2312" pitchFamily="49" charset="-122"/>
              </a:rPr>
              <a:t>Electron Energy Level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rgbClr val="00B050"/>
                </a:solidFill>
                <a:latin typeface="Arial" panose="020B0604020202020204" pitchFamily="34" charset="0"/>
                <a:ea typeface="楷体_GB2312" pitchFamily="49" charset="-122"/>
              </a:rPr>
              <a:t>Rotation Energy Level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rgbClr val="00B050"/>
                </a:solidFill>
                <a:latin typeface="Arial" panose="020B0604020202020204" pitchFamily="34" charset="0"/>
                <a:ea typeface="楷体_GB2312" pitchFamily="49" charset="-122"/>
              </a:rPr>
              <a:t>Vibration Energy Level</a:t>
            </a:r>
            <a:endParaRPr lang="zh-CN" altLang="en-US" sz="1800" b="1">
              <a:solidFill>
                <a:srgbClr val="00B050"/>
              </a:solidFill>
              <a:latin typeface="Arial" panose="020B0604020202020204" pitchFamily="34" charset="0"/>
              <a:ea typeface="楷体_GB2312" pitchFamily="49" charset="-122"/>
            </a:endParaRPr>
          </a:p>
        </p:txBody>
      </p:sp>
      <p:sp>
        <p:nvSpPr>
          <p:cNvPr id="5130" name="文本框 6">
            <a:extLst>
              <a:ext uri="{FF2B5EF4-FFF2-40B4-BE49-F238E27FC236}">
                <a16:creationId xmlns:a16="http://schemas.microsoft.com/office/drawing/2014/main" id="{82EAAC7A-022B-420D-9B82-A23861774E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3654425"/>
            <a:ext cx="5216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>
                <a:latin typeface="Arial" panose="020B0604020202020204" pitchFamily="34" charset="0"/>
                <a:ea typeface="楷体_GB2312" pitchFamily="49" charset="-122"/>
              </a:rPr>
              <a:t>Different motions possess different energy levels.</a:t>
            </a:r>
            <a:endParaRPr lang="zh-CN" altLang="en-US" sz="1800">
              <a:latin typeface="Arial" panose="020B0604020202020204" pitchFamily="34" charset="0"/>
              <a:ea typeface="楷体_GB2312" pitchFamily="49" charset="-122"/>
            </a:endParaRPr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CF1227AB-799F-49D7-AE20-1C3E1D948D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513" y="908050"/>
            <a:ext cx="7731125" cy="472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7CAEA0BF-66CC-4523-A025-CA36599EFC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2288" y="5786438"/>
            <a:ext cx="7866062" cy="101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Arial" panose="020B0604020202020204" pitchFamily="34" charset="0"/>
                <a:ea typeface="楷体_GB2312" pitchFamily="49" charset="-122"/>
              </a:rPr>
              <a:t>When an electron or a nucleus </a:t>
            </a:r>
            <a:r>
              <a:rPr lang="en-US" altLang="zh-CN" sz="2000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</a:rPr>
              <a:t>absorbs light </a:t>
            </a:r>
            <a:r>
              <a:rPr lang="en-US" altLang="zh-CN" sz="2000" dirty="0">
                <a:latin typeface="Arial" panose="020B0604020202020204" pitchFamily="34" charset="0"/>
                <a:ea typeface="楷体_GB2312" pitchFamily="49" charset="-122"/>
              </a:rPr>
              <a:t>(which has an energy equal to certain energy level gap), the electron/nucleus </a:t>
            </a:r>
            <a:r>
              <a:rPr lang="en-US" altLang="zh-CN" sz="2000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</a:rPr>
              <a:t>transitions to the certain energy level</a:t>
            </a:r>
            <a:r>
              <a:rPr lang="en-US" altLang="zh-CN" sz="2000" dirty="0">
                <a:latin typeface="Arial" panose="020B0604020202020204" pitchFamily="34" charset="0"/>
                <a:ea typeface="楷体_GB2312" pitchFamily="49" charset="-122"/>
              </a:rPr>
              <a:t>. Thus, molecular spectroscopy is produced.</a:t>
            </a:r>
            <a:endParaRPr lang="zh-CN" altLang="en-US" sz="2000" dirty="0">
              <a:latin typeface="Arial" panose="020B0604020202020204" pitchFamily="34" charset="0"/>
              <a:ea typeface="楷体_GB2312" pitchFamily="49" charset="-122"/>
            </a:endParaRPr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AEDBBC0C-E2CA-4821-8949-16D58EE5DF5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 advTm="23002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9" grpId="0"/>
    </p:bldLst>
  </p:timing>
  <p:extLst>
    <p:ext uri="{3A86A75C-4F4B-4683-9AE1-C65F6400EC91}">
      <p14:laserTraceLst xmlns:p14="http://schemas.microsoft.com/office/powerpoint/2010/main">
        <p14:tracePtLst>
          <p14:tracePt t="87857" x="58738" y="4503738"/>
          <p14:tracePt t="87865" x="127000" y="4546600"/>
          <p14:tracePt t="87873" x="187325" y="4579938"/>
          <p14:tracePt t="87881" x="238125" y="4597400"/>
          <p14:tracePt t="87890" x="288925" y="4614863"/>
          <p14:tracePt t="87897" x="314325" y="4622800"/>
          <p14:tracePt t="87905" x="339725" y="4640263"/>
          <p14:tracePt t="87913" x="382588" y="4657725"/>
          <p14:tracePt t="87921" x="433388" y="4691063"/>
          <p14:tracePt t="87929" x="501650" y="4708525"/>
          <p14:tracePt t="87937" x="560388" y="4741863"/>
          <p14:tracePt t="87945" x="611188" y="4759325"/>
          <p14:tracePt t="87953" x="739775" y="4792663"/>
          <p14:tracePt t="87963" x="841375" y="4827588"/>
          <p14:tracePt t="87979" x="1104900" y="4911725"/>
          <p14:tracePt t="87985" x="1249363" y="4946650"/>
          <p14:tracePt t="87994" x="1393825" y="4997450"/>
          <p14:tracePt t="88001" x="1538288" y="5030788"/>
          <p14:tracePt t="88010" x="1682750" y="5073650"/>
          <p14:tracePt t="88017" x="1844675" y="5106988"/>
          <p14:tracePt t="88026" x="1989138" y="5132388"/>
          <p14:tracePt t="88033" x="2133600" y="5157788"/>
          <p14:tracePt t="88041" x="2227263" y="5175250"/>
          <p14:tracePt t="88049" x="2319338" y="5192713"/>
          <p14:tracePt t="88059" x="2405063" y="5208588"/>
          <p14:tracePt t="88065" x="2489200" y="5235575"/>
          <p14:tracePt t="88075" x="2592388" y="5243513"/>
          <p14:tracePt t="88081" x="2693988" y="5276850"/>
          <p14:tracePt t="88093" x="2744788" y="5286375"/>
          <p14:tracePt t="88099" x="2778125" y="5302250"/>
          <p14:tracePt t="88107" x="2787650" y="5302250"/>
          <p14:tracePt t="88131" x="2787650" y="5311775"/>
          <p14:tracePt t="88236" x="2752725" y="5294313"/>
          <p14:tracePt t="88243" x="2693988" y="5276850"/>
          <p14:tracePt t="88252" x="2557463" y="5243513"/>
          <p14:tracePt t="88259" x="2516188" y="5208588"/>
          <p14:tracePt t="88267" x="2498725" y="5183188"/>
          <p14:tracePt t="88276" x="2489200" y="5175250"/>
          <p14:tracePt t="88283" x="2481263" y="5149850"/>
          <p14:tracePt t="88295" x="2463800" y="5116513"/>
          <p14:tracePt t="88299" x="2430463" y="5064125"/>
          <p14:tracePt t="88307" x="2397125" y="5013325"/>
          <p14:tracePt t="88316" x="2371725" y="4987925"/>
          <p14:tracePt t="88325" x="2328863" y="4962525"/>
          <p14:tracePt t="88331" x="2252663" y="4929188"/>
          <p14:tracePt t="88341" x="2192338" y="4894263"/>
          <p14:tracePt t="88347" x="2116138" y="4878388"/>
          <p14:tracePt t="88357" x="2047875" y="4852988"/>
          <p14:tracePt t="88365" x="1997075" y="4843463"/>
          <p14:tracePt t="88373" x="1870075" y="4810125"/>
          <p14:tracePt t="88381" x="1766888" y="4784725"/>
          <p14:tracePt t="88389" x="1690688" y="4775200"/>
          <p14:tracePt t="88396" x="1622425" y="4767263"/>
          <p14:tracePt t="88406" x="1563688" y="4767263"/>
          <p14:tracePt t="88414" x="1530350" y="4767263"/>
          <p14:tracePt t="88422" x="1495425" y="4767263"/>
          <p14:tracePt t="88429" x="1477963" y="4767263"/>
          <p14:tracePt t="88438" x="1452563" y="4767263"/>
          <p14:tracePt t="88446" x="1436688" y="4767263"/>
          <p14:tracePt t="88454" x="1427163" y="4775200"/>
          <p14:tracePt t="88469" x="1427163" y="4827588"/>
          <p14:tracePt t="88477" x="1427163" y="4868863"/>
          <p14:tracePt t="88485" x="1427163" y="4929188"/>
          <p14:tracePt t="88639" x="1427163" y="4903788"/>
          <p14:tracePt t="88647" x="1419225" y="4827588"/>
          <p14:tracePt t="88656" x="1419225" y="4767263"/>
          <p14:tracePt t="88664" x="1419225" y="4683125"/>
          <p14:tracePt t="88672" x="1360488" y="4564063"/>
          <p14:tracePt t="88679" x="1343025" y="4470400"/>
          <p14:tracePt t="88687" x="1333500" y="4445000"/>
          <p14:tracePt t="88697" x="1317625" y="4419600"/>
          <p14:tracePt t="88703" x="1317625" y="4384675"/>
          <p14:tracePt t="88711" x="1300163" y="4368800"/>
          <p14:tracePt t="88719" x="1282700" y="4359275"/>
          <p14:tracePt t="88727" x="1257300" y="4333875"/>
          <p14:tracePt t="88735" x="1231900" y="4316413"/>
          <p14:tracePt t="88743" x="1223963" y="4300538"/>
          <p14:tracePt t="88751" x="1206500" y="4291013"/>
          <p14:tracePt t="88760" x="1189038" y="4283075"/>
          <p14:tracePt t="88767" x="1181100" y="4283075"/>
          <p14:tracePt t="88791" x="1173163" y="4283075"/>
          <p14:tracePt t="88895" x="1198563" y="4283075"/>
          <p14:tracePt t="88903" x="1231900" y="4291013"/>
          <p14:tracePt t="88913" x="1274763" y="4300538"/>
          <p14:tracePt t="88921" x="1350963" y="4300538"/>
          <p14:tracePt t="88929" x="1452563" y="4316413"/>
          <p14:tracePt t="88937" x="1520825" y="4316413"/>
          <p14:tracePt t="88945" x="1622425" y="4316413"/>
          <p14:tracePt t="88953" x="1725613" y="4333875"/>
          <p14:tracePt t="88961" x="1860550" y="4341813"/>
          <p14:tracePt t="88977" x="2116138" y="4341813"/>
          <p14:tracePt t="88986" x="2293938" y="4351338"/>
          <p14:tracePt t="88995" x="2430463" y="4351338"/>
          <p14:tracePt t="89001" x="2557463" y="4351338"/>
          <p14:tracePt t="89010" x="2686050" y="4351338"/>
          <p14:tracePt t="89017" x="2787650" y="4351338"/>
          <p14:tracePt t="89026" x="2846388" y="4351338"/>
          <p14:tracePt t="89033" x="2957513" y="4351338"/>
          <p14:tracePt t="89041" x="3059113" y="4351338"/>
          <p14:tracePt t="89049" x="3127375" y="4351338"/>
          <p14:tracePt t="89057" x="3211513" y="4351338"/>
          <p14:tracePt t="89065" x="3289300" y="4368800"/>
          <p14:tracePt t="89073" x="3330575" y="4376738"/>
          <p14:tracePt t="89081" x="3459163" y="4384675"/>
          <p14:tracePt t="89089" x="3517900" y="4394200"/>
          <p14:tracePt t="89097" x="3594100" y="4410075"/>
          <p14:tracePt t="89105" x="3679825" y="4419600"/>
          <p14:tracePt t="89113" x="3763963" y="4435475"/>
          <p14:tracePt t="89121" x="3849688" y="4435475"/>
          <p14:tracePt t="89129" x="3951288" y="4452938"/>
          <p14:tracePt t="89137" x="4095750" y="4460875"/>
          <p14:tracePt t="89145" x="4197350" y="4470400"/>
          <p14:tracePt t="89153" x="4283075" y="4470400"/>
          <p14:tracePt t="89161" x="4341813" y="4486275"/>
          <p14:tracePt t="89171" x="4470400" y="4486275"/>
          <p14:tracePt t="89177" x="4538663" y="4486275"/>
          <p14:tracePt t="89187" x="4614863" y="4495800"/>
          <p14:tracePt t="89193" x="4708525" y="4495800"/>
          <p14:tracePt t="89203" x="4784725" y="4495800"/>
          <p14:tracePt t="89211" x="4827588" y="4495800"/>
          <p14:tracePt t="89219" x="4868863" y="4495800"/>
          <p14:tracePt t="89227" x="4903788" y="4495800"/>
          <p14:tracePt t="89235" x="4929188" y="4495800"/>
          <p14:tracePt t="89243" x="4954588" y="4495800"/>
          <p14:tracePt t="89251" x="4987925" y="4495800"/>
          <p14:tracePt t="89259" x="4997450" y="4495800"/>
          <p14:tracePt t="89267" x="5005388" y="4495800"/>
          <p14:tracePt t="89276" x="5013325" y="4495800"/>
          <p14:tracePt t="89283" x="5022850" y="4495800"/>
          <p14:tracePt t="89371" x="5030788" y="4495800"/>
          <p14:tracePt t="89379" x="5038725" y="4495800"/>
          <p14:tracePt t="89387" x="5048250" y="4495800"/>
          <p14:tracePt t="89395" x="5064125" y="4495800"/>
          <p14:tracePt t="89403" x="5073650" y="4495800"/>
          <p14:tracePt t="89411" x="5091113" y="4495800"/>
          <p14:tracePt t="89419" x="5106988" y="4495800"/>
          <p14:tracePt t="89427" x="5124450" y="4495800"/>
          <p14:tracePt t="89435" x="5141913" y="4495800"/>
          <p14:tracePt t="89443" x="5149850" y="4495800"/>
          <p14:tracePt t="89451" x="5175250" y="4495800"/>
          <p14:tracePt t="89461" x="5200650" y="4495800"/>
          <p14:tracePt t="89467" x="5226050" y="4486275"/>
          <p14:tracePt t="89477" x="5243513" y="4486275"/>
          <p14:tracePt t="89485" x="5268913" y="4486275"/>
          <p14:tracePt t="89493" x="5311775" y="4478338"/>
          <p14:tracePt t="89501" x="5337175" y="4478338"/>
          <p14:tracePt t="89509" x="5353050" y="4470400"/>
          <p14:tracePt t="89517" x="5370513" y="4470400"/>
          <p14:tracePt t="89525" x="5387975" y="4460875"/>
          <p14:tracePt t="89533" x="5395913" y="4460875"/>
          <p14:tracePt t="89542" x="5413375" y="4460875"/>
          <p14:tracePt t="89557" x="5421313" y="4460875"/>
          <p14:tracePt t="89744" x="5430838" y="4460875"/>
          <p14:tracePt t="89749" x="5438775" y="4460875"/>
          <p14:tracePt t="89758" x="5438775" y="4452938"/>
          <p14:tracePt t="89768" x="5456238" y="4452938"/>
          <p14:tracePt t="89777" x="5464175" y="4452938"/>
          <p14:tracePt t="89784" x="5472113" y="4452938"/>
          <p14:tracePt t="89793" x="5481638" y="4452938"/>
          <p14:tracePt t="89799" x="5497513" y="4445000"/>
          <p14:tracePt t="89815" x="5514975" y="4435475"/>
          <p14:tracePt t="89831" x="5532438" y="4435475"/>
          <p14:tracePt t="89847" x="5549900" y="4427538"/>
          <p14:tracePt t="89864" x="5557838" y="4427538"/>
          <p14:tracePt t="89871" x="5565775" y="4427538"/>
          <p14:tracePt t="89879" x="5575300" y="4427538"/>
          <p14:tracePt t="89895" x="5591175" y="4427538"/>
          <p14:tracePt t="89919" x="5591175" y="4419600"/>
          <p14:tracePt t="93940" x="5591175" y="4410075"/>
          <p14:tracePt t="94891" x="5591175" y="4427538"/>
          <p14:tracePt t="94900" x="5591175" y="4452938"/>
          <p14:tracePt t="94907" x="5591175" y="4478338"/>
          <p14:tracePt t="94915" x="5591175" y="4495800"/>
          <p14:tracePt t="94923" x="5591175" y="4521200"/>
          <p14:tracePt t="94931" x="5591175" y="4554538"/>
          <p14:tracePt t="94944" x="5591175" y="4589463"/>
          <p14:tracePt t="94947" x="5591175" y="4605338"/>
          <p14:tracePt t="94955" x="5591175" y="4630738"/>
          <p14:tracePt t="94963" x="5591175" y="4648200"/>
          <p14:tracePt t="94971" x="5591175" y="4665663"/>
          <p14:tracePt t="94979" x="5591175" y="4683125"/>
          <p14:tracePt t="94987" x="5600700" y="4691063"/>
          <p14:tracePt t="94995" x="5608638" y="4699000"/>
          <p14:tracePt t="95003" x="5608638" y="4708525"/>
          <p14:tracePt t="95011" x="5608638" y="4716463"/>
          <p14:tracePt t="95019" x="5616575" y="4716463"/>
          <p14:tracePt t="95027" x="5616575" y="4724400"/>
          <p14:tracePt t="95036" x="5616575" y="4733925"/>
          <p14:tracePt t="95052" x="5616575" y="4741863"/>
          <p14:tracePt t="95067" x="5626100" y="4749800"/>
          <p14:tracePt t="95075" x="5634038" y="4767263"/>
          <p14:tracePt t="95083" x="5641975" y="4767263"/>
          <p14:tracePt t="95091" x="5651500" y="4784725"/>
          <p14:tracePt t="95099" x="5659438" y="4792663"/>
          <p14:tracePt t="95107" x="5676900" y="4802188"/>
          <p14:tracePt t="95117" x="5745163" y="4835525"/>
          <p14:tracePt t="95123" x="5803900" y="4843463"/>
          <p14:tracePt t="95133" x="5864225" y="4852988"/>
          <p14:tracePt t="95139" x="5940425" y="4868863"/>
          <p14:tracePt t="95149" x="6016625" y="4868863"/>
          <p14:tracePt t="95157" x="6110288" y="4886325"/>
          <p14:tracePt t="95165" x="6169025" y="4886325"/>
          <p14:tracePt t="95175" x="6186488" y="4894263"/>
          <p14:tracePt t="95197" x="6186488" y="4903788"/>
          <p14:tracePt t="95205" x="6143625" y="4954588"/>
          <p14:tracePt t="95213" x="6067425" y="5022850"/>
          <p14:tracePt t="95221" x="5880100" y="5149850"/>
          <p14:tracePt t="95229" x="5761038" y="5218113"/>
          <p14:tracePt t="95237" x="5497513" y="5380038"/>
          <p14:tracePt t="95245" x="5208588" y="5557838"/>
          <p14:tracePt t="95253" x="4724400" y="5846763"/>
          <p14:tracePt t="95261" x="4359275" y="6084888"/>
          <p14:tracePt t="95269" x="3900488" y="6373813"/>
          <p14:tracePt t="95277" x="3527425" y="6586538"/>
          <p14:tracePt t="95472" x="3654425" y="6670675"/>
          <p14:tracePt t="95479" x="4232275" y="6457950"/>
          <p14:tracePt t="95487" x="4724400" y="6288088"/>
          <p14:tracePt t="95495" x="5132388" y="6178550"/>
          <p14:tracePt t="95503" x="5897563" y="5973763"/>
          <p14:tracePt t="95511" x="6500813" y="5803900"/>
          <p14:tracePt t="95519" x="7164388" y="5626100"/>
          <p14:tracePt t="95527" x="7851775" y="5446713"/>
          <p14:tracePt t="95535" x="8480425" y="5251450"/>
          <p14:tracePt t="95543" x="9032875" y="5038725"/>
          <p14:tracePt t="105784" x="8991600" y="5022850"/>
          <p14:tracePt t="105794" x="8913813" y="5056188"/>
          <p14:tracePt t="105799" x="8837613" y="5099050"/>
          <p14:tracePt t="105809" x="8761413" y="5132388"/>
          <p14:tracePt t="105816" x="8685213" y="5167313"/>
          <p14:tracePt t="105825" x="8642350" y="5183188"/>
          <p14:tracePt t="105831" x="8540750" y="5226050"/>
          <p14:tracePt t="105839" x="8472488" y="5260975"/>
          <p14:tracePt t="105850" x="8345488" y="5319713"/>
          <p14:tracePt t="105856" x="8251825" y="5362575"/>
          <p14:tracePt t="105866" x="8191500" y="5405438"/>
          <p14:tracePt t="105871" x="8081963" y="5464175"/>
          <p14:tracePt t="105881" x="8005763" y="5507038"/>
          <p14:tracePt t="105889" x="7886700" y="5565775"/>
          <p14:tracePt t="105897" x="7826375" y="5600700"/>
          <p14:tracePt t="105906" x="7767638" y="5634038"/>
          <p14:tracePt t="105913" x="7699375" y="5651500"/>
          <p14:tracePt t="105922" x="7597775" y="5684838"/>
          <p14:tracePt t="105929" x="7554913" y="5694363"/>
          <p14:tracePt t="105937" x="7461250" y="5719763"/>
          <p14:tracePt t="105945" x="7402513" y="5727700"/>
          <p14:tracePt t="105954" x="7342188" y="5735638"/>
          <p14:tracePt t="105962" x="7291388" y="5735638"/>
          <p14:tracePt t="105970" x="7223125" y="5761038"/>
          <p14:tracePt t="105980" x="7172325" y="5761038"/>
          <p14:tracePt t="105986" x="7113588" y="5761038"/>
          <p14:tracePt t="105995" x="7035800" y="5770563"/>
          <p14:tracePt t="106001" x="6985000" y="5770563"/>
          <p14:tracePt t="106010" x="6926263" y="5778500"/>
          <p14:tracePt t="106017" x="6865938" y="5778500"/>
          <p14:tracePt t="106026" x="6807200" y="5778500"/>
          <p14:tracePt t="106033" x="6746875" y="5778500"/>
          <p14:tracePt t="106041" x="6688138" y="5778500"/>
          <p14:tracePt t="106049" x="6645275" y="5778500"/>
          <p14:tracePt t="106057" x="6602413" y="5778500"/>
          <p14:tracePt t="106065" x="6569075" y="5778500"/>
          <p14:tracePt t="106073" x="6526213" y="5770563"/>
          <p14:tracePt t="106081" x="6492875" y="5770563"/>
          <p14:tracePt t="106089" x="6442075" y="5761038"/>
          <p14:tracePt t="106098" x="6407150" y="5753100"/>
          <p14:tracePt t="106106" x="6373813" y="5753100"/>
          <p14:tracePt t="106115" x="6330950" y="5753100"/>
          <p14:tracePt t="106122" x="6288088" y="5753100"/>
          <p14:tracePt t="106132" x="6246813" y="5753100"/>
          <p14:tracePt t="106137" x="6203950" y="5753100"/>
          <p14:tracePt t="106148" x="6153150" y="5753100"/>
          <p14:tracePt t="106154" x="6127750" y="5753100"/>
          <p14:tracePt t="106164" x="6067425" y="5753100"/>
          <p14:tracePt t="106173" x="6024563" y="5753100"/>
          <p14:tracePt t="106179" x="5983288" y="5753100"/>
          <p14:tracePt t="106188" x="5922963" y="5753100"/>
          <p14:tracePt t="106196" x="5864225" y="5753100"/>
          <p14:tracePt t="106204" x="5795963" y="5753100"/>
          <p14:tracePt t="106212" x="5753100" y="5753100"/>
          <p14:tracePt t="106219" x="5719763" y="5753100"/>
          <p14:tracePt t="106228" x="5684838" y="5753100"/>
          <p14:tracePt t="106236" x="5659438" y="5753100"/>
          <p14:tracePt t="106244" x="5641975" y="5753100"/>
          <p14:tracePt t="106252" x="5626100" y="5753100"/>
          <p14:tracePt t="106268" x="5616575" y="5753100"/>
          <p14:tracePt t="106277" x="5608638" y="5753100"/>
          <p14:tracePt t="106284" x="5600700" y="5745163"/>
          <p14:tracePt t="106293" x="5591175" y="5735638"/>
          <p14:tracePt t="106300" x="5575300" y="5719763"/>
          <p14:tracePt t="106309" x="5549900" y="5710238"/>
          <p14:tracePt t="106316" x="5514975" y="5694363"/>
          <p14:tracePt t="106326" x="5497513" y="5676900"/>
          <p14:tracePt t="106331" x="5489575" y="5659438"/>
          <p14:tracePt t="106341" x="5472113" y="5651500"/>
          <p14:tracePt t="106347" x="5456238" y="5634038"/>
          <p14:tracePt t="106356" x="5438775" y="5634038"/>
          <p14:tracePt t="106364" x="5438775" y="5626100"/>
          <p14:tracePt t="106371" x="5430838" y="5626100"/>
          <p14:tracePt t="106379" x="5430838" y="5616575"/>
          <p14:tracePt t="106387" x="5421313" y="5608638"/>
          <p14:tracePt t="106397" x="5413375" y="5600700"/>
          <p14:tracePt t="106403" x="5405438" y="5583238"/>
          <p14:tracePt t="106413" x="5395913" y="5565775"/>
          <p14:tracePt t="106419" x="5395913" y="5549900"/>
          <p14:tracePt t="106429" x="5387975" y="5524500"/>
          <p14:tracePt t="106437" x="5380038" y="5497513"/>
          <p14:tracePt t="106445" x="5370513" y="5464175"/>
          <p14:tracePt t="106453" x="5370513" y="5446713"/>
          <p14:tracePt t="106461" x="5362575" y="5421313"/>
          <p14:tracePt t="106469" x="5362575" y="5405438"/>
          <p14:tracePt t="106477" x="5362575" y="5395913"/>
          <p14:tracePt t="106485" x="5362575" y="5387975"/>
          <p14:tracePt t="106494" x="5362575" y="5380038"/>
          <p14:tracePt t="106509" x="5362575" y="5362575"/>
          <p14:tracePt t="106517" x="5362575" y="5353050"/>
          <p14:tracePt t="106526" x="5362575" y="5345113"/>
          <p14:tracePt t="106541" x="5362575" y="5337175"/>
          <p14:tracePt t="106549" x="5362575" y="5327650"/>
          <p14:tracePt t="106589" x="5370513" y="5319713"/>
          <p14:tracePt t="106597" x="5370513" y="5311775"/>
          <p14:tracePt t="106613" x="5380038" y="5302250"/>
          <p14:tracePt t="106621" x="5387975" y="5294313"/>
          <p14:tracePt t="106629" x="5387975" y="5286375"/>
          <p14:tracePt t="106637" x="5395913" y="5286375"/>
          <p14:tracePt t="106645" x="5413375" y="5268913"/>
          <p14:tracePt t="106653" x="5413375" y="5260975"/>
          <p14:tracePt t="106661" x="5430838" y="5260975"/>
          <p14:tracePt t="106669" x="5438775" y="5251450"/>
          <p14:tracePt t="106679" x="5456238" y="5243513"/>
          <p14:tracePt t="106685" x="5481638" y="5226050"/>
          <p14:tracePt t="106695" x="5524500" y="5208588"/>
          <p14:tracePt t="106701" x="5540375" y="5208588"/>
          <p14:tracePt t="106711" x="5575300" y="5200650"/>
          <p14:tracePt t="106719" x="5591175" y="5192713"/>
          <p14:tracePt t="106728" x="5616575" y="5183188"/>
          <p14:tracePt t="106735" x="5641975" y="5175250"/>
          <p14:tracePt t="106743" x="5668963" y="5167313"/>
          <p14:tracePt t="106751" x="5702300" y="5157788"/>
          <p14:tracePt t="106759" x="5727700" y="5157788"/>
          <p14:tracePt t="106767" x="5753100" y="5149850"/>
          <p14:tracePt t="106775" x="5778500" y="5141913"/>
          <p14:tracePt t="106783" x="5813425" y="5141913"/>
          <p14:tracePt t="106791" x="5829300" y="5132388"/>
          <p14:tracePt t="106799" x="5889625" y="5124450"/>
          <p14:tracePt t="106807" x="5922963" y="5124450"/>
          <p14:tracePt t="106815" x="5948363" y="5116513"/>
          <p14:tracePt t="106823" x="5983288" y="5116513"/>
          <p14:tracePt t="106831" x="6016625" y="5116513"/>
          <p14:tracePt t="106841" x="6059488" y="5106988"/>
          <p14:tracePt t="106847" x="6076950" y="5106988"/>
          <p14:tracePt t="106858" x="6118225" y="5106988"/>
          <p14:tracePt t="106863" x="6135688" y="5106988"/>
          <p14:tracePt t="106871" x="6161088" y="5106988"/>
          <p14:tracePt t="106879" x="6194425" y="5106988"/>
          <p14:tracePt t="106887" x="6211888" y="5106988"/>
          <p14:tracePt t="106895" x="6246813" y="5106988"/>
          <p14:tracePt t="106903" x="6272213" y="5099050"/>
          <p14:tracePt t="106911" x="6305550" y="5099050"/>
          <p14:tracePt t="106919" x="6330950" y="5099050"/>
          <p14:tracePt t="106927" x="6356350" y="5099050"/>
          <p14:tracePt t="106935" x="6381750" y="5099050"/>
          <p14:tracePt t="106944" x="6399213" y="5099050"/>
          <p14:tracePt t="106951" x="6424613" y="5099050"/>
          <p14:tracePt t="106959" x="6450013" y="5099050"/>
          <p14:tracePt t="106967" x="6467475" y="5099050"/>
          <p14:tracePt t="106976" x="6492875" y="5099050"/>
          <p14:tracePt t="106985" x="6526213" y="5099050"/>
          <p14:tracePt t="106991" x="6543675" y="5099050"/>
          <p14:tracePt t="107001" x="6577013" y="5099050"/>
          <p14:tracePt t="107010" x="6602413" y="5099050"/>
          <p14:tracePt t="107017" x="6611938" y="5099050"/>
          <p14:tracePt t="107025" x="6627813" y="5099050"/>
          <p14:tracePt t="107033" x="6645275" y="5099050"/>
          <p14:tracePt t="107041" x="6654800" y="5099050"/>
          <p14:tracePt t="107049" x="6670675" y="5099050"/>
          <p14:tracePt t="107057" x="6680200" y="5099050"/>
          <p14:tracePt t="107081" x="6696075" y="5099050"/>
          <p14:tracePt t="107097" x="6713538" y="5106988"/>
          <p14:tracePt t="107106" x="6713538" y="5116513"/>
          <p14:tracePt t="107114" x="6738938" y="5124450"/>
          <p14:tracePt t="107130" x="6756400" y="5132388"/>
          <p14:tracePt t="107138" x="6764338" y="5149850"/>
          <p14:tracePt t="107145" x="6781800" y="5157788"/>
          <p14:tracePt t="107154" x="6781800" y="5175250"/>
          <p14:tracePt t="107163" x="6799263" y="5175250"/>
          <p14:tracePt t="107169" x="6815138" y="5192713"/>
          <p14:tracePt t="107179" x="6824663" y="5208588"/>
          <p14:tracePt t="107185" x="6840538" y="5226050"/>
          <p14:tracePt t="107196" x="6840538" y="5235575"/>
          <p14:tracePt t="107201" x="6858000" y="5251450"/>
          <p14:tracePt t="107209" x="6865938" y="5268913"/>
          <p14:tracePt t="107217" x="6875463" y="5286375"/>
          <p14:tracePt t="107225" x="6883400" y="5294313"/>
          <p14:tracePt t="107241" x="6891338" y="5311775"/>
          <p14:tracePt t="107249" x="6891338" y="5319713"/>
          <p14:tracePt t="107259" x="6900863" y="5327650"/>
          <p14:tracePt t="107265" x="6908800" y="5345113"/>
          <p14:tracePt t="107281" x="6908800" y="5362575"/>
          <p14:tracePt t="107291" x="6908800" y="5387975"/>
          <p14:tracePt t="107299" x="6916738" y="5395913"/>
          <p14:tracePt t="107307" x="6916738" y="5413375"/>
          <p14:tracePt t="107315" x="6916738" y="5430838"/>
          <p14:tracePt t="107323" x="6926263" y="5438775"/>
          <p14:tracePt t="107331" x="6926263" y="5456238"/>
          <p14:tracePt t="107339" x="6926263" y="5464175"/>
          <p14:tracePt t="107347" x="6926263" y="5481638"/>
          <p14:tracePt t="107356" x="6934200" y="5489575"/>
          <p14:tracePt t="107363" x="6934200" y="5497513"/>
          <p14:tracePt t="107372" x="6934200" y="5507038"/>
          <p14:tracePt t="107379" x="6934200" y="5514975"/>
          <p14:tracePt t="107387" x="6934200" y="5524500"/>
          <p14:tracePt t="107395" x="6934200" y="5532438"/>
          <p14:tracePt t="107403" x="6934200" y="5540375"/>
          <p14:tracePt t="107411" x="6934200" y="5549900"/>
          <p14:tracePt t="107419" x="6943725" y="5557838"/>
          <p14:tracePt t="107427" x="6943725" y="5565775"/>
          <p14:tracePt t="107435" x="6943725" y="5575300"/>
          <p14:tracePt t="107443" x="6943725" y="5583238"/>
          <p14:tracePt t="107451" x="6943725" y="5591175"/>
          <p14:tracePt t="107459" x="6943725" y="5600700"/>
          <p14:tracePt t="107467" x="6943725" y="5608638"/>
          <p14:tracePt t="107523" x="6943725" y="5616575"/>
          <p14:tracePt t="107614" x="6943725" y="5626100"/>
          <p14:tracePt t="107629" x="6943725" y="5634038"/>
          <p14:tracePt t="107638" x="6934200" y="5634038"/>
          <p14:tracePt t="107646" x="6926263" y="5641975"/>
          <p14:tracePt t="107654" x="6926263" y="5651500"/>
          <p14:tracePt t="107663" x="6916738" y="5651500"/>
          <p14:tracePt t="107669" x="6908800" y="5659438"/>
          <p14:tracePt t="107685" x="6908800" y="5668963"/>
          <p14:tracePt t="107696" x="6891338" y="5676900"/>
          <p14:tracePt t="107701" x="6883400" y="5676900"/>
          <p14:tracePt t="107710" x="6883400" y="5684838"/>
          <p14:tracePt t="107717" x="6875463" y="5694363"/>
          <p14:tracePt t="107726" x="6865938" y="5694363"/>
          <p14:tracePt t="107733" x="6865938" y="5702300"/>
          <p14:tracePt t="107741" x="6850063" y="5710238"/>
          <p14:tracePt t="107749" x="6840538" y="5719763"/>
          <p14:tracePt t="107757" x="6832600" y="5719763"/>
          <p14:tracePt t="107773" x="6815138" y="5727700"/>
          <p14:tracePt t="107781" x="6807200" y="5735638"/>
          <p14:tracePt t="107797" x="6799263" y="5745163"/>
          <p14:tracePt t="107805" x="6789738" y="5745163"/>
          <p14:tracePt t="107815" x="6781800" y="5745163"/>
          <p14:tracePt t="107821" x="6772275" y="5753100"/>
          <p14:tracePt t="107831" x="6764338" y="5753100"/>
          <p14:tracePt t="107837" x="6756400" y="5761038"/>
          <p14:tracePt t="107848" x="6746875" y="5770563"/>
          <p14:tracePt t="107856" x="6738938" y="5770563"/>
          <p14:tracePt t="107864" x="6731000" y="5770563"/>
          <p14:tracePt t="107879" x="6721475" y="5778500"/>
          <p14:tracePt t="107887" x="6713538" y="5778500"/>
          <p14:tracePt t="107895" x="6705600" y="5778500"/>
          <p14:tracePt t="107912" x="6705600" y="5788025"/>
          <p14:tracePt t="107920" x="6696075" y="5788025"/>
          <p14:tracePt t="107928" x="6688138" y="5788025"/>
          <p14:tracePt t="107952" x="6670675" y="5795963"/>
          <p14:tracePt t="107966" x="6662738" y="5795963"/>
          <p14:tracePt t="107967" x="6654800" y="5795963"/>
          <p14:tracePt t="107976" x="6637338" y="5795963"/>
          <p14:tracePt t="107992" x="6619875" y="5803900"/>
          <p14:tracePt t="107999" x="6602413" y="5803900"/>
          <p14:tracePt t="108007" x="6594475" y="5803900"/>
          <p14:tracePt t="108015" x="6577013" y="5803900"/>
          <p14:tracePt t="108023" x="6569075" y="5813425"/>
          <p14:tracePt t="108031" x="6561138" y="5813425"/>
          <p14:tracePt t="108039" x="6543675" y="5813425"/>
          <p14:tracePt t="108047" x="6535738" y="5813425"/>
          <p14:tracePt t="108055" x="6526213" y="5813425"/>
          <p14:tracePt t="108063" x="6518275" y="5813425"/>
          <p14:tracePt t="108071" x="6500813" y="5813425"/>
          <p14:tracePt t="108079" x="6492875" y="5813425"/>
          <p14:tracePt t="108087" x="6492875" y="5821363"/>
          <p14:tracePt t="108095" x="6475413" y="5821363"/>
          <p14:tracePt t="108103" x="6457950" y="5821363"/>
          <p14:tracePt t="108113" x="6450013" y="5821363"/>
          <p14:tracePt t="108119" x="6424613" y="5821363"/>
          <p14:tracePt t="108129" x="6399213" y="5821363"/>
          <p14:tracePt t="108137" x="6381750" y="5821363"/>
          <p14:tracePt t="108145" x="6356350" y="5829300"/>
          <p14:tracePt t="108153" x="6338888" y="5829300"/>
          <p14:tracePt t="108169" x="6323013" y="5829300"/>
          <p14:tracePt t="108177" x="6313488" y="5829300"/>
          <p14:tracePt t="108193" x="6305550" y="5829300"/>
          <p14:tracePt t="108201" x="6297613" y="5838825"/>
          <p14:tracePt t="108218" x="6288088" y="5838825"/>
          <p14:tracePt t="108229" x="6272213" y="5838825"/>
          <p14:tracePt t="108234" x="6262688" y="5838825"/>
          <p14:tracePt t="108245" x="6246813" y="5838825"/>
          <p14:tracePt t="108249" x="6237288" y="5838825"/>
          <p14:tracePt t="108259" x="6229350" y="5846763"/>
          <p14:tracePt t="108266" x="6211888" y="5846763"/>
          <p14:tracePt t="108275" x="6194425" y="5846763"/>
          <p14:tracePt t="108282" x="6178550" y="5846763"/>
          <p14:tracePt t="108289" x="6161088" y="5846763"/>
          <p14:tracePt t="108297" x="6135688" y="5846763"/>
          <p14:tracePt t="108305" x="6127750" y="5846763"/>
          <p14:tracePt t="108313" x="6102350" y="5846763"/>
          <p14:tracePt t="108321" x="6076950" y="5846763"/>
          <p14:tracePt t="108329" x="6049963" y="5846763"/>
          <p14:tracePt t="108337" x="6034088" y="5846763"/>
          <p14:tracePt t="108345" x="6008688" y="5846763"/>
          <p14:tracePt t="108353" x="5983288" y="5846763"/>
          <p14:tracePt t="108361" x="5965825" y="5846763"/>
          <p14:tracePt t="108369" x="5940425" y="5846763"/>
          <p14:tracePt t="108377" x="5905500" y="5846763"/>
          <p14:tracePt t="108385" x="5880100" y="5846763"/>
          <p14:tracePt t="108395" x="5846763" y="5846763"/>
          <p14:tracePt t="108403" x="5813425" y="5846763"/>
          <p14:tracePt t="108411" x="5788025" y="5846763"/>
          <p14:tracePt t="108419" x="5761038" y="5846763"/>
          <p14:tracePt t="108427" x="5735638" y="5846763"/>
          <p14:tracePt t="108436" x="5719763" y="5846763"/>
          <p14:tracePt t="108445" x="5710238" y="5846763"/>
          <p14:tracePt t="108452" x="5702300" y="5846763"/>
          <p14:tracePt t="108468" x="5694363" y="5846763"/>
          <p14:tracePt t="108499" x="5694363" y="5838825"/>
          <p14:tracePt t="108547" x="5684838" y="5838825"/>
          <p14:tracePt t="108564" x="5659438" y="5829300"/>
          <p14:tracePt t="108572" x="5651500" y="5829300"/>
          <p14:tracePt t="108579" x="5626100" y="5821363"/>
          <p14:tracePt t="108589" x="5608638" y="5813425"/>
          <p14:tracePt t="108595" x="5600700" y="5813425"/>
          <p14:tracePt t="108603" x="5583238" y="5803900"/>
          <p14:tracePt t="108611" x="5565775" y="5795963"/>
          <p14:tracePt t="108619" x="5549900" y="5788025"/>
          <p14:tracePt t="108627" x="5532438" y="5778500"/>
          <p14:tracePt t="108636" x="5514975" y="5778500"/>
          <p14:tracePt t="108646" x="5481638" y="5761038"/>
          <p14:tracePt t="108652" x="5464175" y="5753100"/>
          <p14:tracePt t="108661" x="5446713" y="5735638"/>
          <p14:tracePt t="108668" x="5438775" y="5727700"/>
          <p14:tracePt t="108677" x="5421313" y="5719763"/>
          <p14:tracePt t="108686" x="5405438" y="5710238"/>
          <p14:tracePt t="108694" x="5380038" y="5702300"/>
          <p14:tracePt t="108702" x="5345113" y="5684838"/>
          <p14:tracePt t="108713" x="5302250" y="5651500"/>
          <p14:tracePt t="108718" x="5260975" y="5626100"/>
          <p14:tracePt t="108728" x="5192713" y="5583238"/>
          <p14:tracePt t="108733" x="5167313" y="5557838"/>
          <p14:tracePt t="108744" x="5141913" y="5549900"/>
          <p14:tracePt t="108749" x="5132388" y="5540375"/>
          <p14:tracePt t="108758" x="5132388" y="5532438"/>
          <p14:tracePt t="108765" x="5124450" y="5532438"/>
          <p14:tracePt t="109168" x="5141913" y="5524500"/>
          <p14:tracePt t="109176" x="5175250" y="5497513"/>
          <p14:tracePt t="109184" x="5200650" y="5489575"/>
          <p14:tracePt t="109193" x="5235575" y="5472113"/>
          <p14:tracePt t="109199" x="5268913" y="5456238"/>
          <p14:tracePt t="109207" x="5345113" y="5421313"/>
          <p14:tracePt t="109215" x="5370513" y="5413375"/>
          <p14:tracePt t="109229" x="5421313" y="5395913"/>
          <p14:tracePt t="109231" x="5464175" y="5380038"/>
          <p14:tracePt t="109245" x="5472113" y="5380038"/>
          <p14:tracePt t="109260" x="5481638" y="5380038"/>
          <p14:tracePt t="109266" x="5481638" y="5370513"/>
          <p14:tracePt t="109321" x="5489575" y="5370513"/>
          <p14:tracePt t="109361" x="5497513" y="5370513"/>
          <p14:tracePt t="109370" x="5507038" y="5370513"/>
          <p14:tracePt t="109378" x="5524500" y="5362575"/>
          <p14:tracePt t="109385" x="5540375" y="5353050"/>
          <p14:tracePt t="109394" x="5557838" y="5345113"/>
          <p14:tracePt t="109401" x="5575300" y="5337175"/>
          <p14:tracePt t="109409" x="5591175" y="5337175"/>
          <p14:tracePt t="109417" x="5608638" y="5319713"/>
          <p14:tracePt t="109428" x="5634038" y="5311775"/>
          <p14:tracePt t="109433" x="5641975" y="5302250"/>
          <p14:tracePt t="109441" x="5659438" y="5294313"/>
          <p14:tracePt t="109449" x="5676900" y="5276850"/>
          <p14:tracePt t="109457" x="5684838" y="5276850"/>
          <p14:tracePt t="109465" x="5694363" y="5268913"/>
          <p14:tracePt t="109476" x="5710238" y="5260975"/>
          <p14:tracePt t="109481" x="5719763" y="5260975"/>
          <p14:tracePt t="109489" x="5735638" y="5251450"/>
          <p14:tracePt t="109497" x="5753100" y="5243513"/>
          <p14:tracePt t="109505" x="5761038" y="5243513"/>
          <p14:tracePt t="109515" x="5788025" y="5235575"/>
          <p14:tracePt t="109521" x="5813425" y="5226050"/>
          <p14:tracePt t="109531" x="5829300" y="5226050"/>
          <p14:tracePt t="109537" x="5838825" y="5226050"/>
          <p14:tracePt t="109547" x="5864225" y="5218113"/>
          <p14:tracePt t="109555" x="5880100" y="5218113"/>
          <p14:tracePt t="109563" x="5889625" y="5208588"/>
          <p14:tracePt t="109571" x="5922963" y="5208588"/>
          <p14:tracePt t="109579" x="5948363" y="5200650"/>
          <p14:tracePt t="109587" x="5965825" y="5200650"/>
          <p14:tracePt t="109595" x="5999163" y="5200650"/>
          <p14:tracePt t="109603" x="6016625" y="5200650"/>
          <p14:tracePt t="109611" x="6034088" y="5200650"/>
          <p14:tracePt t="109619" x="6059488" y="5200650"/>
          <p14:tracePt t="109628" x="6084888" y="5200650"/>
          <p14:tracePt t="109635" x="6102350" y="5200650"/>
          <p14:tracePt t="109644" x="6135688" y="5200650"/>
          <p14:tracePt t="109651" x="6178550" y="5200650"/>
          <p14:tracePt t="109660" x="6254750" y="5200650"/>
          <p14:tracePt t="109667" x="6297613" y="5208588"/>
          <p14:tracePt t="109677" x="6330950" y="5208588"/>
          <p14:tracePt t="109683" x="6373813" y="5226050"/>
          <p14:tracePt t="109692" x="6399213" y="5235575"/>
          <p14:tracePt t="109699" x="6432550" y="5251450"/>
          <p14:tracePt t="109707" x="6492875" y="5268913"/>
          <p14:tracePt t="109715" x="6543675" y="5286375"/>
          <p14:tracePt t="109723" x="6569075" y="5294313"/>
          <p14:tracePt t="109731" x="6594475" y="5302250"/>
          <p14:tracePt t="109739" x="6619875" y="5302250"/>
          <p14:tracePt t="109747" x="6645275" y="5319713"/>
          <p14:tracePt t="109763" x="6662738" y="5327650"/>
          <p14:tracePt t="109771" x="6670675" y="5337175"/>
          <p14:tracePt t="109822" x="6670675" y="5345113"/>
          <p14:tracePt t="109828" x="6680200" y="5345113"/>
          <p14:tracePt t="109837" x="6680200" y="5353050"/>
          <p14:tracePt t="109845" x="6688138" y="5362575"/>
          <p14:tracePt t="109853" x="6696075" y="5380038"/>
          <p14:tracePt t="109861" x="6696075" y="5387975"/>
          <p14:tracePt t="109869" x="6696075" y="5395913"/>
          <p14:tracePt t="109877" x="6705600" y="5413375"/>
          <p14:tracePt t="109885" x="6705600" y="5438775"/>
          <p14:tracePt t="109893" x="6713538" y="5464175"/>
          <p14:tracePt t="109901" x="6721475" y="5489575"/>
          <p14:tracePt t="109909" x="6731000" y="5524500"/>
          <p14:tracePt t="109917" x="6738938" y="5549900"/>
          <p14:tracePt t="109926" x="6756400" y="5583238"/>
          <p14:tracePt t="109933" x="6764338" y="5616575"/>
          <p14:tracePt t="109942" x="6772275" y="5641975"/>
          <p14:tracePt t="109961" x="6781800" y="5676900"/>
          <p14:tracePt t="109965" x="6789738" y="5684838"/>
          <p14:tracePt t="109981" x="6789738" y="5694363"/>
          <p14:tracePt t="109989" x="6789738" y="5702300"/>
          <p14:tracePt t="110128" x="6789738" y="5719763"/>
          <p14:tracePt t="110135" x="6764338" y="5745163"/>
          <p14:tracePt t="110144" x="6713538" y="5770563"/>
          <p14:tracePt t="110151" x="6688138" y="5778500"/>
          <p14:tracePt t="110159" x="6662738" y="5795963"/>
          <p14:tracePt t="110167" x="6645275" y="5813425"/>
          <p14:tracePt t="110176" x="6619875" y="5821363"/>
          <p14:tracePt t="110183" x="6594475" y="5829300"/>
          <p14:tracePt t="110191" x="6586538" y="5829300"/>
          <p14:tracePt t="110199" x="6577013" y="5838825"/>
          <p14:tracePt t="110216" x="6561138" y="5846763"/>
          <p14:tracePt t="110224" x="6551613" y="5846763"/>
          <p14:tracePt t="110231" x="6543675" y="5854700"/>
          <p14:tracePt t="110239" x="6535738" y="5864225"/>
          <p14:tracePt t="110247" x="6526213" y="5864225"/>
          <p14:tracePt t="110255" x="6518275" y="5864225"/>
          <p14:tracePt t="110264" x="6510338" y="5872163"/>
          <p14:tracePt t="110272" x="6500813" y="5880100"/>
          <p14:tracePt t="110296" x="6492875" y="5889625"/>
          <p14:tracePt t="110304" x="6475413" y="5889625"/>
          <p14:tracePt t="110314" x="6450013" y="5897563"/>
          <p14:tracePt t="110319" x="6416675" y="5897563"/>
          <p14:tracePt t="110327" x="6391275" y="5905500"/>
          <p14:tracePt t="110335" x="6373813" y="5905500"/>
          <p14:tracePt t="110343" x="6323013" y="5915025"/>
          <p14:tracePt t="110353" x="6313488" y="5922963"/>
          <p14:tracePt t="110360" x="6280150" y="5932488"/>
          <p14:tracePt t="110369" x="6246813" y="5932488"/>
          <p14:tracePt t="110376" x="6211888" y="5932488"/>
          <p14:tracePt t="110385" x="6186488" y="5940425"/>
          <p14:tracePt t="110393" x="6110288" y="5948363"/>
          <p14:tracePt t="110401" x="6076950" y="5948363"/>
          <p14:tracePt t="110409" x="6049963" y="5948363"/>
          <p14:tracePt t="110417" x="6016625" y="5948363"/>
          <p14:tracePt t="110425" x="5983288" y="5948363"/>
          <p14:tracePt t="110433" x="5940425" y="5948363"/>
          <p14:tracePt t="110441" x="5922963" y="5948363"/>
          <p14:tracePt t="110449" x="5905500" y="5948363"/>
          <p14:tracePt t="110457" x="5889625" y="5948363"/>
          <p14:tracePt t="110465" x="5880100" y="5948363"/>
          <p14:tracePt t="110473" x="5864225" y="5948363"/>
          <p14:tracePt t="110481" x="5846763" y="5948363"/>
          <p14:tracePt t="110505" x="5829300" y="5940425"/>
          <p14:tracePt t="110513" x="5803900" y="5940425"/>
          <p14:tracePt t="110521" x="5803900" y="5932488"/>
          <p14:tracePt t="110530" x="5788025" y="5932488"/>
          <p14:tracePt t="110537" x="5770563" y="5922963"/>
          <p14:tracePt t="110545" x="5761038" y="5915025"/>
          <p14:tracePt t="110553" x="5745163" y="5905500"/>
          <p14:tracePt t="110561" x="5727700" y="5889625"/>
          <p14:tracePt t="110569" x="5702300" y="5880100"/>
          <p14:tracePt t="110577" x="5694363" y="5872163"/>
          <p14:tracePt t="110586" x="5676900" y="5864225"/>
          <p14:tracePt t="110594" x="5659438" y="5854700"/>
          <p14:tracePt t="110602" x="5651500" y="5846763"/>
          <p14:tracePt t="110612" x="5634038" y="5829300"/>
          <p14:tracePt t="110618" x="5626100" y="5821363"/>
          <p14:tracePt t="110631" x="5616575" y="5821363"/>
          <p14:tracePt t="110643" x="5608638" y="5821363"/>
          <p14:tracePt t="110649" x="5608638" y="5813425"/>
          <p14:tracePt t="110667" x="5600700" y="5803900"/>
          <p14:tracePt t="110675" x="5591175" y="5803900"/>
          <p14:tracePt t="110699" x="5583238" y="5803900"/>
          <p14:tracePt t="110715" x="5575300" y="5795963"/>
          <p14:tracePt t="110723" x="5565775" y="5788025"/>
          <p14:tracePt t="110739" x="5557838" y="5778500"/>
          <p14:tracePt t="110748" x="5549900" y="5778500"/>
          <p14:tracePt t="110763" x="5540375" y="5770563"/>
          <p14:tracePt t="110772" x="5524500" y="5770563"/>
          <p14:tracePt t="110780" x="5524500" y="5761038"/>
          <p14:tracePt t="110787" x="5514975" y="5761038"/>
          <p14:tracePt t="110795" x="5507038" y="5753100"/>
          <p14:tracePt t="110811" x="5507038" y="5745163"/>
          <p14:tracePt t="110820" x="5497513" y="5745163"/>
          <p14:tracePt t="110836" x="5497513" y="5735638"/>
          <p14:tracePt t="110844" x="5489575" y="5735638"/>
          <p14:tracePt t="110860" x="5489575" y="5727700"/>
          <p14:tracePt t="110867" x="5489575" y="5719763"/>
          <p14:tracePt t="110878" x="5481638" y="5719763"/>
          <p14:tracePt t="110900" x="5481638" y="5710238"/>
          <p14:tracePt t="110926" x="5481638" y="5702300"/>
          <p14:tracePt t="110942" x="5481638" y="5694363"/>
          <p14:tracePt t="110957" x="5489575" y="5694363"/>
          <p14:tracePt t="110977" x="5497513" y="5676900"/>
          <p14:tracePt t="110998" x="5497513" y="5668963"/>
          <p14:tracePt t="111037" x="5497513" y="5659438"/>
          <p14:tracePt t="111118" x="5507038" y="5651500"/>
          <p14:tracePt t="111127" x="5514975" y="5651500"/>
          <p14:tracePt t="111134" x="5524500" y="5641975"/>
          <p14:tracePt t="111141" x="5532438" y="5626100"/>
          <p14:tracePt t="111149" x="5557838" y="5608638"/>
          <p14:tracePt t="111157" x="5583238" y="5591175"/>
          <p14:tracePt t="111165" x="5608638" y="5565775"/>
          <p14:tracePt t="111173" x="5641975" y="5549900"/>
          <p14:tracePt t="111181" x="5668963" y="5524500"/>
          <p14:tracePt t="111189" x="5694363" y="5507038"/>
          <p14:tracePt t="111197" x="5710238" y="5481638"/>
          <p14:tracePt t="111205" x="5719763" y="5472113"/>
          <p14:tracePt t="111217" x="5727700" y="5472113"/>
          <p14:tracePt t="111223" x="5735638" y="5464175"/>
          <p14:tracePt t="111233" x="5735638" y="5456238"/>
          <p14:tracePt t="111239" x="5735638" y="5446713"/>
          <p14:tracePt t="111249" x="5735638" y="5438775"/>
          <p14:tracePt t="111256" x="5735638" y="5421313"/>
          <p14:tracePt t="111264" x="5735638" y="5413375"/>
          <p14:tracePt t="111271" x="5735638" y="5387975"/>
          <p14:tracePt t="111280" x="5735638" y="5380038"/>
          <p14:tracePt t="111287" x="5735638" y="5362575"/>
          <p14:tracePt t="111295" x="5735638" y="5345113"/>
          <p14:tracePt t="111311" x="5735638" y="5327650"/>
          <p14:tracePt t="111319" x="5735638" y="5311775"/>
          <p14:tracePt t="111327" x="5727700" y="5311775"/>
          <p14:tracePt t="111335" x="5719763" y="5294313"/>
          <p14:tracePt t="111345" x="5710238" y="5286375"/>
          <p14:tracePt t="111351" x="5702300" y="5276850"/>
          <p14:tracePt t="111360" x="5684838" y="5260975"/>
          <p14:tracePt t="111367" x="5659438" y="5251450"/>
          <p14:tracePt t="111376" x="5651500" y="5235575"/>
          <p14:tracePt t="111383" x="5651500" y="5226050"/>
          <p14:tracePt t="111393" x="5634038" y="5226050"/>
          <p14:tracePt t="111399" x="5626100" y="5226050"/>
          <p14:tracePt t="111408" x="5626100" y="5218113"/>
          <p14:tracePt t="111423" x="5626100" y="5208588"/>
          <p14:tracePt t="111433" x="5616575" y="5208588"/>
          <p14:tracePt t="111681" x="5626100" y="5200650"/>
          <p14:tracePt t="111689" x="5634038" y="5200650"/>
          <p14:tracePt t="111697" x="5641975" y="5192713"/>
          <p14:tracePt t="111705" x="5651500" y="5192713"/>
          <p14:tracePt t="111713" x="5659438" y="5183188"/>
          <p14:tracePt t="111721" x="5668963" y="5183188"/>
          <p14:tracePt t="111745" x="5676900" y="5183188"/>
          <p14:tracePt t="111765" x="5684838" y="5183188"/>
          <p14:tracePt t="111924" x="5684838" y="5175250"/>
          <p14:tracePt t="113543" x="5702300" y="5124450"/>
          <p14:tracePt t="113551" x="5710238" y="5064125"/>
          <p14:tracePt t="113559" x="5745163" y="4954588"/>
          <p14:tracePt t="113567" x="5761038" y="4860925"/>
          <p14:tracePt t="113575" x="5803900" y="4699000"/>
          <p14:tracePt t="113583" x="5813425" y="4622800"/>
          <p14:tracePt t="113591" x="5838825" y="4486275"/>
          <p14:tracePt t="113599" x="5864225" y="4351338"/>
          <p14:tracePt t="113607" x="5889625" y="4197350"/>
          <p14:tracePt t="113615" x="5897563" y="4052888"/>
          <p14:tracePt t="113623" x="5897563" y="3968750"/>
          <p14:tracePt t="113631" x="5897563" y="3816350"/>
          <p14:tracePt t="113639" x="5897563" y="3662363"/>
          <p14:tracePt t="113647" x="5897563" y="3543300"/>
          <p14:tracePt t="113655" x="5897563" y="3492500"/>
          <p14:tracePt t="113663" x="5897563" y="3408363"/>
          <p14:tracePt t="113671" x="5897563" y="3330575"/>
          <p14:tracePt t="113679" x="5897563" y="3238500"/>
          <p14:tracePt t="113687" x="5897563" y="3160713"/>
          <p14:tracePt t="113695" x="5897563" y="3101975"/>
          <p14:tracePt t="113703" x="5880100" y="3033713"/>
          <p14:tracePt t="113711" x="5880100" y="2974975"/>
          <p14:tracePt t="113719" x="5872163" y="2897188"/>
          <p14:tracePt t="113728" x="5872163" y="2855913"/>
          <p14:tracePt t="113737" x="5864225" y="2813050"/>
          <p14:tracePt t="113743" x="5864225" y="2778125"/>
          <p14:tracePt t="113752" x="5854700" y="2719388"/>
          <p14:tracePt t="113761" x="5854700" y="2701925"/>
          <p14:tracePt t="113769" x="5846763" y="2660650"/>
          <p14:tracePt t="113777" x="5846763" y="2574925"/>
          <p14:tracePt t="113785" x="5846763" y="2541588"/>
          <p14:tracePt t="113793" x="5838825" y="2481263"/>
          <p14:tracePt t="113801" x="5829300" y="2438400"/>
          <p14:tracePt t="113809" x="5829300" y="2397125"/>
          <p14:tracePt t="113817" x="5821363" y="2362200"/>
          <p14:tracePt t="113826" x="5821363" y="2336800"/>
          <p14:tracePt t="113833" x="5813425" y="2311400"/>
          <p14:tracePt t="113841" x="5813425" y="2303463"/>
          <p14:tracePt t="113849" x="5803900" y="2286000"/>
          <p14:tracePt t="113857" x="5795963" y="2268538"/>
          <p14:tracePt t="113865" x="5788025" y="2252663"/>
          <p14:tracePt t="113873" x="5788025" y="2243138"/>
          <p14:tracePt t="113882" x="5778500" y="2227263"/>
          <p14:tracePt t="113890" x="5770563" y="2209800"/>
          <p14:tracePt t="113897" x="5761038" y="2200275"/>
          <p14:tracePt t="113906" x="5761038" y="2192338"/>
          <p14:tracePt t="113923" x="5761038" y="2184400"/>
          <p14:tracePt t="113929" x="5761038" y="2174875"/>
          <p14:tracePt t="113937" x="5753100" y="2174875"/>
          <p14:tracePt t="113945" x="5753100" y="2166938"/>
          <p14:tracePt t="113964" x="5745163" y="2159000"/>
          <p14:tracePt t="113969" x="5735638" y="2159000"/>
          <p14:tracePt t="113986" x="5735638" y="2149475"/>
          <p14:tracePt t="114978" x="5735638" y="2159000"/>
          <p14:tracePt t="115025" x="5735638" y="2166938"/>
          <p14:tracePt t="115033" x="5745163" y="2166938"/>
          <p14:tracePt t="115041" x="5745163" y="2174875"/>
          <p14:tracePt t="115057" x="5753100" y="2184400"/>
          <p14:tracePt t="115073" x="5753100" y="2192338"/>
          <p14:tracePt t="115081" x="5761038" y="2200275"/>
          <p14:tracePt t="115097" x="5770563" y="2209800"/>
          <p14:tracePt t="115113" x="5770563" y="2217738"/>
          <p14:tracePt t="115137" x="5770563" y="2227263"/>
          <p14:tracePt t="115145" x="5778500" y="2227263"/>
          <p14:tracePt t="115203" x="5788025" y="2227263"/>
          <p14:tracePt t="115251" x="5795963" y="2227263"/>
          <p14:tracePt t="115292" x="5803900" y="2227263"/>
          <p14:tracePt t="115308" x="5813425" y="2227263"/>
          <p14:tracePt t="115347" x="5813425" y="2235200"/>
          <p14:tracePt t="115663" x="5813425" y="2243138"/>
          <p14:tracePt t="115669" x="5813425" y="2278063"/>
          <p14:tracePt t="115677" x="5813425" y="2303463"/>
          <p14:tracePt t="115685" x="5803900" y="2344738"/>
          <p14:tracePt t="115693" x="5803900" y="2379663"/>
          <p14:tracePt t="115701" x="5795963" y="2422525"/>
          <p14:tracePt t="115710" x="5795963" y="2489200"/>
          <p14:tracePt t="115719" x="5788025" y="2549525"/>
          <p14:tracePt t="115725" x="5788025" y="2625725"/>
          <p14:tracePt t="115735" x="5788025" y="2686050"/>
          <p14:tracePt t="115743" x="5778500" y="2752725"/>
          <p14:tracePt t="115751" x="5778500" y="2830513"/>
          <p14:tracePt t="115760" x="5770563" y="2897188"/>
          <p14:tracePt t="115767" x="5770563" y="3008313"/>
          <p14:tracePt t="115776" x="5770563" y="3067050"/>
          <p14:tracePt t="115783" x="5770563" y="3144838"/>
          <p14:tracePt t="115792" x="5770563" y="3186113"/>
          <p14:tracePt t="115799" x="5761038" y="3246438"/>
          <p14:tracePt t="115807" x="5761038" y="3314700"/>
          <p14:tracePt t="115815" x="5761038" y="3390900"/>
          <p14:tracePt t="115824" x="5761038" y="3433763"/>
          <p14:tracePt t="115831" x="5761038" y="3475038"/>
          <p14:tracePt t="115841" x="5761038" y="3517900"/>
          <p14:tracePt t="115848" x="5761038" y="3578225"/>
          <p14:tracePt t="115858" x="5761038" y="3636963"/>
          <p14:tracePt t="115863" x="5761038" y="3687763"/>
          <p14:tracePt t="115872" x="5761038" y="3738563"/>
          <p14:tracePt t="115879" x="5761038" y="3781425"/>
          <p14:tracePt t="115887" x="5761038" y="3816350"/>
          <p14:tracePt t="115895" x="5761038" y="3857625"/>
          <p14:tracePt t="115903" x="5761038" y="3908425"/>
          <p14:tracePt t="115911" x="5761038" y="3951288"/>
          <p14:tracePt t="115919" x="5761038" y="4002088"/>
          <p14:tracePt t="115927" x="5761038" y="4052888"/>
          <p14:tracePt t="115935" x="5761038" y="4156075"/>
          <p14:tracePt t="115943" x="5761038" y="4189413"/>
          <p14:tracePt t="115951" x="5761038" y="4240213"/>
          <p14:tracePt t="115959" x="5761038" y="4283075"/>
          <p14:tracePt t="115967" x="5761038" y="4316413"/>
          <p14:tracePt t="115975" x="5753100" y="4341813"/>
          <p14:tracePt t="115983" x="5753100" y="4368800"/>
          <p14:tracePt t="115993" x="5753100" y="4394200"/>
          <p14:tracePt t="115999" x="5753100" y="4435475"/>
          <p14:tracePt t="116009" x="5753100" y="4470400"/>
          <p14:tracePt t="116017" x="5753100" y="4495800"/>
          <p14:tracePt t="116026" x="5753100" y="4513263"/>
          <p14:tracePt t="116033" x="5745163" y="4538663"/>
          <p14:tracePt t="116041" x="5745163" y="4554538"/>
          <p14:tracePt t="116049" x="5745163" y="4572000"/>
          <p14:tracePt t="116057" x="5745163" y="4597400"/>
          <p14:tracePt t="116065" x="5745163" y="4605338"/>
          <p14:tracePt t="116073" x="5745163" y="4630738"/>
          <p14:tracePt t="116081" x="5735638" y="4657725"/>
          <p14:tracePt t="116089" x="5735638" y="4673600"/>
          <p14:tracePt t="116105" x="5735638" y="4691063"/>
          <p14:tracePt t="116121" x="5735638" y="4699000"/>
          <p14:tracePt t="116129" x="5727700" y="4708525"/>
          <p14:tracePt t="116137" x="5727700" y="4716463"/>
          <p14:tracePt t="116161" x="5727700" y="4733925"/>
          <p14:tracePt t="116169" x="5727700" y="4741863"/>
          <p14:tracePt t="116177" x="5727700" y="4767263"/>
          <p14:tracePt t="116185" x="5727700" y="4784725"/>
          <p14:tracePt t="116193" x="5727700" y="4792663"/>
          <p14:tracePt t="116201" x="5727700" y="4810125"/>
          <p14:tracePt t="116210" x="5727700" y="4818063"/>
          <p14:tracePt t="116225" x="5727700" y="4827588"/>
          <p14:tracePt t="116233" x="5727700" y="4835525"/>
          <p14:tracePt t="116241" x="5727700" y="4843463"/>
          <p14:tracePt t="116257" x="5727700" y="4860925"/>
          <p14:tracePt t="116265" x="5727700" y="4868863"/>
          <p14:tracePt t="116281" x="5727700" y="4878388"/>
          <p14:tracePt t="116291" x="5727700" y="4886325"/>
          <p14:tracePt t="116299" x="5727700" y="4894263"/>
          <p14:tracePt t="116307" x="5727700" y="4903788"/>
          <p14:tracePt t="116315" x="5727700" y="4911725"/>
          <p14:tracePt t="116331" x="5727700" y="4919663"/>
          <p14:tracePt t="116339" x="5727700" y="4929188"/>
          <p14:tracePt t="116372" x="5727700" y="4937125"/>
          <p14:tracePt t="116379" x="5727700" y="4946650"/>
          <p14:tracePt t="116395" x="5727700" y="4954588"/>
          <p14:tracePt t="116411" x="5727700" y="4962525"/>
          <p14:tracePt t="116427" x="5727700" y="4972050"/>
          <p14:tracePt t="116467" x="5727700" y="4979988"/>
          <p14:tracePt t="116492" x="5727700" y="4987925"/>
          <p14:tracePt t="116508" x="5727700" y="4997450"/>
          <p14:tracePt t="116531" x="5727700" y="5005388"/>
          <p14:tracePt t="116539" x="5727700" y="5013325"/>
          <p14:tracePt t="116563" x="5727700" y="5022850"/>
          <p14:tracePt t="116621" x="5727700" y="5013325"/>
          <p14:tracePt t="116629" x="5719763" y="4979988"/>
          <p14:tracePt t="116637" x="5710238" y="4946650"/>
          <p14:tracePt t="116645" x="5702300" y="4903788"/>
          <p14:tracePt t="116653" x="5694363" y="4827588"/>
          <p14:tracePt t="116661" x="5684838" y="4759325"/>
          <p14:tracePt t="116669" x="5668963" y="4640263"/>
          <p14:tracePt t="116677" x="5659438" y="4572000"/>
          <p14:tracePt t="116685" x="5651500" y="4478338"/>
          <p14:tracePt t="116694" x="5651500" y="4368800"/>
          <p14:tracePt t="116701" x="5651500" y="4300538"/>
          <p14:tracePt t="116710" x="5651500" y="4197350"/>
          <p14:tracePt t="116717" x="5651500" y="4138613"/>
          <p14:tracePt t="116726" x="5651500" y="4002088"/>
          <p14:tracePt t="116733" x="5651500" y="3900488"/>
          <p14:tracePt t="116742" x="5659438" y="3781425"/>
          <p14:tracePt t="116749" x="5676900" y="3697288"/>
          <p14:tracePt t="116757" x="5676900" y="3603625"/>
          <p14:tracePt t="116765" x="5684838" y="3441700"/>
          <p14:tracePt t="116773" x="5694363" y="3330575"/>
          <p14:tracePt t="116781" x="5694363" y="3221038"/>
          <p14:tracePt t="116789" x="5694363" y="3144838"/>
          <p14:tracePt t="116797" x="5694363" y="3059113"/>
          <p14:tracePt t="116805" x="5694363" y="3000375"/>
          <p14:tracePt t="116813" x="5694363" y="2982913"/>
          <p14:tracePt t="116821" x="5694363" y="2906713"/>
          <p14:tracePt t="116831" x="5684838" y="2855913"/>
          <p14:tracePt t="116837" x="5684838" y="2820988"/>
          <p14:tracePt t="116847" x="5676900" y="2795588"/>
          <p14:tracePt t="116853" x="5676900" y="2762250"/>
          <p14:tracePt t="116863" x="5676900" y="2736850"/>
          <p14:tracePt t="116871" x="5676900" y="2719388"/>
          <p14:tracePt t="116879" x="5676900" y="2686050"/>
          <p14:tracePt t="116887" x="5668963" y="2651125"/>
          <p14:tracePt t="116895" x="5668963" y="2617788"/>
          <p14:tracePt t="116903" x="5668963" y="2582863"/>
          <p14:tracePt t="116912" x="5668963" y="2566988"/>
          <p14:tracePt t="116919" x="5668963" y="2541588"/>
          <p14:tracePt t="116927" x="5668963" y="2506663"/>
          <p14:tracePt t="116935" x="5668963" y="2481263"/>
          <p14:tracePt t="116943" x="5668963" y="2447925"/>
          <p14:tracePt t="116959" x="5668963" y="2397125"/>
          <p14:tracePt t="116967" x="5668963" y="2371725"/>
          <p14:tracePt t="116975" x="5668963" y="2354263"/>
          <p14:tracePt t="116983" x="5668963" y="2336800"/>
          <p14:tracePt t="116991" x="5668963" y="2319338"/>
          <p14:tracePt t="116999" x="5659438" y="2303463"/>
          <p14:tracePt t="117015" x="5659438" y="2286000"/>
          <p14:tracePt t="117031" x="5659438" y="2268538"/>
          <p14:tracePt t="117122" x="5659438" y="2278063"/>
          <p14:tracePt t="117127" x="5659438" y="2303463"/>
          <p14:tracePt t="117137" x="5659438" y="2328863"/>
          <p14:tracePt t="117145" x="5659438" y="2387600"/>
          <p14:tracePt t="117153" x="5659438" y="2438400"/>
          <p14:tracePt t="117161" x="5659438" y="2516188"/>
          <p14:tracePt t="117169" x="5659438" y="2625725"/>
          <p14:tracePt t="117177" x="5659438" y="2711450"/>
          <p14:tracePt t="117185" x="5659438" y="2787650"/>
          <p14:tracePt t="117193" x="5659438" y="2914650"/>
          <p14:tracePt t="117201" x="5659438" y="3000375"/>
          <p14:tracePt t="117210" x="5659438" y="3135313"/>
          <p14:tracePt t="117217" x="5659438" y="3246438"/>
          <p14:tracePt t="117227" x="5659438" y="3348038"/>
          <p14:tracePt t="117233" x="5659438" y="3459163"/>
          <p14:tracePt t="117243" x="5676900" y="3636963"/>
          <p14:tracePt t="117249" x="5676900" y="3748088"/>
          <p14:tracePt t="117258" x="5684838" y="3849688"/>
          <p14:tracePt t="117265" x="5684838" y="3925888"/>
          <p14:tracePt t="117273" x="5694363" y="3994150"/>
          <p14:tracePt t="117281" x="5694363" y="4037013"/>
          <p14:tracePt t="117289" x="5694363" y="4095750"/>
          <p14:tracePt t="117297" x="5702300" y="4156075"/>
          <p14:tracePt t="117306" x="5702300" y="4197350"/>
          <p14:tracePt t="117313" x="5702300" y="4316413"/>
          <p14:tracePt t="117321" x="5702300" y="4384675"/>
          <p14:tracePt t="117329" x="5702300" y="4445000"/>
          <p14:tracePt t="117337" x="5702300" y="4513263"/>
          <p14:tracePt t="117345" x="5702300" y="4554538"/>
          <p14:tracePt t="117353" x="5702300" y="4589463"/>
          <p14:tracePt t="117361" x="5702300" y="4630738"/>
          <p14:tracePt t="117369" x="5702300" y="4665663"/>
          <p14:tracePt t="117377" x="5702300" y="4699000"/>
          <p14:tracePt t="117385" x="5702300" y="4716463"/>
          <p14:tracePt t="117394" x="5702300" y="4749800"/>
          <p14:tracePt t="117401" x="5702300" y="4784725"/>
          <p14:tracePt t="117412" x="5702300" y="4802188"/>
          <p14:tracePt t="117417" x="5702300" y="4818063"/>
          <p14:tracePt t="117428" x="5702300" y="4843463"/>
          <p14:tracePt t="117433" x="5702300" y="4860925"/>
          <p14:tracePt t="117443" x="5702300" y="4878388"/>
          <p14:tracePt t="117451" x="5702300" y="4903788"/>
          <p14:tracePt t="117459" x="5710238" y="4911725"/>
          <p14:tracePt t="117467" x="5710238" y="4929188"/>
          <p14:tracePt t="117475" x="5710238" y="4954588"/>
          <p14:tracePt t="117483" x="5710238" y="4962525"/>
          <p14:tracePt t="117491" x="5710238" y="4979988"/>
          <p14:tracePt t="117499" x="5710238" y="4987925"/>
          <p14:tracePt t="117507" x="5710238" y="5022850"/>
          <p14:tracePt t="117515" x="5710238" y="5038725"/>
          <p14:tracePt t="117523" x="5719763" y="5048250"/>
          <p14:tracePt t="117531" x="5719763" y="5056188"/>
          <p14:tracePt t="117539" x="5719763" y="5073650"/>
          <p14:tracePt t="117547" x="5719763" y="5091113"/>
          <p14:tracePt t="117555" x="5719763" y="5106988"/>
          <p14:tracePt t="117563" x="5719763" y="5124450"/>
          <p14:tracePt t="117595" x="5719763" y="5132388"/>
          <p14:tracePt t="117628" x="5719763" y="5141913"/>
          <p14:tracePt t="117942" x="5719763" y="5124450"/>
          <p14:tracePt t="117966" x="5719763" y="5116513"/>
          <p14:tracePt t="117975" x="5719763" y="5106988"/>
          <p14:tracePt t="117992" x="5719763" y="5099050"/>
          <p14:tracePt t="117998" x="5719763" y="5091113"/>
          <p14:tracePt t="118007" x="5719763" y="5081588"/>
          <p14:tracePt t="118023" x="5719763" y="5073650"/>
          <p14:tracePt t="118031" x="5719763" y="5064125"/>
          <p14:tracePt t="118047" x="5719763" y="5056188"/>
          <p14:tracePt t="118055" x="5719763" y="5048250"/>
          <p14:tracePt t="118063" x="5719763" y="5038725"/>
          <p14:tracePt t="118079" x="5719763" y="5022850"/>
          <p14:tracePt t="118095" x="5719763" y="5005388"/>
          <p14:tracePt t="118103" x="5719763" y="4997450"/>
          <p14:tracePt t="118113" x="5719763" y="4987925"/>
          <p14:tracePt t="118119" x="5719763" y="4972050"/>
          <p14:tracePt t="118129" x="5719763" y="4962525"/>
          <p14:tracePt t="118135" x="5719763" y="4946650"/>
          <p14:tracePt t="118145" x="5719763" y="4929188"/>
          <p14:tracePt t="118151" x="5719763" y="4919663"/>
          <p14:tracePt t="118162" x="5719763" y="4894263"/>
          <p14:tracePt t="118167" x="5719763" y="4860925"/>
          <p14:tracePt t="118176" x="5719763" y="4843463"/>
          <p14:tracePt t="118183" x="5719763" y="4810125"/>
          <p14:tracePt t="118191" x="5719763" y="4775200"/>
          <p14:tracePt t="118199" x="5719763" y="4733925"/>
          <p14:tracePt t="118207" x="5719763" y="4691063"/>
          <p14:tracePt t="118215" x="5719763" y="4630738"/>
          <p14:tracePt t="118223" x="5719763" y="4605338"/>
          <p14:tracePt t="118231" x="5719763" y="4564063"/>
          <p14:tracePt t="118239" x="5719763" y="4503738"/>
          <p14:tracePt t="118247" x="5719763" y="4470400"/>
          <p14:tracePt t="118255" x="5719763" y="4427538"/>
          <p14:tracePt t="118265" x="5719763" y="4384675"/>
          <p14:tracePt t="118271" x="5727700" y="4351338"/>
          <p14:tracePt t="118281" x="5727700" y="4308475"/>
          <p14:tracePt t="118291" x="5727700" y="4265613"/>
          <p14:tracePt t="118297" x="5735638" y="4214813"/>
          <p14:tracePt t="118305" x="5735638" y="4197350"/>
          <p14:tracePt t="118313" x="5735638" y="4156075"/>
          <p14:tracePt t="118321" x="5745163" y="4105275"/>
          <p14:tracePt t="118329" x="5745163" y="4062413"/>
          <p14:tracePt t="118337" x="5745163" y="4019550"/>
          <p14:tracePt t="118345" x="5753100" y="3960813"/>
          <p14:tracePt t="118353" x="5753100" y="3900488"/>
          <p14:tracePt t="118361" x="5770563" y="3832225"/>
          <p14:tracePt t="118369" x="5770563" y="3773488"/>
          <p14:tracePt t="118377" x="5778500" y="3713163"/>
          <p14:tracePt t="118385" x="5778500" y="3671888"/>
          <p14:tracePt t="118395" x="5788025" y="3636963"/>
          <p14:tracePt t="118401" x="5788025" y="3603625"/>
          <p14:tracePt t="118410" x="5795963" y="3568700"/>
          <p14:tracePt t="118417" x="5795963" y="3552825"/>
          <p14:tracePt t="118426" x="5795963" y="3517900"/>
          <p14:tracePt t="118433" x="5803900" y="3475038"/>
          <p14:tracePt t="118441" x="5803900" y="3459163"/>
          <p14:tracePt t="118449" x="5813425" y="3433763"/>
          <p14:tracePt t="118457" x="5813425" y="3416300"/>
          <p14:tracePt t="118465" x="5813425" y="3398838"/>
          <p14:tracePt t="118473" x="5813425" y="3373438"/>
          <p14:tracePt t="118481" x="5813425" y="3355975"/>
          <p14:tracePt t="118489" x="5821363" y="3322638"/>
          <p14:tracePt t="118497" x="5821363" y="3289300"/>
          <p14:tracePt t="118505" x="5829300" y="3238500"/>
          <p14:tracePt t="118513" x="5829300" y="3203575"/>
          <p14:tracePt t="118521" x="5838825" y="3170238"/>
          <p14:tracePt t="118529" x="5838825" y="3135313"/>
          <p14:tracePt t="118539" x="5838825" y="3119438"/>
          <p14:tracePt t="118545" x="5846763" y="3084513"/>
          <p14:tracePt t="118555" x="5846763" y="3059113"/>
          <p14:tracePt t="118561" x="5846763" y="3033713"/>
          <p14:tracePt t="118571" x="5846763" y="3016250"/>
          <p14:tracePt t="118577" x="5846763" y="2982913"/>
          <p14:tracePt t="118587" x="5854700" y="2957513"/>
          <p14:tracePt t="118595" x="5854700" y="2922588"/>
          <p14:tracePt t="118603" x="5854700" y="2906713"/>
          <p14:tracePt t="118611" x="5864225" y="2871788"/>
          <p14:tracePt t="118619" x="5864225" y="2855913"/>
          <p14:tracePt t="118627" x="5864225" y="2846388"/>
          <p14:tracePt t="118635" x="5864225" y="2838450"/>
          <p14:tracePt t="118644" x="5864225" y="2830513"/>
          <p14:tracePt t="118652" x="5872163" y="2813050"/>
          <p14:tracePt t="118662" x="5872163" y="2795588"/>
          <p14:tracePt t="118668" x="5872163" y="2787650"/>
          <p14:tracePt t="118678" x="5880100" y="2770188"/>
          <p14:tracePt t="118683" x="5880100" y="2752725"/>
          <p14:tracePt t="118699" x="5880100" y="2744788"/>
          <p14:tracePt t="118707" x="5880100" y="2727325"/>
          <p14:tracePt t="118747" x="5889625" y="2719388"/>
          <p14:tracePt t="119045" x="5889625" y="2727325"/>
          <p14:tracePt t="119053" x="5889625" y="2744788"/>
          <p14:tracePt t="119061" x="5889625" y="2778125"/>
          <p14:tracePt t="119069" x="5889625" y="2813050"/>
          <p14:tracePt t="119077" x="5880100" y="2863850"/>
          <p14:tracePt t="119085" x="5872163" y="2914650"/>
          <p14:tracePt t="119093" x="5872163" y="2957513"/>
          <p14:tracePt t="119101" x="5872163" y="3000375"/>
          <p14:tracePt t="119109" x="5854700" y="3059113"/>
          <p14:tracePt t="119119" x="5854700" y="3101975"/>
          <p14:tracePt t="119128" x="5854700" y="3203575"/>
          <p14:tracePt t="119135" x="5854700" y="3263900"/>
          <p14:tracePt t="119146" x="5854700" y="3330575"/>
          <p14:tracePt t="119151" x="5846763" y="3416300"/>
          <p14:tracePt t="119159" x="5846763" y="3475038"/>
          <p14:tracePt t="119167" x="5846763" y="3578225"/>
          <p14:tracePt t="119176" x="5846763" y="3662363"/>
          <p14:tracePt t="119183" x="5846763" y="3748088"/>
          <p14:tracePt t="119192" x="5846763" y="3798888"/>
          <p14:tracePt t="119199" x="5838825" y="3857625"/>
          <p14:tracePt t="119207" x="5838825" y="3943350"/>
          <p14:tracePt t="119215" x="5838825" y="3994150"/>
          <p14:tracePt t="119223" x="5838825" y="4037013"/>
          <p14:tracePt t="119231" x="5838825" y="4095750"/>
          <p14:tracePt t="119239" x="5829300" y="4138613"/>
          <p14:tracePt t="119247" x="5829300" y="4206875"/>
          <p14:tracePt t="119255" x="5821363" y="4283075"/>
          <p14:tracePt t="119263" x="5821363" y="4341813"/>
          <p14:tracePt t="119271" x="5803900" y="4402138"/>
          <p14:tracePt t="119279" x="5803900" y="4445000"/>
          <p14:tracePt t="119287" x="5803900" y="4478338"/>
          <p14:tracePt t="119295" x="5795963" y="4529138"/>
          <p14:tracePt t="119303" x="5795963" y="4572000"/>
          <p14:tracePt t="119311" x="5795963" y="4605338"/>
          <p14:tracePt t="119319" x="5795963" y="4640263"/>
          <p14:tracePt t="119327" x="5795963" y="4683125"/>
          <p14:tracePt t="119335" x="5795963" y="4716463"/>
          <p14:tracePt t="119343" x="5795963" y="4733925"/>
          <p14:tracePt t="119351" x="5795963" y="4767263"/>
          <p14:tracePt t="119359" x="5795963" y="4802188"/>
          <p14:tracePt t="119367" x="5795963" y="4810125"/>
          <p14:tracePt t="119376" x="5795963" y="4835525"/>
          <p14:tracePt t="119383" x="5795963" y="4868863"/>
          <p14:tracePt t="119393" x="5795963" y="4886325"/>
          <p14:tracePt t="119399" x="5795963" y="4911725"/>
          <p14:tracePt t="119409" x="5795963" y="4937125"/>
          <p14:tracePt t="119417" x="5795963" y="4946650"/>
          <p14:tracePt t="119425" x="5795963" y="4954588"/>
          <p14:tracePt t="119433" x="5795963" y="4972050"/>
          <p14:tracePt t="119450" x="5795963" y="4979988"/>
          <p14:tracePt t="119458" x="5795963" y="4987925"/>
          <p14:tracePt t="119466" x="5795963" y="4997450"/>
          <p14:tracePt t="119474" x="5795963" y="5005388"/>
          <p14:tracePt t="119481" x="5795963" y="5013325"/>
          <p14:tracePt t="119489" x="5795963" y="5030788"/>
          <p14:tracePt t="119497" x="5795963" y="5038725"/>
          <p14:tracePt t="119659" x="5795963" y="5013325"/>
          <p14:tracePt t="119665" x="5795963" y="4972050"/>
          <p14:tracePt t="119673" x="5803900" y="4911725"/>
          <p14:tracePt t="119683" x="5803900" y="4852988"/>
          <p14:tracePt t="119689" x="5813425" y="4708525"/>
          <p14:tracePt t="119699" x="5821363" y="4614863"/>
          <p14:tracePt t="119707" x="5838825" y="4513263"/>
          <p14:tracePt t="119716" x="5846763" y="4394200"/>
          <p14:tracePt t="119723" x="5846763" y="4283075"/>
          <p14:tracePt t="119731" x="5854700" y="4214813"/>
          <p14:tracePt t="119739" x="5854700" y="4070350"/>
          <p14:tracePt t="119747" x="5872163" y="3943350"/>
          <p14:tracePt t="119755" x="5872163" y="3841750"/>
          <p14:tracePt t="119763" x="5872163" y="3705225"/>
          <p14:tracePt t="119771" x="5872163" y="3603625"/>
          <p14:tracePt t="119779" x="5872163" y="3492500"/>
          <p14:tracePt t="119787" x="5872163" y="3416300"/>
          <p14:tracePt t="119795" x="5872163" y="3305175"/>
          <p14:tracePt t="119803" x="5864225" y="3221038"/>
          <p14:tracePt t="119811" x="5864225" y="3186113"/>
          <p14:tracePt t="119819" x="5864225" y="3101975"/>
          <p14:tracePt t="119827" x="5854700" y="3067050"/>
          <p14:tracePt t="119835" x="5854700" y="3025775"/>
          <p14:tracePt t="119843" x="5854700" y="2990850"/>
          <p14:tracePt t="119851" x="5854700" y="2949575"/>
          <p14:tracePt t="119859" x="5854700" y="2914650"/>
          <p14:tracePt t="119867" x="5854700" y="2871788"/>
          <p14:tracePt t="119876" x="5854700" y="2855913"/>
          <p14:tracePt t="119883" x="5854700" y="2813050"/>
          <p14:tracePt t="119891" x="5854700" y="2778125"/>
          <p14:tracePt t="119899" x="5854700" y="2752725"/>
          <p14:tracePt t="119907" x="5854700" y="2711450"/>
          <p14:tracePt t="119917" x="5854700" y="2668588"/>
          <p14:tracePt t="119923" x="5854700" y="2633663"/>
          <p14:tracePt t="119931" x="5854700" y="2608263"/>
          <p14:tracePt t="119939" x="5854700" y="2582863"/>
          <p14:tracePt t="119947" x="5854700" y="2557463"/>
          <p14:tracePt t="119959" x="5854700" y="2549525"/>
          <p14:tracePt t="119965" x="5854700" y="2532063"/>
          <p14:tracePt t="119973" x="5854700" y="2524125"/>
          <p14:tracePt t="119981" x="5854700" y="2516188"/>
          <p14:tracePt t="119989" x="5854700" y="2498725"/>
          <p14:tracePt t="120029" x="5854700" y="2489200"/>
          <p14:tracePt t="120045" x="5854700" y="2481263"/>
          <p14:tracePt t="120173" x="5864225" y="2481263"/>
          <p14:tracePt t="120189" x="5872163" y="2481263"/>
          <p14:tracePt t="120197" x="5889625" y="2481263"/>
          <p14:tracePt t="120205" x="5897563" y="2481263"/>
          <p14:tracePt t="120213" x="5905500" y="2481263"/>
          <p14:tracePt t="120223" x="5922963" y="2498725"/>
          <p14:tracePt t="120229" x="5940425" y="2524125"/>
          <p14:tracePt t="120239" x="5940425" y="2574925"/>
          <p14:tracePt t="120245" x="5940425" y="2643188"/>
          <p14:tracePt t="120255" x="5940425" y="2752725"/>
          <p14:tracePt t="120264" x="5922963" y="2846388"/>
          <p14:tracePt t="120271" x="5889625" y="2949575"/>
          <p14:tracePt t="120280" x="5872163" y="2982913"/>
          <p14:tracePt t="120287" x="5829300" y="3076575"/>
          <p14:tracePt t="120513" x="5821363" y="3076575"/>
          <p14:tracePt t="120519" x="5813425" y="3076575"/>
          <p14:tracePt t="120529" x="5813425" y="3067050"/>
          <p14:tracePt t="120535" x="5803900" y="3067050"/>
          <p14:tracePt t="120545" x="5795963" y="3059113"/>
          <p14:tracePt t="120551" x="5788025" y="3059113"/>
          <p14:tracePt t="120561" x="5788025" y="3051175"/>
          <p14:tracePt t="120569" x="5778500" y="3041650"/>
          <p14:tracePt t="120577" x="5770563" y="3041650"/>
          <p14:tracePt t="120585" x="5770563" y="3033713"/>
          <p14:tracePt t="120593" x="5770563" y="3025775"/>
          <p14:tracePt t="120601" x="5770563" y="3016250"/>
          <p14:tracePt t="120609" x="5761038" y="3016250"/>
          <p14:tracePt t="120625" x="5753100" y="3008313"/>
          <p14:tracePt t="120634" x="5753100" y="3000375"/>
          <p14:tracePt t="120650" x="5753100" y="2990850"/>
          <p14:tracePt t="120657" x="5753100" y="2974975"/>
          <p14:tracePt t="120665" x="5753100" y="2965450"/>
          <p14:tracePt t="120673" x="5753100" y="2940050"/>
          <p14:tracePt t="120681" x="5753100" y="2932113"/>
          <p14:tracePt t="120689" x="5753100" y="2922588"/>
          <p14:tracePt t="120697" x="5761038" y="2914650"/>
          <p14:tracePt t="120713" x="5761038" y="2906713"/>
          <p14:tracePt t="120761" x="5770563" y="2906713"/>
          <p14:tracePt t="120786" x="5778500" y="2906713"/>
          <p14:tracePt t="120802" x="5788025" y="2906713"/>
          <p14:tracePt t="120812" x="5788025" y="2897188"/>
          <p14:tracePt t="120820" x="5795963" y="2881313"/>
          <p14:tracePt t="120827" x="5813425" y="2881313"/>
          <p14:tracePt t="120835" x="5829300" y="2863850"/>
          <p14:tracePt t="120844" x="5846763" y="2846388"/>
          <p14:tracePt t="120851" x="5872163" y="2838450"/>
          <p14:tracePt t="120860" x="5889625" y="2830513"/>
          <p14:tracePt t="120867" x="5905500" y="2813050"/>
          <p14:tracePt t="120876" x="5915025" y="2805113"/>
          <p14:tracePt t="120883" x="5940425" y="2795588"/>
          <p14:tracePt t="120893" x="5957888" y="2778125"/>
          <p14:tracePt t="120899" x="5973763" y="2770188"/>
          <p14:tracePt t="120907" x="5991225" y="2752725"/>
          <p14:tracePt t="120915" x="6024563" y="2736850"/>
          <p14:tracePt t="120923" x="6049963" y="2727325"/>
          <p14:tracePt t="120931" x="6110288" y="2701925"/>
          <p14:tracePt t="120939" x="6153150" y="2693988"/>
          <p14:tracePt t="120947" x="6211888" y="2686050"/>
          <p14:tracePt t="120962" x="6262688" y="2660650"/>
          <p14:tracePt t="120964" x="6297613" y="2651125"/>
          <p14:tracePt t="120971" x="6381750" y="2643188"/>
          <p14:tracePt t="120979" x="6416675" y="2633663"/>
          <p14:tracePt t="120987" x="6450013" y="2625725"/>
          <p14:tracePt t="120998" x="6467475" y="2617788"/>
          <p14:tracePt t="121003" x="6483350" y="2617788"/>
          <p14:tracePt t="121010" x="6492875" y="2617788"/>
          <p14:tracePt t="121043" x="6492875" y="2608263"/>
          <p14:tracePt t="121059" x="6500813" y="2600325"/>
          <p14:tracePt t="121067" x="6510338" y="2592388"/>
          <p14:tracePt t="121083" x="6518275" y="2592388"/>
          <p14:tracePt t="121094" x="6518275" y="2582863"/>
          <p14:tracePt t="121099" x="6518275" y="2566988"/>
          <p14:tracePt t="121109" x="6526213" y="2566988"/>
          <p14:tracePt t="121115" x="6535738" y="2549525"/>
          <p14:tracePt t="121126" x="6551613" y="2541588"/>
          <p14:tracePt t="121133" x="6569075" y="2532063"/>
          <p14:tracePt t="121141" x="6586538" y="2532063"/>
          <p14:tracePt t="121149" x="6594475" y="2532063"/>
          <p14:tracePt t="121157" x="6594475" y="2557463"/>
          <p14:tracePt t="121165" x="6594475" y="2566988"/>
          <p14:tracePt t="121173" x="6586538" y="2600325"/>
          <p14:tracePt t="121181" x="6577013" y="2633663"/>
          <p14:tracePt t="121310" x="6577013" y="2625725"/>
          <p14:tracePt t="121317" x="6577013" y="2608263"/>
          <p14:tracePt t="121326" x="6577013" y="2582863"/>
          <p14:tracePt t="121334" x="6569075" y="2557463"/>
          <p14:tracePt t="121342" x="6569075" y="2541588"/>
          <p14:tracePt t="121353" x="6561138" y="2516188"/>
          <p14:tracePt t="121357" x="6551613" y="2481263"/>
          <p14:tracePt t="121367" x="6535738" y="2455863"/>
          <p14:tracePt t="121373" x="6518275" y="2430463"/>
          <p14:tracePt t="121384" x="6510338" y="2413000"/>
          <p14:tracePt t="121389" x="6500813" y="2387600"/>
          <p14:tracePt t="121415" x="6500813" y="2379663"/>
          <p14:tracePt t="121423" x="6500813" y="2371725"/>
          <p14:tracePt t="121439" x="6492875" y="2371725"/>
          <p14:tracePt t="121487" x="6492875" y="2362200"/>
          <p14:tracePt t="121600" x="6500813" y="2362200"/>
          <p14:tracePt t="121607" x="6518275" y="2362200"/>
          <p14:tracePt t="121615" x="6535738" y="2362200"/>
          <p14:tracePt t="121623" x="6551613" y="2362200"/>
          <p14:tracePt t="121631" x="6577013" y="2362200"/>
          <p14:tracePt t="121641" x="6594475" y="2362200"/>
          <p14:tracePt t="121647" x="6611938" y="2362200"/>
          <p14:tracePt t="121657" x="6627813" y="2362200"/>
          <p14:tracePt t="121663" x="6654800" y="2362200"/>
          <p14:tracePt t="121673" x="6688138" y="2362200"/>
          <p14:tracePt t="121679" x="6713538" y="2362200"/>
          <p14:tracePt t="121689" x="6731000" y="2362200"/>
          <p14:tracePt t="121697" x="6746875" y="2362200"/>
          <p14:tracePt t="121705" x="6764338" y="2362200"/>
          <p14:tracePt t="121713" x="6799263" y="2362200"/>
          <p14:tracePt t="121722" x="6815138" y="2362200"/>
          <p14:tracePt t="121729" x="6832600" y="2362200"/>
          <p14:tracePt t="121737" x="6858000" y="2362200"/>
          <p14:tracePt t="121745" x="6883400" y="2362200"/>
          <p14:tracePt t="121753" x="6908800" y="2362200"/>
          <p14:tracePt t="121761" x="6934200" y="2371725"/>
          <p14:tracePt t="121769" x="6994525" y="2371725"/>
          <p14:tracePt t="121777" x="7019925" y="2371725"/>
          <p14:tracePt t="121785" x="7053263" y="2371725"/>
          <p14:tracePt t="121793" x="7096125" y="2371725"/>
          <p14:tracePt t="121801" x="7138988" y="2371725"/>
          <p14:tracePt t="121809" x="7180263" y="2371725"/>
          <p14:tracePt t="121817" x="7215188" y="2371725"/>
          <p14:tracePt t="121825" x="7232650" y="2371725"/>
          <p14:tracePt t="121833" x="7258050" y="2371725"/>
          <p14:tracePt t="121841" x="7283450" y="2371725"/>
          <p14:tracePt t="121849" x="7299325" y="2371725"/>
          <p14:tracePt t="121857" x="7308850" y="2371725"/>
          <p14:tracePt t="121865" x="7316788" y="2371725"/>
          <p14:tracePt t="121873" x="7324725" y="2371725"/>
          <p14:tracePt t="121881" x="7334250" y="2371725"/>
          <p14:tracePt t="121889" x="7342188" y="2371725"/>
          <p14:tracePt t="121916" x="7350125" y="2371725"/>
          <p14:tracePt t="121923" x="7359650" y="2371725"/>
          <p14:tracePt t="121938" x="7367588" y="2371725"/>
          <p14:tracePt t="121947" x="7385050" y="2371725"/>
          <p14:tracePt t="121955" x="7392988" y="2371725"/>
          <p14:tracePt t="121963" x="7418388" y="2379663"/>
          <p14:tracePt t="121971" x="7443788" y="2379663"/>
          <p14:tracePt t="121979" x="7461250" y="2387600"/>
          <p14:tracePt t="121987" x="7478713" y="2387600"/>
          <p14:tracePt t="121995" x="7504113" y="2397125"/>
          <p14:tracePt t="122003" x="7512050" y="2397125"/>
          <p14:tracePt t="122011" x="7537450" y="2397125"/>
          <p14:tracePt t="122019" x="7562850" y="2397125"/>
          <p14:tracePt t="122027" x="7580313" y="2397125"/>
          <p14:tracePt t="122035" x="7605713" y="2405063"/>
          <p14:tracePt t="122043" x="7639050" y="2405063"/>
          <p14:tracePt t="122051" x="7666038" y="2405063"/>
          <p14:tracePt t="122059" x="7673975" y="2405063"/>
          <p14:tracePt t="122067" x="7699375" y="2405063"/>
          <p14:tracePt t="122076" x="7707313" y="2405063"/>
          <p14:tracePt t="122083" x="7724775" y="2405063"/>
          <p14:tracePt t="122092" x="7750175" y="2405063"/>
          <p14:tracePt t="122099" x="7758113" y="2405063"/>
          <p14:tracePt t="122107" x="7775575" y="2405063"/>
          <p14:tracePt t="122115" x="7793038" y="2405063"/>
          <p14:tracePt t="122123" x="7800975" y="2405063"/>
          <p14:tracePt t="122131" x="7818438" y="2405063"/>
          <p14:tracePt t="122147" x="7826375" y="2405063"/>
          <p14:tracePt t="122155" x="7843838" y="2405063"/>
          <p14:tracePt t="122171" x="7861300" y="2405063"/>
          <p14:tracePt t="122179" x="7869238" y="2405063"/>
          <p14:tracePt t="122211" x="7877175" y="2405063"/>
          <p14:tracePt t="122219" x="7886700" y="2405063"/>
          <p14:tracePt t="122236" x="7902575" y="2405063"/>
          <p14:tracePt t="122245" x="7920038" y="2405063"/>
          <p14:tracePt t="122255" x="7937500" y="2405063"/>
          <p14:tracePt t="122261" x="7945438" y="2405063"/>
          <p14:tracePt t="122271" x="7962900" y="2405063"/>
          <p14:tracePt t="122278" x="7970838" y="2405063"/>
          <p14:tracePt t="122286" x="7988300" y="2405063"/>
          <p14:tracePt t="122294" x="7996238" y="2405063"/>
          <p14:tracePt t="122301" x="8005763" y="2397125"/>
          <p14:tracePt t="122310" x="8013700" y="2397125"/>
          <p14:tracePt t="122327" x="8021638" y="2397125"/>
          <p14:tracePt t="122334" x="8031163" y="2397125"/>
          <p14:tracePt t="122349" x="8039100" y="2397125"/>
          <p14:tracePt t="122414" x="8047038" y="2397125"/>
          <p14:tracePt t="122472" x="8056563" y="2387600"/>
          <p14:tracePt t="122842" x="8064500" y="2387600"/>
          <p14:tracePt t="124148" x="8074025" y="2387600"/>
          <p14:tracePt t="124307" x="8081963" y="2387600"/>
          <p14:tracePt t="124717" x="8099425" y="2387600"/>
          <p14:tracePt t="124728" x="8115300" y="2387600"/>
          <p14:tracePt t="124733" x="8124825" y="2397125"/>
          <p14:tracePt t="124744" x="8158163" y="2405063"/>
          <p14:tracePt t="124749" x="8183563" y="2413000"/>
          <p14:tracePt t="124758" x="8218488" y="2413000"/>
          <p14:tracePt t="124767" x="8234363" y="2422525"/>
          <p14:tracePt t="124775" x="8259763" y="2430463"/>
          <p14:tracePt t="124781" x="8285163" y="2438400"/>
          <p14:tracePt t="124791" x="8310563" y="2438400"/>
          <p14:tracePt t="124799" x="8328025" y="2447925"/>
          <p14:tracePt t="124807" x="8353425" y="2455863"/>
          <p14:tracePt t="124815" x="8370888" y="2455863"/>
          <p14:tracePt t="124823" x="8388350" y="2463800"/>
          <p14:tracePt t="124831" x="8404225" y="2481263"/>
          <p14:tracePt t="124839" x="8421688" y="2489200"/>
          <p14:tracePt t="124847" x="8439150" y="2498725"/>
          <p14:tracePt t="124855" x="8447088" y="2506663"/>
          <p14:tracePt t="124863" x="8464550" y="2506663"/>
          <p14:tracePt t="124871" x="8480425" y="2524125"/>
          <p14:tracePt t="124879" x="8489950" y="2541588"/>
          <p14:tracePt t="124887" x="8497888" y="2549525"/>
          <p14:tracePt t="124895" x="8507413" y="2566988"/>
          <p14:tracePt t="124905" x="8532813" y="2574925"/>
          <p14:tracePt t="124911" x="8540750" y="2608263"/>
          <p14:tracePt t="124919" x="8566150" y="2633663"/>
          <p14:tracePt t="124928" x="8591550" y="2668588"/>
          <p14:tracePt t="124935" x="8651875" y="2736850"/>
          <p14:tracePt t="124943" x="8718550" y="2813050"/>
          <p14:tracePt t="124951" x="8753475" y="2855913"/>
          <p14:tracePt t="124960" x="8821738" y="2932113"/>
          <p14:tracePt t="124977" x="8913813" y="3059113"/>
          <p14:tracePt t="124983" x="8966200" y="3119438"/>
          <p14:tracePt t="124991" x="9007475" y="3170238"/>
          <p14:tracePt t="124999" x="9050338" y="3221038"/>
          <p14:tracePt t="125007" x="9093200" y="3297238"/>
          <p14:tracePt t="125015" x="9136063" y="3348038"/>
          <p14:tracePt t="125210" x="9118600" y="4002088"/>
          <p14:tracePt t="125217" x="9093200" y="4011613"/>
          <p14:tracePt t="125225" x="9050338" y="4019550"/>
          <p14:tracePt t="125233" x="9017000" y="4027488"/>
          <p14:tracePt t="125241" x="8956675" y="4027488"/>
          <p14:tracePt t="125249" x="8855075" y="4044950"/>
          <p14:tracePt t="125257" x="8718550" y="4044950"/>
          <p14:tracePt t="125265" x="8574088" y="4062413"/>
          <p14:tracePt t="125274" x="8421688" y="4062413"/>
          <p14:tracePt t="125282" x="8166100" y="4062413"/>
          <p14:tracePt t="125291" x="7920038" y="4070350"/>
          <p14:tracePt t="125298" x="7691438" y="4070350"/>
          <p14:tracePt t="125307" x="7197725" y="4070350"/>
          <p14:tracePt t="125314" x="6858000" y="4070350"/>
          <p14:tracePt t="125324" x="6500813" y="4087813"/>
          <p14:tracePt t="125330" x="6246813" y="4087813"/>
          <p14:tracePt t="125339" x="6084888" y="4105275"/>
          <p14:tracePt t="125345" x="5872163" y="4113213"/>
          <p14:tracePt t="125355" x="5795963" y="4130675"/>
          <p14:tracePt t="125361" x="5684838" y="4146550"/>
          <p14:tracePt t="125371" x="5626100" y="4164013"/>
          <p14:tracePt t="125379" x="5557838" y="4181475"/>
          <p14:tracePt t="125387" x="5524500" y="4197350"/>
          <p14:tracePt t="125395" x="5464175" y="4206875"/>
          <p14:tracePt t="125403" x="5430838" y="4224338"/>
          <p14:tracePt t="125411" x="5405438" y="4240213"/>
          <p14:tracePt t="125419" x="5395913" y="4249738"/>
          <p14:tracePt t="125429" x="5387975" y="4265613"/>
          <p14:tracePt t="125435" x="5370513" y="4275138"/>
          <p14:tracePt t="125444" x="5353050" y="4283075"/>
          <p14:tracePt t="125451" x="5327650" y="4308475"/>
          <p14:tracePt t="125459" x="5302250" y="4333875"/>
          <p14:tracePt t="125467" x="5286375" y="4351338"/>
          <p14:tracePt t="125475" x="5260975" y="4376738"/>
          <p14:tracePt t="125483" x="5226050" y="4394200"/>
          <p14:tracePt t="125491" x="5200650" y="4419600"/>
          <p14:tracePt t="125499" x="5167313" y="4435475"/>
          <p14:tracePt t="125507" x="5099050" y="4478338"/>
          <p14:tracePt t="125515" x="5064125" y="4495800"/>
          <p14:tracePt t="125523" x="5030788" y="4513263"/>
          <p14:tracePt t="125531" x="4997450" y="4521200"/>
          <p14:tracePt t="125539" x="4946650" y="4538663"/>
          <p14:tracePt t="125547" x="4903788" y="4554538"/>
          <p14:tracePt t="125555" x="4852988" y="4572000"/>
          <p14:tracePt t="125563" x="4818063" y="4579938"/>
          <p14:tracePt t="125571" x="4759325" y="4589463"/>
          <p14:tracePt t="125579" x="4716463" y="4597400"/>
          <p14:tracePt t="125587" x="4673600" y="4605338"/>
          <p14:tracePt t="125595" x="4597400" y="4605338"/>
          <p14:tracePt t="125606" x="4538663" y="4614863"/>
          <p14:tracePt t="125611" x="4478338" y="4614863"/>
          <p14:tracePt t="125621" x="4435475" y="4622800"/>
          <p14:tracePt t="125627" x="4376738" y="4630738"/>
          <p14:tracePt t="125637" x="4316413" y="4630738"/>
          <p14:tracePt t="125643" x="4283075" y="4630738"/>
          <p14:tracePt t="125653" x="4240213" y="4630738"/>
          <p14:tracePt t="125661" x="4171950" y="4630738"/>
          <p14:tracePt t="125669" x="4156075" y="4630738"/>
          <p14:tracePt t="125677" x="4130675" y="4630738"/>
          <p14:tracePt t="125685" x="4087813" y="4630738"/>
          <p14:tracePt t="125693" x="4070350" y="4630738"/>
          <p14:tracePt t="125701" x="4044950" y="4630738"/>
          <p14:tracePt t="125709" x="4037013" y="4630738"/>
          <p14:tracePt t="125717" x="4011613" y="4630738"/>
          <p14:tracePt t="125726" x="3994150" y="4622800"/>
          <p14:tracePt t="125733" x="3986213" y="4614863"/>
          <p14:tracePt t="125745" x="3976688" y="4597400"/>
          <p14:tracePt t="125750" x="3960813" y="4589463"/>
          <p14:tracePt t="125758" x="3943350" y="4572000"/>
          <p14:tracePt t="125776" x="3935413" y="4572000"/>
          <p14:tracePt t="125781" x="3935413" y="4564063"/>
          <p14:tracePt t="125791" x="3935413" y="4554538"/>
          <p14:tracePt t="125822" x="3935413" y="4546600"/>
          <p14:tracePt t="125838" x="3935413" y="4538663"/>
          <p14:tracePt t="125846" x="3935413" y="4529138"/>
          <p14:tracePt t="125862" x="3943350" y="4513263"/>
          <p14:tracePt t="125869" x="3960813" y="4503738"/>
          <p14:tracePt t="125878" x="3986213" y="4486275"/>
          <p14:tracePt t="125886" x="4027488" y="4470400"/>
          <p14:tracePt t="125894" x="4113213" y="4452938"/>
          <p14:tracePt t="125904" x="4206875" y="4427538"/>
          <p14:tracePt t="125914" x="4275138" y="4410075"/>
          <p14:tracePt t="125919" x="4445000" y="4368800"/>
          <p14:tracePt t="125932" x="4513263" y="4359275"/>
          <p14:tracePt t="125935" x="4657725" y="4333875"/>
          <p14:tracePt t="125946" x="4784725" y="4325938"/>
          <p14:tracePt t="125961" x="4903788" y="4325938"/>
          <p14:tracePt t="125968" x="4987925" y="4325938"/>
          <p14:tracePt t="125978" x="5022850" y="4333875"/>
          <p14:tracePt t="125984" x="5056188" y="4351338"/>
          <p14:tracePt t="125992" x="5081588" y="4368800"/>
          <p14:tracePt t="125999" x="5116513" y="4384675"/>
          <p14:tracePt t="126007" x="5132388" y="4402138"/>
          <p14:tracePt t="126015" x="5149850" y="4427538"/>
          <p14:tracePt t="126023" x="5175250" y="4435475"/>
          <p14:tracePt t="126031" x="5183188" y="4452938"/>
          <p14:tracePt t="126039" x="5208588" y="4478338"/>
          <p14:tracePt t="126047" x="5226050" y="4495800"/>
          <p14:tracePt t="126055" x="5226050" y="4513263"/>
          <p14:tracePt t="126063" x="5235575" y="4513263"/>
          <p14:tracePt t="126071" x="5243513" y="4529138"/>
          <p14:tracePt t="126079" x="5251450" y="4554538"/>
          <p14:tracePt t="126087" x="5260975" y="4579938"/>
          <p14:tracePt t="126095" x="5268913" y="4605338"/>
          <p14:tracePt t="126103" x="5276850" y="4640263"/>
          <p14:tracePt t="126111" x="5286375" y="4665663"/>
          <p14:tracePt t="126119" x="5294313" y="4683125"/>
          <p14:tracePt t="126128" x="5302250" y="4708525"/>
          <p14:tracePt t="126135" x="5319713" y="4759325"/>
          <p14:tracePt t="126143" x="5327650" y="4775200"/>
          <p14:tracePt t="126151" x="5337175" y="4792663"/>
          <p14:tracePt t="126160" x="5337175" y="4802188"/>
          <p14:tracePt t="126167" x="5345113" y="4802188"/>
          <p14:tracePt t="126177" x="5345113" y="4818063"/>
          <p14:tracePt t="126183" x="5345113" y="4827588"/>
          <p14:tracePt t="126199" x="5345113" y="4835525"/>
          <p14:tracePt t="126209" x="5345113" y="4843463"/>
          <p14:tracePt t="126215" x="5337175" y="4843463"/>
          <p14:tracePt t="126226" x="5327650" y="4860925"/>
          <p14:tracePt t="126233" x="5311775" y="4868863"/>
          <p14:tracePt t="126241" x="5294313" y="4886325"/>
          <p14:tracePt t="126249" x="5268913" y="4894263"/>
          <p14:tracePt t="126257" x="5235575" y="4903788"/>
          <p14:tracePt t="126265" x="5200650" y="4911725"/>
          <p14:tracePt t="126273" x="5149850" y="4919663"/>
          <p14:tracePt t="126281" x="5081588" y="4929188"/>
          <p14:tracePt t="126289" x="4997450" y="4937125"/>
          <p14:tracePt t="126297" x="4937125" y="4937125"/>
          <p14:tracePt t="126305" x="4894263" y="4937125"/>
          <p14:tracePt t="126313" x="4852988" y="4937125"/>
          <p14:tracePt t="126321" x="4802188" y="4937125"/>
          <p14:tracePt t="126329" x="4775200" y="4937125"/>
          <p14:tracePt t="126337" x="4733925" y="4937125"/>
          <p14:tracePt t="126345" x="4673600" y="4937125"/>
          <p14:tracePt t="126357" x="4630738" y="4937125"/>
          <p14:tracePt t="126365" x="4597400" y="4937125"/>
          <p14:tracePt t="126373" x="4554538" y="4937125"/>
          <p14:tracePt t="126382" x="4486275" y="4937125"/>
          <p14:tracePt t="126390" x="4470400" y="4937125"/>
          <p14:tracePt t="126397" x="4445000" y="4937125"/>
          <p14:tracePt t="126406" x="4427538" y="4937125"/>
          <p14:tracePt t="126414" x="4402138" y="4937125"/>
          <p14:tracePt t="126422" x="4384675" y="4937125"/>
          <p14:tracePt t="126431" x="4376738" y="4946650"/>
          <p14:tracePt t="126437" x="4368800" y="4946650"/>
          <p14:tracePt t="126447" x="4359275" y="4946650"/>
          <p14:tracePt t="126477" x="4351338" y="4946650"/>
          <p14:tracePt t="126487" x="4351338" y="4954588"/>
          <p14:tracePt t="126494" x="4341813" y="4954588"/>
          <p14:tracePt t="126926" x="4333875" y="4954588"/>
          <p14:tracePt t="126934" x="4316413" y="4954588"/>
          <p14:tracePt t="126942" x="4300538" y="4954588"/>
          <p14:tracePt t="126959" x="4291013" y="4954588"/>
          <p14:tracePt t="126965" x="4283075" y="4954588"/>
          <p14:tracePt t="126973" x="4275138" y="4954588"/>
          <p14:tracePt t="126981" x="4265613" y="4954588"/>
          <p14:tracePt t="126989" x="4249738" y="4954588"/>
          <p14:tracePt t="126997" x="4240213" y="4946650"/>
          <p14:tracePt t="127005" x="4224338" y="4937125"/>
          <p14:tracePt t="127029" x="4214813" y="4929188"/>
          <p14:tracePt t="127039" x="4206875" y="4929188"/>
          <p14:tracePt t="127048" x="4206875" y="4919663"/>
          <p14:tracePt t="127056" x="4206875" y="4911725"/>
          <p14:tracePt t="127065" x="4197350" y="4911725"/>
          <p14:tracePt t="127072" x="4197350" y="4903788"/>
          <p14:tracePt t="127079" x="4189413" y="4894263"/>
          <p14:tracePt t="127088" x="4189413" y="4886325"/>
          <p14:tracePt t="127104" x="4181475" y="4886325"/>
          <p14:tracePt t="127223" x="4171950" y="4878388"/>
          <p14:tracePt t="127231" x="4171950" y="4868863"/>
          <p14:tracePt t="127287" x="4164013" y="4860925"/>
          <p14:tracePt t="127313" x="4164013" y="4852988"/>
          <p14:tracePt t="127319" x="4156075" y="4852988"/>
          <p14:tracePt t="127572" x="4156075" y="4835525"/>
          <p14:tracePt t="127577" x="4156075" y="4818063"/>
          <p14:tracePt t="127594" x="4156075" y="4802188"/>
          <p14:tracePt t="127603" x="4156075" y="4775200"/>
          <p14:tracePt t="127611" x="4156075" y="4767263"/>
          <p14:tracePt t="127619" x="4146550" y="4749800"/>
          <p14:tracePt t="127627" x="4146550" y="4741863"/>
          <p14:tracePt t="127643" x="4146550" y="4733925"/>
          <p14:tracePt t="127651" x="4146550" y="4724400"/>
          <p14:tracePt t="127659" x="4146550" y="4716463"/>
          <p14:tracePt t="127667" x="4146550" y="4691063"/>
          <p14:tracePt t="127675" x="4146550" y="4673600"/>
          <p14:tracePt t="127683" x="4146550" y="4665663"/>
          <p14:tracePt t="127692" x="4156075" y="4648200"/>
          <p14:tracePt t="127699" x="4164013" y="4630738"/>
          <p14:tracePt t="127707" x="4171950" y="4630738"/>
          <p14:tracePt t="127715" x="4171950" y="4614863"/>
          <p14:tracePt t="127723" x="4189413" y="4597400"/>
          <p14:tracePt t="127731" x="4206875" y="4579938"/>
          <p14:tracePt t="127739" x="4249738" y="4554538"/>
          <p14:tracePt t="127747" x="4300538" y="4529138"/>
          <p14:tracePt t="127755" x="4359275" y="4495800"/>
          <p14:tracePt t="127763" x="4435475" y="4470400"/>
          <p14:tracePt t="127771" x="4486275" y="4460875"/>
          <p14:tracePt t="127781" x="4538663" y="4460875"/>
          <p14:tracePt t="127787" x="4564063" y="4460875"/>
          <p14:tracePt t="127796" x="4572000" y="4460875"/>
          <p14:tracePt t="127819" x="4579938" y="4460875"/>
          <p14:tracePt t="127843" x="4579938" y="4470400"/>
          <p14:tracePt t="127850" x="4579938" y="4486275"/>
          <p14:tracePt t="127859" x="4564063" y="4503738"/>
          <p14:tracePt t="127867" x="4546600" y="4529138"/>
          <p14:tracePt t="127875" x="4513263" y="4554538"/>
          <p14:tracePt t="127883" x="4470400" y="4589463"/>
          <p14:tracePt t="127894" x="4435475" y="4614863"/>
          <p14:tracePt t="127901" x="4359275" y="4648200"/>
          <p14:tracePt t="127909" x="4249738" y="4683125"/>
          <p14:tracePt t="127917" x="4062413" y="4733925"/>
          <p14:tracePt t="127927" x="3943350" y="4741863"/>
          <p14:tracePt t="127936" x="3781425" y="4767263"/>
          <p14:tracePt t="127941" x="3603625" y="4784725"/>
          <p14:tracePt t="127952" x="3502025" y="4784725"/>
          <p14:tracePt t="127964" x="3221038" y="4802188"/>
          <p14:tracePt t="127966" x="3109913" y="4802188"/>
          <p14:tracePt t="127973" x="2965450" y="4802188"/>
          <p14:tracePt t="127981" x="2838450" y="4784725"/>
          <p14:tracePt t="127990" x="2752725" y="4775200"/>
          <p14:tracePt t="127998" x="2651125" y="4749800"/>
          <p14:tracePt t="128005" x="2574925" y="4724400"/>
          <p14:tracePt t="128013" x="2498725" y="4699000"/>
          <p14:tracePt t="128021" x="2455863" y="4673600"/>
          <p14:tracePt t="128029" x="2387600" y="4648200"/>
          <p14:tracePt t="128037" x="2311400" y="4614863"/>
          <p14:tracePt t="128045" x="2235200" y="4572000"/>
          <p14:tracePt t="128053" x="2174875" y="4546600"/>
          <p14:tracePt t="128061" x="2141538" y="4521200"/>
          <p14:tracePt t="128069" x="2065338" y="4495800"/>
          <p14:tracePt t="128077" x="2014538" y="4478338"/>
          <p14:tracePt t="128085" x="1971675" y="4460875"/>
          <p14:tracePt t="128094" x="1938338" y="4452938"/>
          <p14:tracePt t="128101" x="1878013" y="4435475"/>
          <p14:tracePt t="128109" x="1819275" y="4419600"/>
          <p14:tracePt t="128117" x="1700213" y="4410075"/>
          <p14:tracePt t="128125" x="1639888" y="4402138"/>
          <p14:tracePt t="128133" x="1606550" y="4402138"/>
          <p14:tracePt t="128141" x="1555750" y="4394200"/>
          <p14:tracePt t="128149" x="1504950" y="4384675"/>
          <p14:tracePt t="128157" x="1452563" y="4384675"/>
          <p14:tracePt t="128167" x="1393825" y="4376738"/>
          <p14:tracePt t="128173" x="1343025" y="4359275"/>
          <p14:tracePt t="128183" x="1317625" y="4359275"/>
          <p14:tracePt t="128191" x="1282700" y="4351338"/>
          <p14:tracePt t="128199" x="1249363" y="4351338"/>
          <p14:tracePt t="128207" x="1206500" y="4351338"/>
          <p14:tracePt t="128215" x="1173163" y="4351338"/>
          <p14:tracePt t="128223" x="1138238" y="4351338"/>
          <p14:tracePt t="128231" x="1112838" y="4351338"/>
          <p14:tracePt t="128239" x="1054100" y="4351338"/>
          <p14:tracePt t="128247" x="1036638" y="4351338"/>
          <p14:tracePt t="128255" x="1019175" y="4341813"/>
          <p14:tracePt t="128263" x="1011238" y="4341813"/>
          <p14:tracePt t="128271" x="1003300" y="4341813"/>
          <p14:tracePt t="128287" x="993775" y="4341813"/>
          <p14:tracePt t="128295" x="985838" y="4341813"/>
          <p14:tracePt t="128311" x="968375" y="4341813"/>
          <p14:tracePt t="128319" x="960438" y="4341813"/>
          <p14:tracePt t="128327" x="942975" y="4341813"/>
          <p14:tracePt t="128335" x="925513" y="4341813"/>
          <p14:tracePt t="128343" x="909638" y="4341813"/>
          <p14:tracePt t="128351" x="866775" y="4341813"/>
          <p14:tracePt t="128360" x="833438" y="4341813"/>
          <p14:tracePt t="128368" x="790575" y="4341813"/>
          <p14:tracePt t="128377" x="765175" y="4341813"/>
          <p14:tracePt t="128383" x="722313" y="4341813"/>
          <p14:tracePt t="128392" x="696913" y="4341813"/>
          <p14:tracePt t="128399" x="671513" y="4341813"/>
          <p14:tracePt t="128407" x="646113" y="4341813"/>
          <p14:tracePt t="128416" x="628650" y="4341813"/>
          <p14:tracePt t="128424" x="603250" y="4341813"/>
          <p14:tracePt t="128432" x="585788" y="4333875"/>
          <p14:tracePt t="128440" x="577850" y="4333875"/>
          <p14:tracePt t="128450" x="569913" y="4325938"/>
          <p14:tracePt t="128457" x="552450" y="4316413"/>
          <p14:tracePt t="128467" x="544513" y="4300538"/>
          <p14:tracePt t="128473" x="527050" y="4283075"/>
          <p14:tracePt t="128483" x="509588" y="4257675"/>
          <p14:tracePt t="128488" x="492125" y="4232275"/>
          <p14:tracePt t="128498" x="466725" y="4197350"/>
          <p14:tracePt t="128505" x="458788" y="4189413"/>
          <p14:tracePt t="128513" x="450850" y="4164013"/>
          <p14:tracePt t="128521" x="441325" y="4130675"/>
          <p14:tracePt t="128529" x="433388" y="4105275"/>
          <p14:tracePt t="128537" x="433388" y="4095750"/>
          <p14:tracePt t="128545" x="425450" y="4070350"/>
          <p14:tracePt t="128553" x="425450" y="4044950"/>
          <p14:tracePt t="128561" x="425450" y="4027488"/>
          <p14:tracePt t="128569" x="425450" y="4002088"/>
          <p14:tracePt t="128585" x="425450" y="3986213"/>
          <p14:tracePt t="128601" x="425450" y="3968750"/>
          <p14:tracePt t="128609" x="425450" y="3960813"/>
          <p14:tracePt t="128617" x="433388" y="3951288"/>
          <p14:tracePt t="128626" x="450850" y="3935413"/>
          <p14:tracePt t="128633" x="476250" y="3908425"/>
          <p14:tracePt t="128641" x="484188" y="3892550"/>
          <p14:tracePt t="128649" x="501650" y="3883025"/>
          <p14:tracePt t="128657" x="527050" y="3867150"/>
          <p14:tracePt t="128665" x="544513" y="3849688"/>
          <p14:tracePt t="128673" x="560388" y="3832225"/>
          <p14:tracePt t="128683" x="611188" y="3798888"/>
          <p14:tracePt t="128690" x="646113" y="3781425"/>
          <p14:tracePt t="128698" x="696913" y="3756025"/>
          <p14:tracePt t="128708" x="730250" y="3738563"/>
          <p14:tracePt t="128715" x="815975" y="3697288"/>
          <p14:tracePt t="128724" x="892175" y="3671888"/>
          <p14:tracePt t="128730" x="952500" y="3654425"/>
          <p14:tracePt t="128739" x="1019175" y="3636963"/>
          <p14:tracePt t="128748" x="1079500" y="3619500"/>
          <p14:tracePt t="128755" x="1138238" y="3611563"/>
          <p14:tracePt t="128763" x="1198563" y="3603625"/>
          <p14:tracePt t="128771" x="1257300" y="3594100"/>
          <p14:tracePt t="128779" x="1325563" y="3586163"/>
          <p14:tracePt t="128787" x="1368425" y="3586163"/>
          <p14:tracePt t="128795" x="1401763" y="3586163"/>
          <p14:tracePt t="128803" x="1436688" y="3586163"/>
          <p14:tracePt t="128811" x="1470025" y="3586163"/>
          <p14:tracePt t="128819" x="1512888" y="3586163"/>
          <p14:tracePt t="128827" x="1530350" y="3586163"/>
          <p14:tracePt t="128836" x="1555750" y="3594100"/>
          <p14:tracePt t="128843" x="1589088" y="3603625"/>
          <p14:tracePt t="128851" x="1614488" y="3611563"/>
          <p14:tracePt t="128859" x="1639888" y="3619500"/>
          <p14:tracePt t="128867" x="1657350" y="3636963"/>
          <p14:tracePt t="128875" x="1682750" y="3671888"/>
          <p14:tracePt t="128883" x="1708150" y="3697288"/>
          <p14:tracePt t="128891" x="1751013" y="3722688"/>
          <p14:tracePt t="128899" x="1758950" y="3738563"/>
          <p14:tracePt t="128907" x="1793875" y="3773488"/>
          <p14:tracePt t="128915" x="1827213" y="3824288"/>
          <p14:tracePt t="128923" x="1844675" y="3849688"/>
          <p14:tracePt t="128931" x="1870075" y="3883025"/>
          <p14:tracePt t="128939" x="1878013" y="3908425"/>
          <p14:tracePt t="128947" x="1895475" y="3935413"/>
          <p14:tracePt t="128962" x="1903413" y="3960813"/>
          <p14:tracePt t="128962" x="1911350" y="3976688"/>
          <p14:tracePt t="128971" x="1920875" y="4002088"/>
          <p14:tracePt t="128979" x="1920875" y="4027488"/>
          <p14:tracePt t="128987" x="1928813" y="4037013"/>
          <p14:tracePt t="128995" x="1928813" y="4062413"/>
          <p14:tracePt t="129005" x="1928813" y="4087813"/>
          <p14:tracePt t="129011" x="1928813" y="4095750"/>
          <p14:tracePt t="129021" x="1928813" y="4113213"/>
          <p14:tracePt t="129029" x="1928813" y="4138613"/>
          <p14:tracePt t="129037" x="1928813" y="4146550"/>
          <p14:tracePt t="129045" x="1928813" y="4171950"/>
          <p14:tracePt t="129053" x="1928813" y="4197350"/>
          <p14:tracePt t="129061" x="1920875" y="4206875"/>
          <p14:tracePt t="129069" x="1911350" y="4224338"/>
          <p14:tracePt t="129077" x="1903413" y="4240213"/>
          <p14:tracePt t="129085" x="1895475" y="4249738"/>
          <p14:tracePt t="129093" x="1885950" y="4265613"/>
          <p14:tracePt t="129101" x="1878013" y="4283075"/>
          <p14:tracePt t="129109" x="1870075" y="4300538"/>
          <p14:tracePt t="129117" x="1860550" y="4308475"/>
          <p14:tracePt t="129126" x="1852613" y="4316413"/>
          <p14:tracePt t="129133" x="1852613" y="4333875"/>
          <p14:tracePt t="129149" x="1844675" y="4333875"/>
          <p14:tracePt t="129158" x="1835150" y="4351338"/>
          <p14:tracePt t="129166" x="1827213" y="4351338"/>
          <p14:tracePt t="129174" x="1827213" y="4359275"/>
          <p14:tracePt t="129198" x="1819275" y="4368800"/>
          <p14:tracePt t="129206" x="1809750" y="4376738"/>
          <p14:tracePt t="129222" x="1793875" y="4376738"/>
          <p14:tracePt t="129230" x="1776413" y="4394200"/>
          <p14:tracePt t="129240" x="1758950" y="4394200"/>
          <p14:tracePt t="129245" x="1741488" y="4402138"/>
          <p14:tracePt t="129252" x="1725613" y="4410075"/>
          <p14:tracePt t="129261" x="1700213" y="4419600"/>
          <p14:tracePt t="129269" x="1690688" y="4427538"/>
          <p14:tracePt t="129279" x="1674813" y="4427538"/>
          <p14:tracePt t="129285" x="1649413" y="4435475"/>
          <p14:tracePt t="129295" x="1631950" y="4435475"/>
          <p14:tracePt t="129301" x="1606550" y="4445000"/>
          <p14:tracePt t="129311" x="1571625" y="4445000"/>
          <p14:tracePt t="129317" x="1546225" y="4445000"/>
          <p14:tracePt t="129327" x="1530350" y="4445000"/>
          <p14:tracePt t="129335" x="1512888" y="4445000"/>
          <p14:tracePt t="129343" x="1487488" y="4445000"/>
          <p14:tracePt t="129351" x="1462088" y="4445000"/>
          <p14:tracePt t="129359" x="1393825" y="4460875"/>
          <p14:tracePt t="129368" x="1333500" y="4460875"/>
          <p14:tracePt t="129376" x="1292225" y="4470400"/>
          <p14:tracePt t="129384" x="1231900" y="4470400"/>
          <p14:tracePt t="129391" x="1147763" y="4470400"/>
          <p14:tracePt t="129400" x="1087438" y="4470400"/>
          <p14:tracePt t="129407" x="1044575" y="4470400"/>
          <p14:tracePt t="129416" x="985838" y="4486275"/>
          <p14:tracePt t="129423" x="935038" y="4521200"/>
          <p14:tracePt t="129431" x="892175" y="4554538"/>
          <p14:tracePt t="129439" x="866775" y="4614863"/>
          <p14:tracePt t="129447" x="858838" y="4683125"/>
          <p14:tracePt t="129455" x="858838" y="4724400"/>
          <p14:tracePt t="129463" x="858838" y="4749800"/>
          <p14:tracePt t="129609" x="858838" y="4741863"/>
          <p14:tracePt t="129617" x="858838" y="4724400"/>
          <p14:tracePt t="129627" x="858838" y="4708525"/>
          <p14:tracePt t="129633" x="858838" y="4683125"/>
          <p14:tracePt t="129642" x="858838" y="4673600"/>
          <p14:tracePt t="129657" x="874713" y="4665663"/>
          <p14:tracePt t="129666" x="884238" y="4657725"/>
          <p14:tracePt t="129674" x="892175" y="4648200"/>
          <p14:tracePt t="129681" x="917575" y="4648200"/>
          <p14:tracePt t="129689" x="935038" y="4640263"/>
          <p14:tracePt t="129697" x="960438" y="4630738"/>
          <p14:tracePt t="129706" x="985838" y="4622800"/>
          <p14:tracePt t="129713" x="1011238" y="4614863"/>
          <p14:tracePt t="129721" x="1028700" y="4597400"/>
          <p14:tracePt t="129729" x="1054100" y="4589463"/>
          <p14:tracePt t="129739" x="1079500" y="4579938"/>
          <p14:tracePt t="129749" x="1096963" y="4572000"/>
          <p14:tracePt t="129755" x="1122363" y="4564063"/>
          <p14:tracePt t="129761" x="1155700" y="4546600"/>
          <p14:tracePt t="129771" x="1181100" y="4538663"/>
          <p14:tracePt t="129779" x="1223963" y="4529138"/>
          <p14:tracePt t="129785" x="1274763" y="4513263"/>
          <p14:tracePt t="129793" x="1333500" y="4503738"/>
          <p14:tracePt t="129801" x="1401763" y="4503738"/>
          <p14:tracePt t="129809" x="1504950" y="4503738"/>
          <p14:tracePt t="129817" x="1571625" y="4503738"/>
          <p14:tracePt t="129825" x="1665288" y="4503738"/>
          <p14:tracePt t="129833" x="1758950" y="4495800"/>
          <p14:tracePt t="129843" x="1844675" y="4495800"/>
          <p14:tracePt t="129849" x="2005013" y="4495800"/>
          <p14:tracePt t="129859" x="2116138" y="4495800"/>
          <p14:tracePt t="129867" x="2184400" y="4495800"/>
          <p14:tracePt t="129875" x="2303463" y="4495800"/>
          <p14:tracePt t="129883" x="2430463" y="4495800"/>
          <p14:tracePt t="129891" x="2473325" y="4503738"/>
          <p14:tracePt t="129899" x="2574925" y="4513263"/>
          <p14:tracePt t="129907" x="2633663" y="4529138"/>
          <p14:tracePt t="129916" x="2719388" y="4538663"/>
          <p14:tracePt t="129923" x="2805113" y="4554538"/>
          <p14:tracePt t="129931" x="2838450" y="4554538"/>
          <p14:tracePt t="129939" x="2914650" y="4572000"/>
          <p14:tracePt t="129947" x="2990850" y="4579938"/>
          <p14:tracePt t="129955" x="3059113" y="4589463"/>
          <p14:tracePt t="129963" x="3135313" y="4589463"/>
          <p14:tracePt t="129971" x="3178175" y="4597400"/>
          <p14:tracePt t="129979" x="3263900" y="4597400"/>
          <p14:tracePt t="129987" x="3348038" y="4597400"/>
          <p14:tracePt t="129995" x="3449638" y="4597400"/>
          <p14:tracePt t="130003" x="3552825" y="4597400"/>
          <p14:tracePt t="130010" x="3679825" y="4597400"/>
          <p14:tracePt t="130019" x="3790950" y="4579938"/>
          <p14:tracePt t="130027" x="3875088" y="4572000"/>
          <p14:tracePt t="130035" x="4002088" y="4546600"/>
          <p14:tracePt t="130044" x="4121150" y="4529138"/>
          <p14:tracePt t="130051" x="4206875" y="4503738"/>
          <p14:tracePt t="130059" x="4283075" y="4495800"/>
          <p14:tracePt t="130067" x="4368800" y="4460875"/>
          <p14:tracePt t="130075" x="4470400" y="4435475"/>
          <p14:tracePt t="130083" x="4538663" y="4410075"/>
          <p14:tracePt t="130091" x="4614863" y="4376738"/>
          <p14:tracePt t="130099" x="4657725" y="4351338"/>
          <p14:tracePt t="130107" x="4699000" y="4325938"/>
          <p14:tracePt t="130115" x="4733925" y="4308475"/>
          <p14:tracePt t="130123" x="4759325" y="4291013"/>
          <p14:tracePt t="130133" x="4775200" y="4283075"/>
          <p14:tracePt t="130139" x="4784725" y="4283075"/>
          <p14:tracePt t="130149" x="4802188" y="4265613"/>
          <p14:tracePt t="130155" x="4802188" y="4257675"/>
          <p14:tracePt t="130173" x="4810125" y="4257675"/>
          <p14:tracePt t="130181" x="4818063" y="4257675"/>
          <p14:tracePt t="130189" x="4827588" y="4249738"/>
          <p14:tracePt t="130197" x="4827588" y="4240213"/>
          <p14:tracePt t="130213" x="4835525" y="4240213"/>
          <p14:tracePt t="130221" x="4843463" y="4232275"/>
          <p14:tracePt t="130333" x="4843463" y="4224338"/>
          <p14:tracePt t="130341" x="4843463" y="4214813"/>
          <p14:tracePt t="130357" x="4843463" y="4206875"/>
          <p14:tracePt t="130365" x="4843463" y="4189413"/>
          <p14:tracePt t="130389" x="4843463" y="4181475"/>
          <p14:tracePt t="130397" x="4852988" y="4171950"/>
          <p14:tracePt t="130441" x="4852988" y="4164013"/>
          <p14:tracePt t="130479" x="4852988" y="4156075"/>
          <p14:tracePt t="130680" x="4852988" y="4146550"/>
          <p14:tracePt t="131230" x="4852988" y="4156075"/>
          <p14:tracePt t="131236" x="4835525" y="4214813"/>
          <p14:tracePt t="131246" x="4792663" y="4275138"/>
          <p14:tracePt t="131254" x="4775200" y="4333875"/>
          <p14:tracePt t="131260" x="4749800" y="4384675"/>
          <p14:tracePt t="131269" x="4724400" y="4460875"/>
          <p14:tracePt t="131277" x="4699000" y="4513263"/>
          <p14:tracePt t="131285" x="4673600" y="4554538"/>
          <p14:tracePt t="131293" x="4665663" y="4605338"/>
          <p14:tracePt t="131301" x="4648200" y="4640263"/>
          <p14:tracePt t="131310" x="4640263" y="4673600"/>
          <p14:tracePt t="131317" x="4630738" y="4691063"/>
          <p14:tracePt t="131325" x="4622800" y="4708525"/>
          <p14:tracePt t="131333" x="4614863" y="4733925"/>
          <p14:tracePt t="131341" x="4605338" y="4767263"/>
          <p14:tracePt t="131349" x="4597400" y="4792663"/>
          <p14:tracePt t="131357" x="4579938" y="4810125"/>
          <p14:tracePt t="131365" x="4572000" y="4843463"/>
          <p14:tracePt t="131374" x="4564063" y="4868863"/>
          <p14:tracePt t="131381" x="4554538" y="4894263"/>
          <p14:tracePt t="131390" x="4546600" y="4903788"/>
          <p14:tracePt t="131397" x="4538663" y="4919663"/>
          <p14:tracePt t="131406" x="4521200" y="4946650"/>
          <p14:tracePt t="131413" x="4513263" y="4954588"/>
          <p14:tracePt t="131422" x="4503738" y="4979988"/>
          <p14:tracePt t="131429" x="4486275" y="5005388"/>
          <p14:tracePt t="131437" x="4470400" y="5022850"/>
          <p14:tracePt t="131445" x="4460875" y="5030788"/>
          <p14:tracePt t="131453" x="4445000" y="5038725"/>
          <p14:tracePt t="131461" x="4445000" y="5048250"/>
          <p14:tracePt t="131469" x="4435475" y="5056188"/>
          <p14:tracePt t="131479" x="4435475" y="5064125"/>
          <p14:tracePt t="131485" x="4427538" y="5064125"/>
          <p14:tracePt t="131494" x="4419600" y="5064125"/>
          <p14:tracePt t="131501" x="4419600" y="5073650"/>
          <p14:tracePt t="131517" x="4410075" y="5073650"/>
          <p14:tracePt t="131526" x="4402138" y="5081588"/>
          <p14:tracePt t="131543" x="4394200" y="5081588"/>
          <p14:tracePt t="131549" x="4384675" y="5081588"/>
          <p14:tracePt t="131559" x="4376738" y="5081588"/>
          <p14:tracePt t="131575" x="4368800" y="5081588"/>
          <p14:tracePt t="131583" x="4359275" y="5081588"/>
          <p14:tracePt t="131591" x="4341813" y="5081588"/>
          <p14:tracePt t="131599" x="4333875" y="5081588"/>
          <p14:tracePt t="131607" x="4325938" y="5081588"/>
          <p14:tracePt t="131615" x="4316413" y="5081588"/>
          <p14:tracePt t="131623" x="4300538" y="5081588"/>
          <p14:tracePt t="131631" x="4291013" y="5081588"/>
          <p14:tracePt t="131639" x="4265613" y="5081588"/>
          <p14:tracePt t="131647" x="4240213" y="5081588"/>
          <p14:tracePt t="131655" x="4224338" y="5081588"/>
          <p14:tracePt t="131663" x="4197350" y="5081588"/>
          <p14:tracePt t="131671" x="4171950" y="5081588"/>
          <p14:tracePt t="131679" x="4156075" y="5081588"/>
          <p14:tracePt t="131687" x="4146550" y="5081588"/>
          <p14:tracePt t="131695" x="4130675" y="5073650"/>
          <p14:tracePt t="131703" x="4105275" y="5064125"/>
          <p14:tracePt t="131711" x="4079875" y="5064125"/>
          <p14:tracePt t="131719" x="4070350" y="5064125"/>
          <p14:tracePt t="131729" x="4052888" y="5056188"/>
          <p14:tracePt t="131736" x="4027488" y="5056188"/>
          <p14:tracePt t="131746" x="4011613" y="5056188"/>
          <p14:tracePt t="131759" x="4002088" y="5056188"/>
          <p14:tracePt t="131767" x="3994150" y="5056188"/>
          <p14:tracePt t="131791" x="3986213" y="5056188"/>
          <p14:tracePt t="131799" x="3986213" y="5048250"/>
          <p14:tracePt t="131825" x="3976688" y="5048250"/>
          <p14:tracePt t="131839" x="3968750" y="5048250"/>
          <p14:tracePt t="131978" x="3976688" y="5056188"/>
          <p14:tracePt t="131986" x="3994150" y="5064125"/>
          <p14:tracePt t="131993" x="4002088" y="5064125"/>
          <p14:tracePt t="132001" x="4011613" y="5073650"/>
          <p14:tracePt t="132009" x="4027488" y="5073650"/>
          <p14:tracePt t="132017" x="4037013" y="5073650"/>
          <p14:tracePt t="132025" x="4044950" y="5073650"/>
          <p14:tracePt t="132033" x="4052888" y="5081588"/>
          <p14:tracePt t="132049" x="4062413" y="5081588"/>
          <p14:tracePt t="132196" x="4062413" y="5091113"/>
          <p14:tracePt t="132502" x="4070350" y="5081588"/>
          <p14:tracePt t="132511" x="4087813" y="5048250"/>
          <p14:tracePt t="132517" x="4105275" y="5022850"/>
          <p14:tracePt t="132526" x="4113213" y="5013325"/>
          <p14:tracePt t="132533" x="4121150" y="4987925"/>
          <p14:tracePt t="132541" x="4121150" y="4962525"/>
          <p14:tracePt t="132549" x="4138613" y="4929188"/>
          <p14:tracePt t="132557" x="4138613" y="4903788"/>
          <p14:tracePt t="132565" x="4156075" y="4868863"/>
          <p14:tracePt t="132573" x="4164013" y="4835525"/>
          <p14:tracePt t="132581" x="4171950" y="4810125"/>
          <p14:tracePt t="132589" x="4171950" y="4775200"/>
          <p14:tracePt t="132597" x="4181475" y="4733925"/>
          <p14:tracePt t="132605" x="4181475" y="4699000"/>
          <p14:tracePt t="132613" x="4189413" y="4683125"/>
          <p14:tracePt t="132621" x="4189413" y="4657725"/>
          <p14:tracePt t="132629" x="4189413" y="4640263"/>
          <p14:tracePt t="132637" x="4189413" y="4622800"/>
          <p14:tracePt t="132645" x="4189413" y="4605338"/>
          <p14:tracePt t="132653" x="4189413" y="4597400"/>
          <p14:tracePt t="132661" x="4189413" y="4589463"/>
          <p14:tracePt t="132669" x="4189413" y="4572000"/>
          <p14:tracePt t="132679" x="4197350" y="4546600"/>
          <p14:tracePt t="132695" x="4197350" y="4529138"/>
          <p14:tracePt t="132703" x="4197350" y="4521200"/>
          <p14:tracePt t="132710" x="4197350" y="4513263"/>
          <p14:tracePt t="132719" x="4206875" y="4495800"/>
          <p14:tracePt t="132727" x="4206875" y="4486275"/>
          <p14:tracePt t="132735" x="4206875" y="4478338"/>
          <p14:tracePt t="132743" x="4214813" y="4470400"/>
          <p14:tracePt t="132751" x="4224338" y="4452938"/>
          <p14:tracePt t="132759" x="4224338" y="4435475"/>
          <p14:tracePt t="132767" x="4232275" y="4419600"/>
          <p14:tracePt t="132776" x="4240213" y="4419600"/>
          <p14:tracePt t="132783" x="4257675" y="4402138"/>
          <p14:tracePt t="132793" x="4257675" y="4384675"/>
          <p14:tracePt t="132799" x="4283075" y="4376738"/>
          <p14:tracePt t="132808" x="4300538" y="4359275"/>
          <p14:tracePt t="132815" x="4325938" y="4341813"/>
          <p14:tracePt t="132823" x="4341813" y="4325938"/>
          <p14:tracePt t="132831" x="4359275" y="4308475"/>
          <p14:tracePt t="132839" x="4384675" y="4300538"/>
          <p14:tracePt t="132847" x="4402138" y="4291013"/>
          <p14:tracePt t="132855" x="4419600" y="4283075"/>
          <p14:tracePt t="132863" x="4427538" y="4275138"/>
          <p14:tracePt t="132871" x="4435475" y="4265613"/>
          <p14:tracePt t="132879" x="4445000" y="4265613"/>
          <p14:tracePt t="132887" x="4445000" y="4257675"/>
          <p14:tracePt t="132895" x="4452938" y="4257675"/>
          <p14:tracePt t="133098" x="4460875" y="4257675"/>
          <p14:tracePt t="133186" x="4460875" y="4249738"/>
          <p14:tracePt t="134603" x="4470400" y="4249738"/>
          <p14:tracePt t="134677" x="4470400" y="4240213"/>
          <p14:tracePt t="134702" x="4478338" y="4240213"/>
          <p14:tracePt t="134822" x="4486275" y="4232275"/>
          <p14:tracePt t="134845" x="4486275" y="4224338"/>
          <p14:tracePt t="134861" x="4486275" y="4214813"/>
          <p14:tracePt t="134886" x="4495800" y="4214813"/>
          <p14:tracePt t="134893" x="4495800" y="4206875"/>
          <p14:tracePt t="134909" x="4495800" y="4197350"/>
          <p14:tracePt t="134917" x="4503738" y="4197350"/>
          <p14:tracePt t="135748" x="4503738" y="4206875"/>
          <p14:tracePt t="136304" x="4529138" y="4224338"/>
          <p14:tracePt t="136311" x="4554538" y="4232275"/>
          <p14:tracePt t="136319" x="4640263" y="4232275"/>
          <p14:tracePt t="136327" x="4733925" y="4240213"/>
          <p14:tracePt t="136337" x="4818063" y="4240213"/>
          <p14:tracePt t="136344" x="4903788" y="4240213"/>
          <p14:tracePt t="136355" x="5038725" y="4240213"/>
          <p14:tracePt t="136360" x="5200650" y="4240213"/>
          <p14:tracePt t="136370" x="5456238" y="4224338"/>
          <p14:tracePt t="136376" x="5600700" y="4197350"/>
          <p14:tracePt t="136386" x="5727700" y="4181475"/>
          <p14:tracePt t="136393" x="5948363" y="4146550"/>
          <p14:tracePt t="136402" x="6092825" y="4130675"/>
          <p14:tracePt t="136410" x="6178550" y="4105275"/>
          <p14:tracePt t="136417" x="6280150" y="4095750"/>
          <p14:tracePt t="136426" x="6356350" y="4070350"/>
          <p14:tracePt t="136433" x="6399213" y="4062413"/>
          <p14:tracePt t="136443" x="6450013" y="4052888"/>
          <p14:tracePt t="136449" x="6483350" y="4044950"/>
          <p14:tracePt t="136457" x="6500813" y="4037013"/>
          <p14:tracePt t="136465" x="6535738" y="4027488"/>
          <p14:tracePt t="136473" x="6594475" y="4019550"/>
          <p14:tracePt t="136481" x="6627813" y="4002088"/>
          <p14:tracePt t="136489" x="6680200" y="3994150"/>
          <p14:tracePt t="136497" x="6696075" y="3986213"/>
          <p14:tracePt t="136505" x="6746875" y="3976688"/>
          <p14:tracePt t="136513" x="6789738" y="3960813"/>
          <p14:tracePt t="136521" x="6840538" y="3951288"/>
          <p14:tracePt t="136529" x="6883400" y="3943350"/>
          <p14:tracePt t="136537" x="6916738" y="3935413"/>
          <p14:tracePt t="136545" x="6969125" y="3908425"/>
          <p14:tracePt t="136554" x="7010400" y="3892550"/>
          <p14:tracePt t="136560" x="7061200" y="3883025"/>
          <p14:tracePt t="136569" x="7104063" y="3875088"/>
          <p14:tracePt t="136577" x="7129463" y="3867150"/>
          <p14:tracePt t="136586" x="7164388" y="3857625"/>
          <p14:tracePt t="136593" x="7180263" y="3841750"/>
          <p14:tracePt t="136601" x="7189788" y="3841750"/>
          <p14:tracePt t="136626" x="7189788" y="3832225"/>
          <p14:tracePt t="136659" x="7172325" y="3816350"/>
          <p14:tracePt t="136668" x="7129463" y="3806825"/>
          <p14:tracePt t="136676" x="7078663" y="3798888"/>
          <p14:tracePt t="136684" x="7019925" y="3781425"/>
          <p14:tracePt t="136692" x="6977063" y="3763963"/>
          <p14:tracePt t="136701" x="6900863" y="3756025"/>
          <p14:tracePt t="136707" x="6815138" y="3748088"/>
          <p14:tracePt t="136717" x="6688138" y="3738563"/>
          <p14:tracePt t="136724" x="6561138" y="3713163"/>
          <p14:tracePt t="136734" x="6457950" y="3713163"/>
          <p14:tracePt t="136740" x="6373813" y="3713163"/>
          <p14:tracePt t="136747" x="6313488" y="3705225"/>
          <p14:tracePt t="136756" x="6254750" y="3705225"/>
          <p14:tracePt t="136764" x="6237288" y="3705225"/>
          <p14:tracePt t="136772" x="6229350" y="3697288"/>
          <p14:tracePt t="136917" x="6237288" y="3705225"/>
          <p14:tracePt t="136923" x="6246813" y="3705225"/>
          <p14:tracePt t="136934" x="6254750" y="3705225"/>
          <p14:tracePt t="136949" x="6262688" y="3705225"/>
          <p14:tracePt t="136960" x="6280150" y="3705225"/>
          <p14:tracePt t="136965" x="6288088" y="3705225"/>
          <p14:tracePt t="136973" x="6297613" y="3705225"/>
          <p14:tracePt t="136981" x="6305550" y="3705225"/>
          <p14:tracePt t="136989" x="6330950" y="3705225"/>
          <p14:tracePt t="137005" x="6348413" y="3713163"/>
          <p14:tracePt t="137013" x="6356350" y="3713163"/>
          <p14:tracePt t="137021" x="6373813" y="3713163"/>
          <p14:tracePt t="137029" x="6391275" y="3713163"/>
          <p14:tracePt t="137037" x="6399213" y="3713163"/>
          <p14:tracePt t="137045" x="6416675" y="3713163"/>
          <p14:tracePt t="137053" x="6432550" y="3713163"/>
          <p14:tracePt t="137061" x="6450013" y="3713163"/>
          <p14:tracePt t="137071" x="6475413" y="3713163"/>
          <p14:tracePt t="137077" x="6483350" y="3713163"/>
          <p14:tracePt t="137086" x="6500813" y="3713163"/>
          <p14:tracePt t="137093" x="6510338" y="3713163"/>
          <p14:tracePt t="137102" x="6518275" y="3713163"/>
          <p14:tracePt t="137109" x="6535738" y="3713163"/>
          <p14:tracePt t="137125" x="6543675" y="3713163"/>
          <p14:tracePt t="137133" x="6561138" y="3713163"/>
          <p14:tracePt t="137142" x="6569075" y="3713163"/>
          <p14:tracePt t="137149" x="6586538" y="3713163"/>
          <p14:tracePt t="137157" x="6594475" y="3713163"/>
          <p14:tracePt t="137165" x="6611938" y="3713163"/>
          <p14:tracePt t="137173" x="6627813" y="3713163"/>
          <p14:tracePt t="137189" x="6645275" y="3713163"/>
          <p14:tracePt t="137197" x="6654800" y="3713163"/>
          <p14:tracePt t="137207" x="6662738" y="3713163"/>
          <p14:tracePt t="137213" x="6670675" y="3713163"/>
          <p14:tracePt t="137223" x="6680200" y="3713163"/>
          <p14:tracePt t="137231" x="6696075" y="3713163"/>
          <p14:tracePt t="137239" x="6721475" y="3713163"/>
          <p14:tracePt t="137247" x="6731000" y="3713163"/>
          <p14:tracePt t="137256" x="6756400" y="3713163"/>
          <p14:tracePt t="137263" x="6781800" y="3713163"/>
          <p14:tracePt t="137271" x="6799263" y="3713163"/>
          <p14:tracePt t="137279" x="6824663" y="3722688"/>
          <p14:tracePt t="137287" x="6858000" y="3722688"/>
          <p14:tracePt t="137295" x="6865938" y="3730625"/>
          <p14:tracePt t="137303" x="6891338" y="3730625"/>
          <p14:tracePt t="137311" x="6916738" y="3730625"/>
          <p14:tracePt t="137319" x="6926263" y="3738563"/>
          <p14:tracePt t="137327" x="6951663" y="3738563"/>
          <p14:tracePt t="137335" x="6969125" y="3738563"/>
          <p14:tracePt t="137344" x="6977063" y="3738563"/>
          <p14:tracePt t="137351" x="7002463" y="3738563"/>
          <p14:tracePt t="137359" x="7010400" y="3738563"/>
          <p14:tracePt t="138802" x="7019925" y="3738563"/>
          <p14:tracePt t="138817" x="7027863" y="3738563"/>
          <p14:tracePt t="138833" x="7035800" y="3738563"/>
          <p14:tracePt t="138857" x="7045325" y="3738563"/>
          <p14:tracePt t="138875" x="7053263" y="3738563"/>
          <p14:tracePt t="138955" x="7061200" y="3738563"/>
          <p14:tracePt t="140172" x="7070725" y="3738563"/>
          <p14:tracePt t="140179" x="7088188" y="3748088"/>
          <p14:tracePt t="140187" x="7113588" y="3756025"/>
          <p14:tracePt t="140195" x="7129463" y="3763963"/>
          <p14:tracePt t="140203" x="7138988" y="3763963"/>
          <p14:tracePt t="140212" x="7154863" y="3773488"/>
          <p14:tracePt t="140219" x="7172325" y="3773488"/>
          <p14:tracePt t="140236" x="7180263" y="3773488"/>
          <p14:tracePt t="140244" x="7189788" y="3773488"/>
          <p14:tracePt t="140267" x="7197725" y="3773488"/>
          <p14:tracePt t="140312" x="7205663" y="3773488"/>
          <p14:tracePt t="140333" x="7215188" y="3773488"/>
          <p14:tracePt t="140349" x="7223125" y="3773488"/>
          <p14:tracePt t="140358" x="7232650" y="3773488"/>
          <p14:tracePt t="140373" x="7248525" y="3773488"/>
          <p14:tracePt t="140381" x="7265988" y="3773488"/>
          <p14:tracePt t="140389" x="7283450" y="3773488"/>
          <p14:tracePt t="140397" x="7299325" y="3773488"/>
          <p14:tracePt t="140406" x="7324725" y="3773488"/>
          <p14:tracePt t="140413" x="7342188" y="3773488"/>
          <p14:tracePt t="140421" x="7367588" y="3773488"/>
          <p14:tracePt t="140429" x="7392988" y="3773488"/>
          <p14:tracePt t="140437" x="7410450" y="3773488"/>
          <p14:tracePt t="140445" x="7435850" y="3773488"/>
          <p14:tracePt t="140453" x="7469188" y="3773488"/>
          <p14:tracePt t="140461" x="7486650" y="3773488"/>
          <p14:tracePt t="140469" x="7504113" y="3773488"/>
          <p14:tracePt t="140478" x="7512050" y="3773488"/>
          <p14:tracePt t="140494" x="7521575" y="3773488"/>
          <p14:tracePt t="140513" x="7529513" y="3773488"/>
          <p14:tracePt t="140631" x="7537450" y="3773488"/>
          <p14:tracePt t="140759" x="7546975" y="3773488"/>
          <p14:tracePt t="140946" x="7554913" y="3773488"/>
          <p14:tracePt t="141170" x="7562850" y="3773488"/>
          <p14:tracePt t="141181" x="7572375" y="3773488"/>
          <p14:tracePt t="141187" x="7580313" y="3773488"/>
          <p14:tracePt t="141204" x="7588250" y="3773488"/>
          <p14:tracePt t="141211" x="7597775" y="3773488"/>
          <p14:tracePt t="141236" x="7605713" y="3773488"/>
          <p14:tracePt t="141243" x="7613650" y="3773488"/>
          <p14:tracePt t="141252" x="7613650" y="3781425"/>
          <p14:tracePt t="141260" x="7623175" y="3781425"/>
          <p14:tracePt t="141267" x="7639050" y="3790950"/>
          <p14:tracePt t="141277" x="7656513" y="3790950"/>
          <p14:tracePt t="141283" x="7681913" y="3790950"/>
          <p14:tracePt t="141292" x="7699375" y="3790950"/>
          <p14:tracePt t="141299" x="7707313" y="3798888"/>
          <p14:tracePt t="141307" x="7724775" y="3798888"/>
          <p14:tracePt t="141315" x="7742238" y="3798888"/>
          <p14:tracePt t="141323" x="7750175" y="3798888"/>
          <p14:tracePt t="141331" x="7758113" y="3798888"/>
          <p14:tracePt t="141339" x="7767638" y="3798888"/>
          <p14:tracePt t="141347" x="7767638" y="3806825"/>
          <p14:tracePt t="141355" x="7783513" y="3806825"/>
          <p14:tracePt t="141437" x="7793038" y="3806825"/>
          <p14:tracePt t="141501" x="7800975" y="3806825"/>
          <p14:tracePt t="141509" x="7810500" y="3806825"/>
          <p14:tracePt t="141517" x="7818438" y="3816350"/>
          <p14:tracePt t="141525" x="7851775" y="3824288"/>
          <p14:tracePt t="141533" x="7886700" y="3824288"/>
          <p14:tracePt t="141541" x="7920038" y="3832225"/>
          <p14:tracePt t="141549" x="7954963" y="3841750"/>
          <p14:tracePt t="141557" x="7996238" y="3849688"/>
          <p14:tracePt t="141565" x="8074025" y="3857625"/>
          <p14:tracePt t="141573" x="8132763" y="3883025"/>
          <p14:tracePt t="141581" x="8175625" y="3883025"/>
          <p14:tracePt t="141589" x="8191500" y="3883025"/>
          <p14:tracePt t="141597" x="8218488" y="3883025"/>
          <p14:tracePt t="141605" x="8251825" y="3892550"/>
          <p14:tracePt t="141613" x="8277225" y="3900488"/>
          <p14:tracePt t="141621" x="8310563" y="3908425"/>
          <p14:tracePt t="141629" x="8362950" y="3935413"/>
          <p14:tracePt t="141638" x="8370888" y="3935413"/>
          <p14:tracePt t="141645" x="8404225" y="3951288"/>
          <p14:tracePt t="141654" x="8429625" y="3976688"/>
          <p14:tracePt t="141664" x="8464550" y="4011613"/>
          <p14:tracePt t="141669" x="8497888" y="4044950"/>
          <p14:tracePt t="141677" x="8532813" y="4070350"/>
          <p14:tracePt t="141687" x="8548688" y="4095750"/>
          <p14:tracePt t="141694" x="8566150" y="4130675"/>
          <p14:tracePt t="141701" x="8574088" y="4156075"/>
          <p14:tracePt t="141709" x="8583613" y="4171950"/>
          <p14:tracePt t="141719" x="8583613" y="4197350"/>
          <p14:tracePt t="141725" x="8583613" y="4232275"/>
          <p14:tracePt t="141735" x="8583613" y="4249738"/>
          <p14:tracePt t="141744" x="8583613" y="4265613"/>
          <p14:tracePt t="141752" x="8558213" y="4316413"/>
          <p14:tracePt t="141760" x="8523288" y="4359275"/>
          <p14:tracePt t="141768" x="8515350" y="4376738"/>
          <p14:tracePt t="141777" x="8472488" y="4427538"/>
          <p14:tracePt t="141784" x="8439150" y="4460875"/>
          <p14:tracePt t="141792" x="8429625" y="4478338"/>
          <p14:tracePt t="141799" x="8404225" y="4503738"/>
          <p14:tracePt t="141808" x="8362950" y="4538663"/>
          <p14:tracePt t="141816" x="8345488" y="4554538"/>
          <p14:tracePt t="141824" x="8328025" y="4572000"/>
          <p14:tracePt t="141831" x="8302625" y="4589463"/>
          <p14:tracePt t="141840" x="8294688" y="4597400"/>
          <p14:tracePt t="141848" x="8277225" y="4614863"/>
          <p14:tracePt t="141855" x="8269288" y="4622800"/>
          <p14:tracePt t="141863" x="8251825" y="4640263"/>
          <p14:tracePt t="141871" x="8234363" y="4648200"/>
          <p14:tracePt t="141879" x="8226425" y="4657725"/>
          <p14:tracePt t="141887" x="8226425" y="4665663"/>
          <p14:tracePt t="141895" x="8208963" y="4673600"/>
          <p14:tracePt t="141905" x="8201025" y="4683125"/>
          <p14:tracePt t="141919" x="8191500" y="4683125"/>
          <p14:tracePt t="141927" x="8183563" y="4691063"/>
          <p14:tracePt t="141935" x="8175625" y="4699000"/>
          <p14:tracePt t="141944" x="8166100" y="4708525"/>
          <p14:tracePt t="141962" x="8140700" y="4724400"/>
          <p14:tracePt t="141967" x="8124825" y="4741863"/>
          <p14:tracePt t="141975" x="8089900" y="4767263"/>
          <p14:tracePt t="141985" x="8064500" y="4784725"/>
          <p14:tracePt t="141991" x="8039100" y="4792663"/>
          <p14:tracePt t="142001" x="8013700" y="4802188"/>
          <p14:tracePt t="142007" x="7996238" y="4818063"/>
          <p14:tracePt t="142017" x="7970838" y="4827588"/>
          <p14:tracePt t="142025" x="7945438" y="4843463"/>
          <p14:tracePt t="142033" x="7912100" y="4852988"/>
          <p14:tracePt t="142041" x="7886700" y="4860925"/>
          <p14:tracePt t="142049" x="7861300" y="4868863"/>
          <p14:tracePt t="142057" x="7835900" y="4878388"/>
          <p14:tracePt t="142065" x="7810500" y="4886325"/>
          <p14:tracePt t="142073" x="7783513" y="4894263"/>
          <p14:tracePt t="142081" x="7775575" y="4894263"/>
          <p14:tracePt t="142089" x="7742238" y="4894263"/>
          <p14:tracePt t="142099" x="7732713" y="4903788"/>
          <p14:tracePt t="142114" x="7724775" y="4903788"/>
          <p14:tracePt t="142121" x="7716838" y="4903788"/>
          <p14:tracePt t="142130" x="7707313" y="4903788"/>
          <p14:tracePt t="142153" x="7699375" y="4903788"/>
          <p14:tracePt t="142169" x="7691438" y="4903788"/>
          <p14:tracePt t="142209" x="7681913" y="4903788"/>
          <p14:tracePt t="142484" x="7656513" y="4903788"/>
          <p14:tracePt t="142493" x="7639050" y="4903788"/>
          <p14:tracePt t="142502" x="7613650" y="4903788"/>
          <p14:tracePt t="142507" x="7605713" y="4903788"/>
          <p14:tracePt t="142515" x="7588250" y="4903788"/>
          <p14:tracePt t="142523" x="7572375" y="4903788"/>
          <p14:tracePt t="142539" x="7546975" y="4903788"/>
          <p14:tracePt t="142547" x="7537450" y="4903788"/>
          <p14:tracePt t="142555" x="7512050" y="4911725"/>
          <p14:tracePt t="142565" x="7494588" y="4911725"/>
          <p14:tracePt t="142571" x="7478713" y="4911725"/>
          <p14:tracePt t="142581" x="7453313" y="4911725"/>
          <p14:tracePt t="142587" x="7410450" y="4919663"/>
          <p14:tracePt t="142597" x="7385050" y="4919663"/>
          <p14:tracePt t="142603" x="7377113" y="4919663"/>
          <p14:tracePt t="142613" x="7359650" y="4919663"/>
          <p14:tracePt t="142621" x="7350125" y="4919663"/>
          <p14:tracePt t="142629" x="7342188" y="4919663"/>
          <p14:tracePt t="142637" x="7334250" y="4919663"/>
          <p14:tracePt t="142645" x="7316788" y="4919663"/>
          <p14:tracePt t="142653" x="7308850" y="4919663"/>
          <p14:tracePt t="142661" x="7283450" y="4919663"/>
          <p14:tracePt t="142670" x="7258050" y="4919663"/>
          <p14:tracePt t="142677" x="7240588" y="4919663"/>
          <p14:tracePt t="142685" x="7215188" y="4911725"/>
          <p14:tracePt t="142694" x="7172325" y="4911725"/>
          <p14:tracePt t="142701" x="7096125" y="4903788"/>
          <p14:tracePt t="142710" x="7045325" y="4903788"/>
          <p14:tracePt t="142717" x="6994525" y="4894263"/>
          <p14:tracePt t="142727" x="6934200" y="4894263"/>
          <p14:tracePt t="142733" x="6883400" y="4894263"/>
          <p14:tracePt t="142742" x="6850063" y="4894263"/>
          <p14:tracePt t="142750" x="6815138" y="4894263"/>
          <p14:tracePt t="142757" x="6789738" y="4894263"/>
          <p14:tracePt t="142766" x="6772275" y="4894263"/>
          <p14:tracePt t="142774" x="6756400" y="4894263"/>
          <p14:tracePt t="142871" x="6772275" y="4878388"/>
          <p14:tracePt t="142879" x="6807200" y="4868863"/>
          <p14:tracePt t="142887" x="6850063" y="4860925"/>
          <p14:tracePt t="142895" x="6908800" y="4852988"/>
          <p14:tracePt t="142903" x="7027863" y="4852988"/>
          <p14:tracePt t="142911" x="7121525" y="4843463"/>
          <p14:tracePt t="142919" x="7197725" y="4843463"/>
          <p14:tracePt t="142927" x="7308850" y="4827588"/>
          <p14:tracePt t="142935" x="7385050" y="4827588"/>
          <p14:tracePt t="142944" x="7478713" y="4827588"/>
          <p14:tracePt t="142963" x="7554913" y="4818063"/>
          <p14:tracePt t="142967" x="7588250" y="4818063"/>
          <p14:tracePt t="142975" x="7597775" y="4818063"/>
          <p14:tracePt t="142983" x="7605713" y="4818063"/>
          <p14:tracePt t="142991" x="7613650" y="4810125"/>
          <p14:tracePt t="143039" x="7623175" y="4810125"/>
          <p14:tracePt t="143055" x="7631113" y="4810125"/>
          <p14:tracePt t="143063" x="7648575" y="4810125"/>
          <p14:tracePt t="143071" x="7656513" y="4810125"/>
          <p14:tracePt t="143079" x="7673975" y="4810125"/>
          <p14:tracePt t="143087" x="7691438" y="4810125"/>
          <p14:tracePt t="143095" x="7699375" y="4810125"/>
          <p14:tracePt t="143103" x="7724775" y="4810125"/>
          <p14:tracePt t="143111" x="7750175" y="4818063"/>
          <p14:tracePt t="143119" x="7758113" y="4818063"/>
          <p14:tracePt t="143128" x="7775575" y="4827588"/>
          <p14:tracePt t="143135" x="7793038" y="4827588"/>
          <p14:tracePt t="143146" x="7810500" y="4835525"/>
          <p14:tracePt t="143154" x="7818438" y="4835525"/>
          <p14:tracePt t="143163" x="7835900" y="4843463"/>
          <p14:tracePt t="143178" x="7843838" y="4843463"/>
          <p14:tracePt t="143188" x="7851775" y="4843463"/>
          <p14:tracePt t="143209" x="7861300" y="4852988"/>
          <p14:tracePt t="143266" x="7869238" y="4852988"/>
          <p14:tracePt t="143282" x="7869238" y="4860925"/>
          <p14:tracePt t="143289" x="7877175" y="4860925"/>
          <p14:tracePt t="143297" x="7877175" y="4868863"/>
          <p14:tracePt t="143515" x="7877175" y="4878388"/>
          <p14:tracePt t="143523" x="7877175" y="4886325"/>
          <p14:tracePt t="146021" x="7861300" y="4886325"/>
          <p14:tracePt t="146029" x="7826375" y="4894263"/>
          <p14:tracePt t="146037" x="7810500" y="4894263"/>
          <p14:tracePt t="146045" x="7767638" y="4894263"/>
          <p14:tracePt t="146054" x="7742238" y="4894263"/>
          <p14:tracePt t="146061" x="7716838" y="4894263"/>
          <p14:tracePt t="146069" x="7691438" y="4894263"/>
          <p14:tracePt t="146077" x="7666038" y="4894263"/>
          <p14:tracePt t="146085" x="7639050" y="4903788"/>
          <p14:tracePt t="146093" x="7613650" y="4911725"/>
          <p14:tracePt t="146101" x="7605713" y="4911725"/>
          <p14:tracePt t="146109" x="7588250" y="4911725"/>
          <p14:tracePt t="146117" x="7562850" y="4919663"/>
          <p14:tracePt t="146127" x="7529513" y="4937125"/>
          <p14:tracePt t="146134" x="7521575" y="4946650"/>
          <p14:tracePt t="146141" x="7469188" y="4962525"/>
          <p14:tracePt t="146150" x="7435850" y="4979988"/>
          <p14:tracePt t="146157" x="7377113" y="5005388"/>
          <p14:tracePt t="146166" x="7299325" y="5022850"/>
          <p14:tracePt t="146174" x="7215188" y="5048250"/>
          <p14:tracePt t="146181" x="7154863" y="5064125"/>
          <p14:tracePt t="146190" x="7104063" y="5073650"/>
          <p14:tracePt t="146197" x="7045325" y="5091113"/>
          <p14:tracePt t="146206" x="6959600" y="5106988"/>
          <p14:tracePt t="146213" x="6900863" y="5116513"/>
          <p14:tracePt t="146221" x="6824663" y="5141913"/>
          <p14:tracePt t="146229" x="6781800" y="5157788"/>
          <p14:tracePt t="146237" x="6738938" y="5175250"/>
          <p14:tracePt t="146247" x="6696075" y="5183188"/>
          <p14:tracePt t="146253" x="6662738" y="5200650"/>
          <p14:tracePt t="146263" x="6627813" y="5218113"/>
          <p14:tracePt t="146271" x="6586538" y="5251450"/>
          <p14:tracePt t="146278" x="6577013" y="5260975"/>
          <p14:tracePt t="146287" x="6543675" y="5276850"/>
          <p14:tracePt t="146296" x="6500813" y="5311775"/>
          <p14:tracePt t="146303" x="6475413" y="5327650"/>
          <p14:tracePt t="146311" x="6457950" y="5345113"/>
          <p14:tracePt t="146319" x="6442075" y="5362575"/>
          <p14:tracePt t="146327" x="6424613" y="5380038"/>
          <p14:tracePt t="146335" x="6407150" y="5387975"/>
          <p14:tracePt t="146343" x="6399213" y="5395913"/>
          <p14:tracePt t="146351" x="6399213" y="5405438"/>
          <p14:tracePt t="146360" x="6391275" y="5413375"/>
          <p14:tracePt t="146367" x="6373813" y="5421313"/>
          <p14:tracePt t="146379" x="6373813" y="5430838"/>
          <p14:tracePt t="146383" x="6365875" y="5438775"/>
          <p14:tracePt t="146393" x="6365875" y="5446713"/>
          <p14:tracePt t="146400" x="6356350" y="5446713"/>
          <p14:tracePt t="146408" x="6356350" y="5456238"/>
          <p14:tracePt t="146416" x="6348413" y="5472113"/>
          <p14:tracePt t="146425" x="6338888" y="5472113"/>
          <p14:tracePt t="146431" x="6330950" y="5489575"/>
          <p14:tracePt t="146441" x="6323013" y="5507038"/>
          <p14:tracePt t="146456" x="6313488" y="5524500"/>
          <p14:tracePt t="146463" x="6305550" y="5532438"/>
          <p14:tracePt t="146472" x="6297613" y="5532438"/>
          <p14:tracePt t="146479" x="6297613" y="5549900"/>
          <p14:tracePt t="146488" x="6280150" y="5565775"/>
          <p14:tracePt t="146496" x="6272213" y="5575300"/>
          <p14:tracePt t="146504" x="6254750" y="5583238"/>
          <p14:tracePt t="146512" x="6246813" y="5591175"/>
          <p14:tracePt t="146519" x="6237288" y="5600700"/>
          <p14:tracePt t="146528" x="6221413" y="5608638"/>
          <p14:tracePt t="146545" x="6211888" y="5616575"/>
          <p14:tracePt t="146553" x="6194425" y="5626100"/>
          <p14:tracePt t="146561" x="6169025" y="5634038"/>
          <p14:tracePt t="146569" x="6153150" y="5634038"/>
          <p14:tracePt t="146578" x="6110288" y="5641975"/>
          <p14:tracePt t="146585" x="6059488" y="5651500"/>
          <p14:tracePt t="146594" x="6024563" y="5659438"/>
          <p14:tracePt t="146601" x="5983288" y="5659438"/>
          <p14:tracePt t="146609" x="5915025" y="5659438"/>
          <p14:tracePt t="146617" x="5854700" y="5659438"/>
          <p14:tracePt t="146625" x="5813425" y="5659438"/>
          <p14:tracePt t="146633" x="5735638" y="5659438"/>
          <p14:tracePt t="146641" x="5651500" y="5659438"/>
          <p14:tracePt t="146649" x="5565775" y="5659438"/>
          <p14:tracePt t="146657" x="5540375" y="5659438"/>
          <p14:tracePt t="146665" x="5489575" y="5651500"/>
          <p14:tracePt t="146673" x="5456238" y="5634038"/>
          <p14:tracePt t="146681" x="5421313" y="5616575"/>
          <p14:tracePt t="146689" x="5370513" y="5583238"/>
          <p14:tracePt t="146697" x="5337175" y="5557838"/>
          <p14:tracePt t="146705" x="5294313" y="5514975"/>
          <p14:tracePt t="146713" x="5260975" y="5489575"/>
          <p14:tracePt t="146721" x="5235575" y="5464175"/>
          <p14:tracePt t="146729" x="5200650" y="5430838"/>
          <p14:tracePt t="146737" x="5183188" y="5413375"/>
          <p14:tracePt t="146745" x="5167313" y="5395913"/>
          <p14:tracePt t="146753" x="5167313" y="5387975"/>
          <p14:tracePt t="146761" x="5157788" y="5380038"/>
          <p14:tracePt t="146769" x="5157788" y="5370513"/>
          <p14:tracePt t="146779" x="5157788" y="5362575"/>
          <p14:tracePt t="146795" x="5157788" y="5353050"/>
          <p14:tracePt t="146803" x="5157788" y="5345113"/>
          <p14:tracePt t="146811" x="5157788" y="5337175"/>
          <p14:tracePt t="146826" x="5157788" y="5327650"/>
          <p14:tracePt t="146835" x="5167313" y="5311775"/>
          <p14:tracePt t="146843" x="5183188" y="5302250"/>
          <p14:tracePt t="146851" x="5192713" y="5286375"/>
          <p14:tracePt t="146859" x="5235575" y="5260975"/>
          <p14:tracePt t="146867" x="5286375" y="5218113"/>
          <p14:tracePt t="146875" x="5345113" y="5183188"/>
          <p14:tracePt t="146883" x="5395913" y="5157788"/>
          <p14:tracePt t="146891" x="5456238" y="5124450"/>
          <p14:tracePt t="146899" x="5532438" y="5081588"/>
          <p14:tracePt t="146907" x="5626100" y="5038725"/>
          <p14:tracePt t="146915" x="5745163" y="4987925"/>
          <p14:tracePt t="146924" x="5846763" y="4946650"/>
          <p14:tracePt t="146931" x="5932488" y="4919663"/>
          <p14:tracePt t="146941" x="6008688" y="4886325"/>
          <p14:tracePt t="146947" x="6092825" y="4868863"/>
          <p14:tracePt t="146957" x="6169025" y="4852988"/>
          <p14:tracePt t="146965" x="6254750" y="4843463"/>
          <p14:tracePt t="146971" x="6313488" y="4835525"/>
          <p14:tracePt t="146979" x="6356350" y="4835525"/>
          <p14:tracePt t="146987" x="6450013" y="4835525"/>
          <p14:tracePt t="146994" x="6467475" y="4835525"/>
          <p14:tracePt t="147003" x="6526213" y="4835525"/>
          <p14:tracePt t="147011" x="6569075" y="4835525"/>
          <p14:tracePt t="147019" x="6619875" y="4852988"/>
          <p14:tracePt t="147027" x="6662738" y="4878388"/>
          <p14:tracePt t="147035" x="6696075" y="4894263"/>
          <p14:tracePt t="147043" x="6721475" y="4911725"/>
          <p14:tracePt t="147051" x="6746875" y="4946650"/>
          <p14:tracePt t="147059" x="6772275" y="4972050"/>
          <p14:tracePt t="147067" x="6799263" y="4987925"/>
          <p14:tracePt t="147075" x="6824663" y="5013325"/>
          <p14:tracePt t="147083" x="6840538" y="5038725"/>
          <p14:tracePt t="147091" x="6858000" y="5064125"/>
          <p14:tracePt t="147101" x="6875463" y="5091113"/>
          <p14:tracePt t="147109" x="6891338" y="5124450"/>
          <p14:tracePt t="147117" x="6900863" y="5149850"/>
          <p14:tracePt t="147126" x="6916738" y="5167313"/>
          <p14:tracePt t="147133" x="6926263" y="5192713"/>
          <p14:tracePt t="147141" x="6934200" y="5226050"/>
          <p14:tracePt t="147149" x="6951663" y="5243513"/>
          <p14:tracePt t="147157" x="6959600" y="5260975"/>
          <p14:tracePt t="147165" x="6959600" y="5286375"/>
          <p14:tracePt t="147173" x="6959600" y="5302250"/>
          <p14:tracePt t="147181" x="6959600" y="5311775"/>
          <p14:tracePt t="147189" x="6959600" y="5337175"/>
          <p14:tracePt t="147197" x="6959600" y="5353050"/>
          <p14:tracePt t="147205" x="6959600" y="5362575"/>
          <p14:tracePt t="147213" x="6959600" y="5395913"/>
          <p14:tracePt t="147221" x="6959600" y="5413375"/>
          <p14:tracePt t="147229" x="6959600" y="5430838"/>
          <p14:tracePt t="147237" x="6951663" y="5456238"/>
          <p14:tracePt t="147245" x="6943725" y="5472113"/>
          <p14:tracePt t="147253" x="6934200" y="5489575"/>
          <p14:tracePt t="147261" x="6916738" y="5514975"/>
          <p14:tracePt t="147269" x="6900863" y="5540375"/>
          <p14:tracePt t="147279" x="6883400" y="5565775"/>
          <p14:tracePt t="147285" x="6865938" y="5583238"/>
          <p14:tracePt t="147293" x="6840538" y="5600700"/>
          <p14:tracePt t="147301" x="6815138" y="5608638"/>
          <p14:tracePt t="147310" x="6789738" y="5616575"/>
          <p14:tracePt t="147317" x="6772275" y="5626100"/>
          <p14:tracePt t="147325" x="6738938" y="5641975"/>
          <p14:tracePt t="147333" x="6713538" y="5651500"/>
          <p14:tracePt t="147341" x="6688138" y="5659438"/>
          <p14:tracePt t="147349" x="6670675" y="5668963"/>
          <p14:tracePt t="147358" x="6645275" y="5668963"/>
          <p14:tracePt t="147366" x="6619875" y="5676900"/>
          <p14:tracePt t="147379" x="6577013" y="5684838"/>
          <p14:tracePt t="147382" x="6535738" y="5684838"/>
          <p14:tracePt t="147393" x="6475413" y="5694363"/>
          <p14:tracePt t="147397" x="6450013" y="5694363"/>
          <p14:tracePt t="147409" x="6399213" y="5702300"/>
          <p14:tracePt t="147415" x="6338888" y="5710238"/>
          <p14:tracePt t="147425" x="6237288" y="5727700"/>
          <p14:tracePt t="147431" x="6161088" y="5727700"/>
          <p14:tracePt t="147440" x="6092825" y="5735638"/>
          <p14:tracePt t="147447" x="5973763" y="5745163"/>
          <p14:tracePt t="147456" x="5915025" y="5753100"/>
          <p14:tracePt t="147463" x="5803900" y="5770563"/>
          <p14:tracePt t="147471" x="5676900" y="5770563"/>
          <p14:tracePt t="147479" x="5591175" y="5770563"/>
          <p14:tracePt t="147487" x="5507038" y="5770563"/>
          <p14:tracePt t="147495" x="5446713" y="5770563"/>
          <p14:tracePt t="147503" x="5430838" y="5770563"/>
          <p14:tracePt t="147511" x="5405438" y="5770563"/>
          <p14:tracePt t="147519" x="5395913" y="5770563"/>
          <p14:tracePt t="147527" x="5387975" y="5770563"/>
          <p14:tracePt t="147551" x="5387975" y="5761038"/>
          <p14:tracePt t="147779" x="5387975" y="5753100"/>
          <p14:tracePt t="147802" x="5387975" y="5745163"/>
          <p14:tracePt t="147817" x="5395913" y="5735638"/>
          <p14:tracePt t="147829" x="5395913" y="5719763"/>
          <p14:tracePt t="147833" x="5405438" y="5702300"/>
          <p14:tracePt t="147843" x="5413375" y="5694363"/>
          <p14:tracePt t="147850" x="5421313" y="5668963"/>
          <p14:tracePt t="147857" x="5421313" y="5641975"/>
          <p14:tracePt t="147866" x="5421313" y="5634038"/>
          <p14:tracePt t="147874" x="5421313" y="5616575"/>
          <p14:tracePt t="147882" x="5430838" y="5608638"/>
          <p14:tracePt t="147898" x="5430838" y="5591175"/>
          <p14:tracePt t="147906" x="5430838" y="5583238"/>
          <p14:tracePt t="147922" x="5438775" y="5583238"/>
          <p14:tracePt t="147929" x="5438775" y="5575300"/>
          <p14:tracePt t="147946" x="5438775" y="5565775"/>
          <p14:tracePt t="147956" x="5438775" y="5557838"/>
          <p14:tracePt t="147972" x="5446713" y="5557838"/>
          <p14:tracePt t="149887" x="5446713" y="5549900"/>
          <p14:tracePt t="149895" x="5507038" y="5497513"/>
          <p14:tracePt t="149903" x="5575300" y="5430838"/>
          <p14:tracePt t="149911" x="5727700" y="5294313"/>
          <p14:tracePt t="149922" x="5829300" y="5200650"/>
          <p14:tracePt t="149928" x="5940425" y="5106988"/>
          <p14:tracePt t="149938" x="6127750" y="4929188"/>
          <p14:tracePt t="149944" x="6280150" y="4810125"/>
          <p14:tracePt t="149953" x="6391275" y="4724400"/>
          <p14:tracePt t="149961" x="6483350" y="4640263"/>
          <p14:tracePt t="149978" x="6815138" y="4384675"/>
          <p14:tracePt t="149985" x="6934200" y="4316413"/>
          <p14:tracePt t="149993" x="7027863" y="4257675"/>
          <p14:tracePt t="150000" x="7078663" y="4224338"/>
          <p14:tracePt t="150010" x="7129463" y="4181475"/>
          <p14:tracePt t="150017" x="7164388" y="4156075"/>
          <p14:tracePt t="150027" x="7197725" y="4113213"/>
          <p14:tracePt t="150034" x="7248525" y="4062413"/>
          <p14:tracePt t="150043" x="7265988" y="4037013"/>
          <p14:tracePt t="150049" x="7283450" y="4011613"/>
          <p14:tracePt t="150057" x="7283450" y="3994150"/>
          <p14:tracePt t="150065" x="7291388" y="3968750"/>
          <p14:tracePt t="150073" x="7299325" y="3935413"/>
          <p14:tracePt t="150081" x="7308850" y="3892550"/>
          <p14:tracePt t="150089" x="7308850" y="3816350"/>
          <p14:tracePt t="150097" x="7324725" y="3748088"/>
          <p14:tracePt t="150105" x="7324725" y="3662363"/>
          <p14:tracePt t="150113" x="7324725" y="3611563"/>
          <p14:tracePt t="150121" x="7324725" y="3475038"/>
          <p14:tracePt t="150129" x="7324725" y="3416300"/>
          <p14:tracePt t="150137" x="7324725" y="3348038"/>
          <p14:tracePt t="150145" x="7324725" y="3289300"/>
          <p14:tracePt t="150153" x="7324725" y="3254375"/>
          <p14:tracePt t="150161" x="7316788" y="3221038"/>
          <p14:tracePt t="150169" x="7316788" y="3186113"/>
          <p14:tracePt t="150177" x="7308850" y="3160713"/>
          <p14:tracePt t="150185" x="7299325" y="3127375"/>
          <p14:tracePt t="150193" x="7291388" y="3101975"/>
          <p14:tracePt t="150203" x="7283450" y="3084513"/>
          <p14:tracePt t="150219" x="7273925" y="3076575"/>
          <p14:tracePt t="150227" x="7265988" y="3067050"/>
          <p14:tracePt t="150235" x="7258050" y="3059113"/>
          <p14:tracePt t="150243" x="7232650" y="3059113"/>
          <p14:tracePt t="150251" x="7223125" y="3051175"/>
          <p14:tracePt t="150259" x="7180263" y="3041650"/>
          <p14:tracePt t="150267" x="7164388" y="3041650"/>
          <p14:tracePt t="150275" x="7138988" y="3041650"/>
          <p14:tracePt t="150283" x="7121525" y="3033713"/>
          <p14:tracePt t="150291" x="7113588" y="3025775"/>
          <p14:tracePt t="150299" x="7096125" y="3016250"/>
          <p14:tracePt t="150307" x="7078663" y="3016250"/>
          <p14:tracePt t="150317" x="7070725" y="3008313"/>
          <p14:tracePt t="150324" x="7045325" y="3000375"/>
          <p14:tracePt t="150334" x="7027863" y="2990850"/>
          <p14:tracePt t="150339" x="7019925" y="2990850"/>
          <p14:tracePt t="150348" x="7010400" y="2982913"/>
          <p14:tracePt t="150355" x="6985000" y="2982913"/>
          <p14:tracePt t="150364" x="6959600" y="2974975"/>
          <p14:tracePt t="150371" x="6951663" y="2974975"/>
          <p14:tracePt t="150379" x="6926263" y="2965450"/>
          <p14:tracePt t="150387" x="6900863" y="2965450"/>
          <p14:tracePt t="150395" x="6891338" y="2965450"/>
          <p14:tracePt t="150403" x="6875463" y="2965450"/>
          <p14:tracePt t="150419" x="6865938" y="2965450"/>
          <p14:tracePt t="150427" x="6840538" y="2965450"/>
          <p14:tracePt t="150435" x="6824663" y="2974975"/>
          <p14:tracePt t="150444" x="6807200" y="2990850"/>
          <p14:tracePt t="150451" x="6781800" y="3008313"/>
          <p14:tracePt t="150459" x="6756400" y="3025775"/>
          <p14:tracePt t="150467" x="6738938" y="3041650"/>
          <p14:tracePt t="150476" x="6721475" y="3067050"/>
          <p14:tracePt t="150483" x="6713538" y="3094038"/>
          <p14:tracePt t="150493" x="6696075" y="3119438"/>
          <p14:tracePt t="150499" x="6688138" y="3152775"/>
          <p14:tracePt t="150508" x="6670675" y="3170238"/>
          <p14:tracePt t="150515" x="6662738" y="3195638"/>
          <p14:tracePt t="150525" x="6662738" y="3221038"/>
          <p14:tracePt t="150533" x="6654800" y="3246438"/>
          <p14:tracePt t="150541" x="6654800" y="3263900"/>
          <p14:tracePt t="150549" x="6654800" y="3297238"/>
          <p14:tracePt t="150557" x="6654800" y="3322638"/>
          <p14:tracePt t="150565" x="6670675" y="3373438"/>
          <p14:tracePt t="150573" x="6688138" y="3408363"/>
          <p14:tracePt t="150581" x="6696075" y="3433763"/>
          <p14:tracePt t="150589" x="6705600" y="3459163"/>
          <p14:tracePt t="150597" x="6713538" y="3467100"/>
          <p14:tracePt t="150613" x="6713538" y="3484563"/>
          <p14:tracePt t="150621" x="6713538" y="3492500"/>
          <p14:tracePt t="150629" x="6721475" y="3492500"/>
          <p14:tracePt t="150637" x="6721475" y="3509963"/>
          <p14:tracePt t="150645" x="6721475" y="3517900"/>
          <p14:tracePt t="150653" x="6721475" y="3535363"/>
          <p14:tracePt t="150661" x="6721475" y="3560763"/>
          <p14:tracePt t="150669" x="6721475" y="3578225"/>
          <p14:tracePt t="150677" x="6705600" y="3603625"/>
          <p14:tracePt t="150686" x="6696075" y="3636963"/>
          <p14:tracePt t="150693" x="6688138" y="3671888"/>
          <p14:tracePt t="150701" x="6680200" y="3697288"/>
          <p14:tracePt t="150709" x="6662738" y="3730625"/>
          <p14:tracePt t="150717" x="6654800" y="3763963"/>
          <p14:tracePt t="150726" x="6654800" y="3790950"/>
          <p14:tracePt t="150733" x="6645275" y="3832225"/>
          <p14:tracePt t="150741" x="6645275" y="3857625"/>
          <p14:tracePt t="150749" x="6645275" y="3883025"/>
          <p14:tracePt t="150757" x="6645275" y="3900488"/>
          <p14:tracePt t="150765" x="6645275" y="3925888"/>
          <p14:tracePt t="150776" x="6645275" y="3943350"/>
          <p14:tracePt t="150781" x="6645275" y="3960813"/>
          <p14:tracePt t="150791" x="6645275" y="3976688"/>
          <p14:tracePt t="150799" x="6645275" y="4002088"/>
          <p14:tracePt t="150807" x="6645275" y="4019550"/>
          <p14:tracePt t="150815" x="6654800" y="4044950"/>
          <p14:tracePt t="150823" x="6662738" y="4079875"/>
          <p14:tracePt t="150833" x="6670675" y="4113213"/>
          <p14:tracePt t="150840" x="6680200" y="4146550"/>
          <p14:tracePt t="150848" x="6688138" y="4189413"/>
          <p14:tracePt t="150856" x="6696075" y="4214813"/>
          <p14:tracePt t="150865" x="6705600" y="4240213"/>
          <p14:tracePt t="150872" x="6705600" y="4265613"/>
          <p14:tracePt t="150879" x="6721475" y="4316413"/>
          <p14:tracePt t="150887" x="6721475" y="4341813"/>
          <p14:tracePt t="150896" x="6731000" y="4359275"/>
          <p14:tracePt t="150903" x="6731000" y="4376738"/>
          <p14:tracePt t="150911" x="6731000" y="4394200"/>
          <p14:tracePt t="150920" x="6738938" y="4402138"/>
          <p14:tracePt t="150928" x="6738938" y="4410075"/>
          <p14:tracePt t="150935" x="6738938" y="4427538"/>
          <p14:tracePt t="150961" x="6746875" y="4445000"/>
          <p14:tracePt t="150967" x="6746875" y="4452938"/>
          <p14:tracePt t="150975" x="6756400" y="4460875"/>
          <p14:tracePt t="150983" x="6756400" y="4470400"/>
          <p14:tracePt t="150991" x="6764338" y="4486275"/>
          <p14:tracePt t="150999" x="6764338" y="4503738"/>
          <p14:tracePt t="151007" x="6764338" y="4513263"/>
          <p14:tracePt t="151015" x="6764338" y="4529138"/>
          <p14:tracePt t="151023" x="6772275" y="4546600"/>
          <p14:tracePt t="151031" x="6772275" y="4554538"/>
          <p14:tracePt t="151039" x="6772275" y="4564063"/>
          <p14:tracePt t="151049" x="6772275" y="4572000"/>
          <p14:tracePt t="151057" x="6781800" y="4572000"/>
          <p14:tracePt t="151436" x="6799263" y="4572000"/>
          <p14:tracePt t="151444" x="6850063" y="4564063"/>
          <p14:tracePt t="151451" x="6908800" y="4538663"/>
          <p14:tracePt t="151460" x="6959600" y="4521200"/>
          <p14:tracePt t="151467" x="7045325" y="4513263"/>
          <p14:tracePt t="151477" x="7189788" y="4486275"/>
          <p14:tracePt t="151484" x="7299325" y="4470400"/>
          <p14:tracePt t="151492" x="7402513" y="4452938"/>
          <p14:tracePt t="151500" x="7546975" y="4435475"/>
          <p14:tracePt t="151508" x="7681913" y="4427538"/>
          <p14:tracePt t="151515" x="7843838" y="4402138"/>
          <p14:tracePt t="151523" x="7996238" y="4394200"/>
          <p14:tracePt t="151531" x="8140700" y="4368800"/>
          <p14:tracePt t="151539" x="8251825" y="4359275"/>
          <p14:tracePt t="151547" x="8345488" y="4341813"/>
          <p14:tracePt t="151555" x="8370888" y="4333875"/>
          <p14:tracePt t="151563" x="8429625" y="4325938"/>
          <p14:tracePt t="151571" x="8455025" y="4325938"/>
          <p14:tracePt t="151579" x="8480425" y="4316413"/>
          <p14:tracePt t="151588" x="8489950" y="4316413"/>
          <p14:tracePt t="182824" x="8455025" y="4325938"/>
          <p14:tracePt t="182829" x="8404225" y="4368800"/>
          <p14:tracePt t="182837" x="8277225" y="4486275"/>
          <p14:tracePt t="182845" x="8089900" y="4657725"/>
          <p14:tracePt t="182853" x="7927975" y="4818063"/>
          <p14:tracePt t="182863" x="7666038" y="5099050"/>
          <p14:tracePt t="182869" x="7418388" y="5327650"/>
          <p14:tracePt t="182878" x="7164388" y="5600700"/>
          <p14:tracePt t="182886" x="6875463" y="5932488"/>
          <p14:tracePt t="182894" x="6645275" y="6178550"/>
          <p14:tracePt t="182902" x="6535738" y="6280150"/>
          <p14:tracePt t="182910" x="6432550" y="6442075"/>
          <p14:tracePt t="182917" x="6365875" y="6526213"/>
          <p14:tracePt t="182927" x="6280150" y="6627813"/>
          <p14:tracePt t="182936" x="6229350" y="6696075"/>
          <p14:tracePt t="182947" x="6186488" y="6731000"/>
          <p14:tracePt t="182951" x="6127750" y="6772275"/>
          <p14:tracePt t="182959" x="6102350" y="6789738"/>
          <p14:tracePt t="182979" x="6034088" y="6824663"/>
          <p14:tracePt t="182982" x="6008688" y="6824663"/>
          <p14:tracePt t="182993" x="5983288" y="6832600"/>
          <p14:tracePt t="182999" x="5965825" y="6832600"/>
          <p14:tracePt t="183007" x="5940425" y="6832600"/>
          <p14:tracePt t="183015" x="5915025" y="6832600"/>
          <p14:tracePt t="183023" x="5872163" y="6832600"/>
          <p14:tracePt t="183031" x="5821363" y="6832600"/>
          <p14:tracePt t="183039" x="5745163" y="6832600"/>
          <p14:tracePt t="183047" x="5684838" y="6832600"/>
          <p14:tracePt t="183055" x="5634038" y="6815138"/>
          <p14:tracePt t="183063" x="5600700" y="6799263"/>
          <p14:tracePt t="183071" x="5514975" y="6738938"/>
          <p14:tracePt t="183079" x="5464175" y="6705600"/>
          <p14:tracePt t="183087" x="5395913" y="6654800"/>
          <p14:tracePt t="183095" x="5319713" y="6577013"/>
          <p14:tracePt t="183103" x="5251450" y="6518275"/>
          <p14:tracePt t="183111" x="5218113" y="6492875"/>
          <p14:tracePt t="183119" x="5157788" y="6424613"/>
          <p14:tracePt t="183129" x="5132388" y="6399213"/>
          <p14:tracePt t="183135" x="5106988" y="6365875"/>
          <p14:tracePt t="183143" x="5099050" y="6338888"/>
          <p14:tracePt t="183151" x="5091113" y="6305550"/>
          <p14:tracePt t="183159" x="5081588" y="6280150"/>
          <p14:tracePt t="183167" x="5073650" y="6203950"/>
          <p14:tracePt t="183178" x="5064125" y="6143625"/>
          <p14:tracePt t="183183" x="5056188" y="6059488"/>
          <p14:tracePt t="183193" x="5056188" y="5999163"/>
          <p14:tracePt t="183201" x="5056188" y="5965825"/>
          <p14:tracePt t="183208" x="5048250" y="5915025"/>
          <p14:tracePt t="183217" x="5048250" y="5838825"/>
          <p14:tracePt t="183225" x="5048250" y="5788025"/>
          <p14:tracePt t="183233" x="5048250" y="5727700"/>
          <p14:tracePt t="183241" x="5048250" y="5668963"/>
          <p14:tracePt t="183249" x="5056188" y="5583238"/>
          <p14:tracePt t="183256" x="5064125" y="5532438"/>
          <p14:tracePt t="183265" x="5073650" y="5489575"/>
          <p14:tracePt t="183273" x="5081588" y="5456238"/>
          <p14:tracePt t="183281" x="5099050" y="5421313"/>
          <p14:tracePt t="183289" x="5106988" y="5387975"/>
          <p14:tracePt t="183296" x="5141913" y="5337175"/>
          <p14:tracePt t="183305" x="5149850" y="5311775"/>
          <p14:tracePt t="183313" x="5157788" y="5302250"/>
          <p14:tracePt t="183321" x="5167313" y="5276850"/>
          <p14:tracePt t="183329" x="5183188" y="5243513"/>
          <p14:tracePt t="183337" x="5192713" y="5218113"/>
          <p14:tracePt t="183346" x="5208588" y="5200650"/>
          <p14:tracePt t="183352" x="5226050" y="5192713"/>
          <p14:tracePt t="183361" x="5226050" y="5183188"/>
          <p14:tracePt t="183369" x="5235575" y="5175250"/>
          <p14:tracePt t="183377" x="5243513" y="5167313"/>
          <p14:tracePt t="183385" x="5260975" y="5157788"/>
          <p14:tracePt t="183392" x="5276850" y="5141913"/>
          <p14:tracePt t="183401" x="5302250" y="5124450"/>
          <p14:tracePt t="183409" x="5345113" y="5106988"/>
          <p14:tracePt t="183417" x="5370513" y="5091113"/>
          <p14:tracePt t="183425" x="5405438" y="5073650"/>
          <p14:tracePt t="183433" x="5481638" y="5056188"/>
          <p14:tracePt t="183441" x="5532438" y="5030788"/>
          <p14:tracePt t="183449" x="5575300" y="5022850"/>
          <p14:tracePt t="183457" x="5651500" y="5013325"/>
          <p14:tracePt t="183465" x="5753100" y="4987925"/>
          <p14:tracePt t="183473" x="5821363" y="4979988"/>
          <p14:tracePt t="183483" x="5940425" y="4972050"/>
          <p14:tracePt t="183489" x="6024563" y="4972050"/>
          <p14:tracePt t="183499" x="6076950" y="4972050"/>
          <p14:tracePt t="183505" x="6194425" y="4972050"/>
          <p14:tracePt t="183515" x="6246813" y="4972050"/>
          <p14:tracePt t="183524" x="6305550" y="4972050"/>
          <p14:tracePt t="183531" x="6365875" y="4972050"/>
          <p14:tracePt t="183540" x="6391275" y="4979988"/>
          <p14:tracePt t="183549" x="6432550" y="4987925"/>
          <p14:tracePt t="183555" x="6467475" y="4997450"/>
          <p14:tracePt t="183563" x="6500813" y="5013325"/>
          <p14:tracePt t="183571" x="6535738" y="5030788"/>
          <p14:tracePt t="183579" x="6569075" y="5048250"/>
          <p14:tracePt t="183587" x="6637338" y="5081588"/>
          <p14:tracePt t="183595" x="6688138" y="5106988"/>
          <p14:tracePt t="183603" x="6696075" y="5116513"/>
          <p14:tracePt t="183611" x="6731000" y="5132388"/>
          <p14:tracePt t="183619" x="6772275" y="5157788"/>
          <p14:tracePt t="183627" x="6789738" y="5175250"/>
          <p14:tracePt t="183635" x="6807200" y="5183188"/>
          <p14:tracePt t="183644" x="6807200" y="5192713"/>
          <p14:tracePt t="183651" x="6815138" y="5192713"/>
          <p14:tracePt t="184522" x="6815138" y="5200650"/>
          <p14:tracePt t="184529" x="6815138" y="5226050"/>
          <p14:tracePt t="184537" x="6824663" y="5243513"/>
          <p14:tracePt t="184545" x="6824663" y="5260975"/>
          <p14:tracePt t="184555" x="6832600" y="5276850"/>
          <p14:tracePt t="184560" x="6832600" y="5294313"/>
          <p14:tracePt t="184569" x="6832600" y="5311775"/>
          <p14:tracePt t="184577" x="6832600" y="5319713"/>
          <p14:tracePt t="184585" x="6832600" y="5327650"/>
          <p14:tracePt t="184595" x="6832600" y="5337175"/>
          <p14:tracePt t="184601" x="6832600" y="5345113"/>
          <p14:tracePt t="184617" x="6832600" y="5353050"/>
          <p14:tracePt t="184763" x="6832600" y="5362575"/>
          <p14:tracePt t="184787" x="6832600" y="5370513"/>
          <p14:tracePt t="184796" x="6832600" y="5380038"/>
          <p14:tracePt t="184803" x="6832600" y="5387975"/>
          <p14:tracePt t="184811" x="6832600" y="5395913"/>
          <p14:tracePt t="184819" x="6824663" y="5395913"/>
          <p14:tracePt t="184827" x="6824663" y="5405438"/>
          <p14:tracePt t="184835" x="6815138" y="5413375"/>
          <p14:tracePt t="184851" x="6815138" y="5421313"/>
          <p14:tracePt t="184859" x="6807200" y="5421313"/>
          <p14:tracePt t="184869" x="6799263" y="5430838"/>
          <p14:tracePt t="184883" x="6799263" y="5438775"/>
          <p14:tracePt t="184915" x="6789738" y="5438775"/>
          <p14:tracePt t="184926" x="6789738" y="5446713"/>
          <p14:tracePt t="184933" x="6781800" y="5456238"/>
          <p14:tracePt t="184951" x="6772275" y="5456238"/>
          <p14:tracePt t="184959" x="6772275" y="5464175"/>
          <p14:tracePt t="184973" x="6764338" y="5472113"/>
          <p14:tracePt t="184981" x="6764338" y="5481638"/>
          <p14:tracePt t="184989" x="6756400" y="5481638"/>
          <p14:tracePt t="185005" x="6746875" y="5489575"/>
          <p14:tracePt t="185013" x="6731000" y="5497513"/>
          <p14:tracePt t="185021" x="6713538" y="5514975"/>
          <p14:tracePt t="185038" x="6696075" y="5524500"/>
          <p14:tracePt t="185046" x="6688138" y="5532438"/>
          <p14:tracePt t="185054" x="6662738" y="5540375"/>
          <p14:tracePt t="185061" x="6645275" y="5549900"/>
          <p14:tracePt t="185069" x="6611938" y="5557838"/>
          <p14:tracePt t="185085" x="6594475" y="5557838"/>
          <p14:tracePt t="185093" x="6569075" y="5565775"/>
          <p14:tracePt t="185101" x="6551613" y="5575300"/>
          <p14:tracePt t="185109" x="6526213" y="5583238"/>
          <p14:tracePt t="185117" x="6500813" y="5583238"/>
          <p14:tracePt t="185125" x="6467475" y="5591175"/>
          <p14:tracePt t="185133" x="6450013" y="5591175"/>
          <p14:tracePt t="185141" x="6432550" y="5600700"/>
          <p14:tracePt t="185149" x="6399213" y="5600700"/>
          <p14:tracePt t="185157" x="6373813" y="5608638"/>
          <p14:tracePt t="185166" x="6348413" y="5608638"/>
          <p14:tracePt t="185173" x="6323013" y="5608638"/>
          <p14:tracePt t="185183" x="6297613" y="5616575"/>
          <p14:tracePt t="185189" x="6246813" y="5616575"/>
          <p14:tracePt t="185199" x="6221413" y="5626100"/>
          <p14:tracePt t="185207" x="6186488" y="5626100"/>
          <p14:tracePt t="185215" x="6161088" y="5626100"/>
          <p14:tracePt t="185223" x="6135688" y="5626100"/>
          <p14:tracePt t="185231" x="6092825" y="5626100"/>
          <p14:tracePt t="185239" x="6034088" y="5616575"/>
          <p14:tracePt t="185247" x="5991225" y="5616575"/>
          <p14:tracePt t="185255" x="5957888" y="5616575"/>
          <p14:tracePt t="185263" x="5905500" y="5608638"/>
          <p14:tracePt t="185271" x="5846763" y="5600700"/>
          <p14:tracePt t="185279" x="5795963" y="5591175"/>
          <p14:tracePt t="185287" x="5735638" y="5583238"/>
          <p14:tracePt t="185295" x="5702300" y="5583238"/>
          <p14:tracePt t="185303" x="5676900" y="5583238"/>
          <p14:tracePt t="185311" x="5634038" y="5575300"/>
          <p14:tracePt t="185319" x="5608638" y="5575300"/>
          <p14:tracePt t="185328" x="5583238" y="5575300"/>
          <p14:tracePt t="185335" x="5565775" y="5565775"/>
          <p14:tracePt t="185344" x="5549900" y="5565775"/>
          <p14:tracePt t="185353" x="5540375" y="5565775"/>
          <p14:tracePt t="185359" x="5532438" y="5557838"/>
          <p14:tracePt t="185367" x="5524500" y="5557838"/>
          <p14:tracePt t="185376" x="5507038" y="5557838"/>
          <p14:tracePt t="185383" x="5497513" y="5549900"/>
          <p14:tracePt t="185392" x="5489575" y="5549900"/>
          <p14:tracePt t="185399" x="5472113" y="5549900"/>
          <p14:tracePt t="185415" x="5456238" y="5549900"/>
          <p14:tracePt t="185423" x="5456238" y="5540375"/>
          <p14:tracePt t="185431" x="5438775" y="5532438"/>
          <p14:tracePt t="185439" x="5421313" y="5524500"/>
          <p14:tracePt t="185449" x="5413375" y="5524500"/>
          <p14:tracePt t="185455" x="5405438" y="5514975"/>
          <p14:tracePt t="185465" x="5387975" y="5507038"/>
          <p14:tracePt t="185471" x="5370513" y="5489575"/>
          <p14:tracePt t="185481" x="5362575" y="5481638"/>
          <p14:tracePt t="185489" x="5353050" y="5472113"/>
          <p14:tracePt t="185497" x="5337175" y="5456238"/>
          <p14:tracePt t="185505" x="5319713" y="5438775"/>
          <p14:tracePt t="185515" x="5319713" y="5430838"/>
          <p14:tracePt t="185521" x="5319713" y="5421313"/>
          <p14:tracePt t="185530" x="5319713" y="5413375"/>
          <p14:tracePt t="185537" x="5311775" y="5405438"/>
          <p14:tracePt t="185553" x="5311775" y="5395913"/>
          <p14:tracePt t="185561" x="5311775" y="5380038"/>
          <p14:tracePt t="185568" x="5311775" y="5370513"/>
          <p14:tracePt t="185577" x="5311775" y="5353050"/>
          <p14:tracePt t="185593" x="5319713" y="5337175"/>
          <p14:tracePt t="185601" x="5327650" y="5319713"/>
          <p14:tracePt t="185609" x="5353050" y="5294313"/>
          <p14:tracePt t="185617" x="5380038" y="5276850"/>
          <p14:tracePt t="185625" x="5405438" y="5251450"/>
          <p14:tracePt t="185633" x="5421313" y="5235575"/>
          <p14:tracePt t="185641" x="5438775" y="5218113"/>
          <p14:tracePt t="185649" x="5464175" y="5192713"/>
          <p14:tracePt t="185657" x="5481638" y="5175250"/>
          <p14:tracePt t="185665" x="5507038" y="5167313"/>
          <p14:tracePt t="185673" x="5514975" y="5149850"/>
          <p14:tracePt t="185681" x="5524500" y="5141913"/>
          <p14:tracePt t="185689" x="5540375" y="5124450"/>
          <p14:tracePt t="185697" x="5557838" y="5124450"/>
          <p14:tracePt t="185705" x="5557838" y="5116513"/>
          <p14:tracePt t="185713" x="5583238" y="5106988"/>
          <p14:tracePt t="185721" x="5583238" y="5099050"/>
          <p14:tracePt t="185730" x="5591175" y="5099050"/>
          <p14:tracePt t="185737" x="5608638" y="5091113"/>
          <p14:tracePt t="185746" x="5626100" y="5091113"/>
          <p14:tracePt t="185755" x="5651500" y="5081588"/>
          <p14:tracePt t="185763" x="5668963" y="5073650"/>
          <p14:tracePt t="185771" x="5702300" y="5073650"/>
          <p14:tracePt t="185779" x="5745163" y="5064125"/>
          <p14:tracePt t="185787" x="5795963" y="5064125"/>
          <p14:tracePt t="185795" x="5846763" y="5056188"/>
          <p14:tracePt t="185803" x="5880100" y="5056188"/>
          <p14:tracePt t="185811" x="5922963" y="5048250"/>
          <p14:tracePt t="185819" x="5983288" y="5048250"/>
          <p14:tracePt t="185827" x="5991225" y="5048250"/>
          <p14:tracePt t="185835" x="6042025" y="5048250"/>
          <p14:tracePt t="185843" x="6067425" y="5048250"/>
          <p14:tracePt t="185853" x="6092825" y="5048250"/>
          <p14:tracePt t="185859" x="6127750" y="5048250"/>
          <p14:tracePt t="185868" x="6153150" y="5048250"/>
          <p14:tracePt t="185875" x="6186488" y="5048250"/>
          <p14:tracePt t="185883" x="6221413" y="5048250"/>
          <p14:tracePt t="185891" x="6262688" y="5048250"/>
          <p14:tracePt t="185899" x="6297613" y="5056188"/>
          <p14:tracePt t="185907" x="6365875" y="5064125"/>
          <p14:tracePt t="185915" x="6391275" y="5064125"/>
          <p14:tracePt t="185923" x="6442075" y="5064125"/>
          <p14:tracePt t="185931" x="6518275" y="5073650"/>
          <p14:tracePt t="185939" x="6561138" y="5073650"/>
          <p14:tracePt t="185947" x="6594475" y="5081588"/>
          <p14:tracePt t="185960" x="6637338" y="5081588"/>
          <p14:tracePt t="185963" x="6670675" y="5091113"/>
          <p14:tracePt t="185971" x="6713538" y="5091113"/>
          <p14:tracePt t="185979" x="6746875" y="5099050"/>
          <p14:tracePt t="185987" x="6772275" y="5099050"/>
          <p14:tracePt t="185995" x="6772275" y="5106988"/>
          <p14:tracePt t="186005" x="6781800" y="5106988"/>
          <p14:tracePt t="186011" x="6789738" y="5106988"/>
          <p14:tracePt t="186027" x="6799263" y="5116513"/>
          <p14:tracePt t="186037" x="6807200" y="5116513"/>
          <p14:tracePt t="186045" x="6815138" y="5116513"/>
          <p14:tracePt t="186053" x="6832600" y="5124450"/>
          <p14:tracePt t="186061" x="6850063" y="5132388"/>
          <p14:tracePt t="186069" x="6865938" y="5141913"/>
          <p14:tracePt t="186078" x="6883400" y="5149850"/>
          <p14:tracePt t="186086" x="6900863" y="5157788"/>
          <p14:tracePt t="186094" x="6908800" y="5157788"/>
          <p14:tracePt t="186102" x="6916738" y="5175250"/>
          <p14:tracePt t="186110" x="6926263" y="5183188"/>
          <p14:tracePt t="186117" x="6934200" y="5183188"/>
          <p14:tracePt t="186127" x="6934200" y="5192713"/>
          <p14:tracePt t="186134" x="6934200" y="5200650"/>
          <p14:tracePt t="186142" x="6943725" y="5208588"/>
          <p14:tracePt t="186157" x="6951663" y="5226050"/>
          <p14:tracePt t="186165" x="6951663" y="5235575"/>
          <p14:tracePt t="186173" x="6959600" y="5243513"/>
          <p14:tracePt t="186181" x="6959600" y="5251450"/>
          <p14:tracePt t="186189" x="6959600" y="5260975"/>
          <p14:tracePt t="186205" x="6959600" y="5268913"/>
          <p14:tracePt t="186213" x="6959600" y="5276850"/>
          <p14:tracePt t="186221" x="6959600" y="5286375"/>
          <p14:tracePt t="186231" x="6969125" y="5294313"/>
          <p14:tracePt t="186237" x="6969125" y="5302250"/>
          <p14:tracePt t="186245" x="6969125" y="5319713"/>
          <p14:tracePt t="186253" x="6969125" y="5337175"/>
          <p14:tracePt t="186260" x="6969125" y="5345113"/>
          <p14:tracePt t="186268" x="6969125" y="5353050"/>
          <p14:tracePt t="186277" x="6969125" y="5362575"/>
          <p14:tracePt t="186285" x="6969125" y="5370513"/>
          <p14:tracePt t="186293" x="6969125" y="5380038"/>
          <p14:tracePt t="186301" x="6969125" y="5387975"/>
          <p14:tracePt t="186317" x="6969125" y="5405438"/>
          <p14:tracePt t="186327" x="6969125" y="5413375"/>
          <p14:tracePt t="186333" x="6969125" y="5421313"/>
          <p14:tracePt t="186343" x="6969125" y="5438775"/>
          <p14:tracePt t="186351" x="6969125" y="5446713"/>
          <p14:tracePt t="186359" x="6969125" y="5464175"/>
          <p14:tracePt t="186366" x="6959600" y="5472113"/>
          <p14:tracePt t="186375" x="6951663" y="5481638"/>
          <p14:tracePt t="186384" x="6951663" y="5489575"/>
          <p14:tracePt t="186391" x="6943725" y="5497513"/>
          <p14:tracePt t="186415" x="6943725" y="5507038"/>
          <p14:tracePt t="186431" x="6943725" y="5514975"/>
          <p14:tracePt t="186447" x="6943725" y="5524500"/>
          <p14:tracePt t="186464" x="6934200" y="5524500"/>
          <p14:tracePt t="186495" x="6926263" y="5524500"/>
          <p14:tracePt t="186504" x="6926263" y="5532438"/>
          <p14:tracePt t="186519" x="6916738" y="5532438"/>
          <p14:tracePt t="186527" x="6916738" y="5540375"/>
          <p14:tracePt t="186535" x="6908800" y="5540375"/>
          <p14:tracePt t="186543" x="6900863" y="5540375"/>
          <p14:tracePt t="186551" x="6891338" y="5549900"/>
          <p14:tracePt t="186559" x="6883400" y="5557838"/>
          <p14:tracePt t="186567" x="6875463" y="5565775"/>
          <p14:tracePt t="186575" x="6865938" y="5565775"/>
          <p14:tracePt t="186583" x="6858000" y="5565775"/>
          <p14:tracePt t="186593" x="6850063" y="5575300"/>
          <p14:tracePt t="186641" x="6840538" y="5575300"/>
          <p14:tracePt t="186665" x="6832600" y="5575300"/>
          <p14:tracePt t="186714" x="6815138" y="5583238"/>
          <p14:tracePt t="186720" x="6799263" y="5591175"/>
          <p14:tracePt t="186729" x="6781800" y="5600700"/>
          <p14:tracePt t="186737" x="6764338" y="5608638"/>
          <p14:tracePt t="186745" x="6738938" y="5608638"/>
          <p14:tracePt t="186753" x="6721475" y="5616575"/>
          <p14:tracePt t="186761" x="6713538" y="5626100"/>
          <p14:tracePt t="186769" x="6696075" y="5634038"/>
          <p14:tracePt t="186777" x="6688138" y="5634038"/>
          <p14:tracePt t="186853" x="6680200" y="5634038"/>
          <p14:tracePt t="186902" x="6670675" y="5634038"/>
          <p14:tracePt t="186917" x="6662738" y="5634038"/>
          <p14:tracePt t="186924" x="6645275" y="5634038"/>
          <p14:tracePt t="186932" x="6619875" y="5634038"/>
          <p14:tracePt t="186939" x="6611938" y="5634038"/>
          <p14:tracePt t="186947" x="6602413" y="5634038"/>
          <p14:tracePt t="186962" x="6586538" y="5634038"/>
          <p14:tracePt t="186963" x="6577013" y="5634038"/>
          <p14:tracePt t="186971" x="6569075" y="5641975"/>
          <p14:tracePt t="186979" x="6561138" y="5641975"/>
          <p14:tracePt t="186987" x="6551613" y="5641975"/>
          <p14:tracePt t="187003" x="6543675" y="5641975"/>
          <p14:tracePt t="187018" x="6535738" y="5641975"/>
          <p14:tracePt t="187027" x="6526213" y="5641975"/>
          <p14:tracePt t="187035" x="6518275" y="5641975"/>
          <p14:tracePt t="187042" x="6510338" y="5641975"/>
          <p14:tracePt t="187051" x="6492875" y="5641975"/>
          <p14:tracePt t="187059" x="6483350" y="5651500"/>
          <p14:tracePt t="187067" x="6467475" y="5651500"/>
          <p14:tracePt t="187075" x="6450013" y="5659438"/>
          <p14:tracePt t="187083" x="6442075" y="5659438"/>
          <p14:tracePt t="187092" x="6424613" y="5668963"/>
          <p14:tracePt t="187099" x="6407150" y="5668963"/>
          <p14:tracePt t="187107" x="6391275" y="5668963"/>
          <p14:tracePt t="187116" x="6373813" y="5676900"/>
          <p14:tracePt t="187123" x="6348413" y="5676900"/>
          <p14:tracePt t="187139" x="6338888" y="5676900"/>
          <p14:tracePt t="187149" x="6330950" y="5676900"/>
          <p14:tracePt t="187155" x="6323013" y="5676900"/>
          <p14:tracePt t="187165" x="6305550" y="5676900"/>
          <p14:tracePt t="187171" x="6297613" y="5676900"/>
          <p14:tracePt t="187189" x="6280150" y="5676900"/>
          <p14:tracePt t="187205" x="6272213" y="5668963"/>
          <p14:tracePt t="187213" x="6262688" y="5668963"/>
          <p14:tracePt t="187221" x="6254750" y="5668963"/>
          <p14:tracePt t="187237" x="6246813" y="5659438"/>
          <p14:tracePt t="187245" x="6229350" y="5659438"/>
          <p14:tracePt t="187254" x="6221413" y="5659438"/>
          <p14:tracePt t="187261" x="6186488" y="5659438"/>
          <p14:tracePt t="187269" x="6169025" y="5651500"/>
          <p14:tracePt t="187277" x="6143625" y="5651500"/>
          <p14:tracePt t="187285" x="6118225" y="5641975"/>
          <p14:tracePt t="187293" x="6092825" y="5641975"/>
          <p14:tracePt t="187301" x="6076950" y="5641975"/>
          <p14:tracePt t="187309" x="6059488" y="5641975"/>
          <p14:tracePt t="187317" x="6042025" y="5641975"/>
          <p14:tracePt t="187333" x="6024563" y="5641975"/>
          <p14:tracePt t="187341" x="6016625" y="5641975"/>
          <p14:tracePt t="187349" x="6008688" y="5641975"/>
          <p14:tracePt t="187357" x="5999163" y="5641975"/>
          <p14:tracePt t="187373" x="5991225" y="5641975"/>
          <p14:tracePt t="187391" x="5983288" y="5641975"/>
          <p14:tracePt t="187397" x="5973763" y="5641975"/>
          <p14:tracePt t="187405" x="5965825" y="5641975"/>
          <p14:tracePt t="187413" x="5957888" y="5641975"/>
          <p14:tracePt t="187421" x="5948363" y="5641975"/>
          <p14:tracePt t="187439" x="5940425" y="5641975"/>
          <p14:tracePt t="187447" x="5932488" y="5634038"/>
          <p14:tracePt t="187455" x="5922963" y="5634038"/>
          <p14:tracePt t="187463" x="5905500" y="5634038"/>
          <p14:tracePt t="187471" x="5897563" y="5634038"/>
          <p14:tracePt t="187479" x="5889625" y="5634038"/>
          <p14:tracePt t="187487" x="5872163" y="5626100"/>
          <p14:tracePt t="187495" x="5864225" y="5626100"/>
          <p14:tracePt t="187503" x="5854700" y="5626100"/>
          <p14:tracePt t="187511" x="5846763" y="5616575"/>
          <p14:tracePt t="187519" x="5838825" y="5616575"/>
          <p14:tracePt t="187527" x="5829300" y="5616575"/>
          <p14:tracePt t="187535" x="5821363" y="5616575"/>
          <p14:tracePt t="187551" x="5813425" y="5608638"/>
          <p14:tracePt t="187559" x="5803900" y="5608638"/>
          <p14:tracePt t="187567" x="5803900" y="5600700"/>
          <p14:tracePt t="187575" x="5795963" y="5600700"/>
          <p14:tracePt t="187647" x="5788025" y="5591175"/>
          <p14:tracePt t="187655" x="5778500" y="5591175"/>
          <p14:tracePt t="187663" x="5770563" y="5575300"/>
          <p14:tracePt t="187679" x="5761038" y="5565775"/>
          <p14:tracePt t="187687" x="5753100" y="5565775"/>
          <p14:tracePt t="187695" x="5745163" y="5557838"/>
          <p14:tracePt t="187703" x="5745163" y="5549900"/>
          <p14:tracePt t="187713" x="5745163" y="5540375"/>
          <p14:tracePt t="187729" x="5735638" y="5540375"/>
          <p14:tracePt t="187737" x="5727700" y="5532438"/>
          <p14:tracePt t="187745" x="5727700" y="5524500"/>
          <p14:tracePt t="187777" x="5727700" y="5514975"/>
          <p14:tracePt t="187785" x="5727700" y="5507038"/>
          <p14:tracePt t="187793" x="5727700" y="5497513"/>
          <p14:tracePt t="187801" x="5719763" y="5497513"/>
          <p14:tracePt t="187809" x="5719763" y="5489575"/>
          <p14:tracePt t="187816" x="5719763" y="5472113"/>
          <p14:tracePt t="187825" x="5710238" y="5446713"/>
          <p14:tracePt t="187833" x="5710238" y="5430838"/>
          <p14:tracePt t="187841" x="5710238" y="5421313"/>
          <p14:tracePt t="187849" x="5710238" y="5405438"/>
          <p14:tracePt t="187857" x="5702300" y="5387975"/>
          <p14:tracePt t="187865" x="5702300" y="5380038"/>
          <p14:tracePt t="187873" x="5702300" y="5362575"/>
          <p14:tracePt t="187881" x="5702300" y="5353050"/>
          <p14:tracePt t="187889" x="5702300" y="5337175"/>
          <p14:tracePt t="187897" x="5702300" y="5319713"/>
          <p14:tracePt t="187913" x="5702300" y="5311775"/>
          <p14:tracePt t="187929" x="5702300" y="5302250"/>
          <p14:tracePt t="187945" x="5702300" y="5294313"/>
          <p14:tracePt t="187955" x="5702300" y="5276850"/>
          <p14:tracePt t="187963" x="5702300" y="5268913"/>
          <p14:tracePt t="187969" x="5702300" y="5251450"/>
          <p14:tracePt t="187979" x="5702300" y="5226050"/>
          <p14:tracePt t="187995" x="5694363" y="5208588"/>
          <p14:tracePt t="188001" x="5694363" y="5200650"/>
          <p14:tracePt t="188019" x="5684838" y="5200650"/>
          <p14:tracePt t="188025" x="5684838" y="5192713"/>
          <p14:tracePt t="188035" x="5684838" y="5183188"/>
          <p14:tracePt t="188148" x="5676900" y="5167313"/>
          <p14:tracePt t="188156" x="5676900" y="5157788"/>
          <p14:tracePt t="188164" x="5668963" y="5157788"/>
          <p14:tracePt t="188172" x="5668963" y="5149850"/>
          <p14:tracePt t="188180" x="5659438" y="5132388"/>
          <p14:tracePt t="188188" x="5641975" y="5124450"/>
          <p14:tracePt t="188195" x="5634038" y="5124450"/>
          <p14:tracePt t="188203" x="5626100" y="5116513"/>
          <p14:tracePt t="188211" x="5616575" y="5116513"/>
          <p14:tracePt t="188219" x="5608638" y="5106988"/>
          <p14:tracePt t="188235" x="5600700" y="5106988"/>
          <p14:tracePt t="188242" x="5591175" y="5106988"/>
          <p14:tracePt t="188293" x="5583238" y="5106988"/>
          <p14:tracePt t="188382" x="5608638" y="5116513"/>
          <p14:tracePt t="188390" x="5626100" y="5116513"/>
          <p14:tracePt t="188397" x="5651500" y="5124450"/>
          <p14:tracePt t="188405" x="5684838" y="5132388"/>
          <p14:tracePt t="188413" x="5719763" y="5132388"/>
          <p14:tracePt t="188421" x="5770563" y="5132388"/>
          <p14:tracePt t="188429" x="5813425" y="5132388"/>
          <p14:tracePt t="188437" x="5889625" y="5132388"/>
          <p14:tracePt t="188445" x="5973763" y="5132388"/>
          <p14:tracePt t="188454" x="6024563" y="5132388"/>
          <p14:tracePt t="188461" x="6110288" y="5132388"/>
          <p14:tracePt t="188471" x="6194425" y="5132388"/>
          <p14:tracePt t="188477" x="6280150" y="5132388"/>
          <p14:tracePt t="188486" x="6338888" y="5124450"/>
          <p14:tracePt t="188493" x="6391275" y="5124450"/>
          <p14:tracePt t="188501" x="6442075" y="5124450"/>
          <p14:tracePt t="188509" x="6475413" y="5124450"/>
          <p14:tracePt t="188516" x="6518275" y="5124450"/>
          <p14:tracePt t="188525" x="6577013" y="5149850"/>
          <p14:tracePt t="188533" x="6611938" y="5157788"/>
          <p14:tracePt t="188541" x="6637338" y="5175250"/>
          <p14:tracePt t="188549" x="6670675" y="5192713"/>
          <p14:tracePt t="188556" x="6705600" y="5208588"/>
          <p14:tracePt t="188565" x="6731000" y="5226050"/>
          <p14:tracePt t="188575" x="6756400" y="5243513"/>
          <p14:tracePt t="188583" x="6772275" y="5251450"/>
          <p14:tracePt t="188591" x="6781800" y="5268913"/>
          <p14:tracePt t="188599" x="6789738" y="5286375"/>
          <p14:tracePt t="188607" x="6807200" y="5311775"/>
          <p14:tracePt t="188615" x="6815138" y="5311775"/>
          <p14:tracePt t="188623" x="6824663" y="5327650"/>
          <p14:tracePt t="188631" x="6840538" y="5345113"/>
          <p14:tracePt t="188639" x="6850063" y="5362575"/>
          <p14:tracePt t="188647" x="6865938" y="5380038"/>
          <p14:tracePt t="188655" x="6883400" y="5395913"/>
          <p14:tracePt t="188663" x="6891338" y="5413375"/>
          <p14:tracePt t="188671" x="6900863" y="5421313"/>
          <p14:tracePt t="188873" x="6900863" y="5430838"/>
          <p14:tracePt t="191491" x="6900863" y="5421313"/>
          <p14:tracePt t="191499" x="6900863" y="5380038"/>
          <p14:tracePt t="191507" x="6900863" y="5327650"/>
          <p14:tracePt t="191515" x="6900863" y="5302250"/>
          <p14:tracePt t="191523" x="6900863" y="5276850"/>
          <p14:tracePt t="191547" x="6908800" y="5286375"/>
          <p14:tracePt t="191555" x="6916738" y="5362575"/>
          <p14:tracePt t="191564" x="6916738" y="5464175"/>
          <p14:tracePt t="191837" x="6916738" y="5456238"/>
          <p14:tracePt t="191845" x="6916738" y="5438775"/>
          <p14:tracePt t="191853" x="6926263" y="5413375"/>
          <p14:tracePt t="191861" x="6943725" y="5395913"/>
          <p14:tracePt t="191869" x="6959600" y="5370513"/>
          <p14:tracePt t="191878" x="6977063" y="5362575"/>
          <p14:tracePt t="191901" x="6977063" y="5353050"/>
          <p14:tracePt t="191917" x="6977063" y="5345113"/>
          <p14:tracePt t="191933" x="6977063" y="5337175"/>
          <p14:tracePt t="191944" x="6977063" y="5327650"/>
          <p14:tracePt t="191949" x="6977063" y="5319713"/>
          <p14:tracePt t="191960" x="6977063" y="5294313"/>
          <p14:tracePt t="191981" x="6977063" y="5276850"/>
          <p14:tracePt t="192007" x="6977063" y="5268913"/>
          <p14:tracePt t="192015" x="6977063" y="5260975"/>
          <p14:tracePt t="193087" x="6977063" y="5251450"/>
          <p14:tracePt t="193199" x="6908800" y="5243513"/>
          <p14:tracePt t="193207" x="6824663" y="5243513"/>
          <p14:tracePt t="193215" x="6764338" y="5235575"/>
          <p14:tracePt t="193223" x="6637338" y="5218113"/>
          <p14:tracePt t="193231" x="6586538" y="5208588"/>
          <p14:tracePt t="193239" x="6457950" y="5200650"/>
          <p14:tracePt t="193247" x="6399213" y="5192713"/>
          <p14:tracePt t="193255" x="6272213" y="5175250"/>
          <p14:tracePt t="193263" x="6161088" y="5149850"/>
          <p14:tracePt t="193271" x="6076950" y="5141913"/>
          <p14:tracePt t="193279" x="6042025" y="5132388"/>
          <p14:tracePt t="193287" x="5965825" y="5124450"/>
          <p14:tracePt t="193295" x="5880100" y="5099050"/>
          <p14:tracePt t="193303" x="5829300" y="5091113"/>
          <p14:tracePt t="193310" x="5788025" y="5091113"/>
          <p14:tracePt t="193319" x="5727700" y="5081588"/>
          <p14:tracePt t="193327" x="5684838" y="5081588"/>
          <p14:tracePt t="193335" x="5641975" y="5081588"/>
          <p14:tracePt t="193342" x="5600700" y="5081588"/>
          <p14:tracePt t="193351" x="5565775" y="5081588"/>
          <p14:tracePt t="193359" x="5514975" y="5081588"/>
          <p14:tracePt t="193369" x="5481638" y="5091113"/>
          <p14:tracePt t="193377" x="5430838" y="5099050"/>
          <p14:tracePt t="193385" x="5387975" y="5106988"/>
          <p14:tracePt t="193393" x="5353050" y="5106988"/>
          <p14:tracePt t="193401" x="5311775" y="5124450"/>
          <p14:tracePt t="193409" x="5276850" y="5124450"/>
          <p14:tracePt t="193417" x="5235575" y="5132388"/>
          <p14:tracePt t="193426" x="5208588" y="5132388"/>
          <p14:tracePt t="193433" x="5175250" y="5132388"/>
          <p14:tracePt t="193441" x="5099050" y="5149850"/>
          <p14:tracePt t="193449" x="5048250" y="5149850"/>
          <p14:tracePt t="193457" x="4997450" y="5149850"/>
          <p14:tracePt t="193465" x="4937125" y="5141913"/>
          <p14:tracePt t="193473" x="4878388" y="5132388"/>
          <p14:tracePt t="193482" x="4818063" y="5116513"/>
          <p14:tracePt t="193489" x="4741863" y="5091113"/>
          <p14:tracePt t="193497" x="4683125" y="5081588"/>
          <p14:tracePt t="193505" x="4622800" y="5064125"/>
          <p14:tracePt t="193515" x="4521200" y="5038725"/>
          <p14:tracePt t="193521" x="4445000" y="5022850"/>
          <p14:tracePt t="193530" x="4384675" y="4997450"/>
          <p14:tracePt t="193537" x="4325938" y="4979988"/>
          <p14:tracePt t="193546" x="4291013" y="4972050"/>
          <p14:tracePt t="193553" x="4214813" y="4937125"/>
          <p14:tracePt t="193561" x="4181475" y="4919663"/>
          <p14:tracePt t="193568" x="4130675" y="4903788"/>
          <p14:tracePt t="193577" x="4070350" y="4868863"/>
          <p14:tracePt t="193585" x="4037013" y="4843463"/>
          <p14:tracePt t="193593" x="4011613" y="4835525"/>
          <p14:tracePt t="193601" x="3976688" y="4810125"/>
          <p14:tracePt t="193610" x="3951288" y="4792663"/>
          <p14:tracePt t="193617" x="3917950" y="4767263"/>
          <p14:tracePt t="193627" x="3892550" y="4741863"/>
          <p14:tracePt t="193636" x="3875088" y="4733925"/>
          <p14:tracePt t="193642" x="3867150" y="4708525"/>
          <p14:tracePt t="193651" x="3867150" y="4699000"/>
          <p14:tracePt t="193658" x="3867150" y="4683125"/>
          <p14:tracePt t="193669" x="3867150" y="4665663"/>
          <p14:tracePt t="193677" x="3867150" y="4657725"/>
          <p14:tracePt t="193684" x="3867150" y="4648200"/>
          <p14:tracePt t="193691" x="3867150" y="4640263"/>
          <p14:tracePt t="193707" x="3867150" y="4622800"/>
          <p14:tracePt t="193715" x="3867150" y="4614863"/>
          <p14:tracePt t="193731" x="3867150" y="4605338"/>
          <p14:tracePt t="193755" x="3875088" y="4597400"/>
          <p14:tracePt t="193771" x="3883025" y="4589463"/>
          <p14:tracePt t="193779" x="3892550" y="4579938"/>
          <p14:tracePt t="193787" x="3900488" y="4572000"/>
          <p14:tracePt t="193803" x="3908425" y="4572000"/>
          <p14:tracePt t="193811" x="3917950" y="4564063"/>
          <p14:tracePt t="193819" x="3925888" y="4554538"/>
          <p14:tracePt t="193835" x="3951288" y="4546600"/>
          <p14:tracePt t="193843" x="3968750" y="4529138"/>
          <p14:tracePt t="193851" x="4002088" y="4513263"/>
          <p14:tracePt t="193860" x="4044950" y="4503738"/>
          <p14:tracePt t="193868" x="4095750" y="4486275"/>
          <p14:tracePt t="193875" x="4156075" y="4460875"/>
          <p14:tracePt t="193883" x="4214813" y="4445000"/>
          <p14:tracePt t="193891" x="4316413" y="4410075"/>
          <p14:tracePt t="193899" x="4394200" y="4384675"/>
          <p14:tracePt t="193907" x="4419600" y="4376738"/>
          <p14:tracePt t="193915" x="4495800" y="4359275"/>
          <p14:tracePt t="193923" x="4572000" y="4333875"/>
          <p14:tracePt t="193933" x="4640263" y="4316413"/>
          <p14:tracePt t="193941" x="4716463" y="4308475"/>
          <p14:tracePt t="193949" x="4759325" y="4300538"/>
          <p14:tracePt t="193957" x="4835525" y="4283075"/>
          <p14:tracePt t="193965" x="4894263" y="4275138"/>
          <p14:tracePt t="193973" x="4954588" y="4275138"/>
          <p14:tracePt t="193981" x="5013325" y="4275138"/>
          <p14:tracePt t="193989" x="5064125" y="4275138"/>
          <p14:tracePt t="193997" x="5091113" y="4275138"/>
          <p14:tracePt t="194004" x="5124450" y="4283075"/>
          <p14:tracePt t="194013" x="5157788" y="4291013"/>
          <p14:tracePt t="194021" x="5175250" y="4308475"/>
          <p14:tracePt t="194029" x="5192713" y="4325938"/>
          <p14:tracePt t="194037" x="5235575" y="4359275"/>
          <p14:tracePt t="194046" x="5243513" y="4376738"/>
          <p14:tracePt t="194053" x="5260975" y="4402138"/>
          <p14:tracePt t="194060" x="5276850" y="4419600"/>
          <p14:tracePt t="194069" x="5286375" y="4445000"/>
          <p14:tracePt t="194077" x="5294313" y="4460875"/>
          <p14:tracePt t="194094" x="5302250" y="4495800"/>
          <p14:tracePt t="194101" x="5311775" y="4503738"/>
          <p14:tracePt t="194109" x="5311775" y="4521200"/>
          <p14:tracePt t="194117" x="5311775" y="4529138"/>
          <p14:tracePt t="194126" x="5311775" y="4546600"/>
          <p14:tracePt t="194133" x="5311775" y="4554538"/>
          <p14:tracePt t="194141" x="5311775" y="4564063"/>
          <p14:tracePt t="194149" x="5311775" y="4579938"/>
          <p14:tracePt t="194157" x="5286375" y="4589463"/>
          <p14:tracePt t="194165" x="5260975" y="4605338"/>
          <p14:tracePt t="194173" x="5226050" y="4614863"/>
          <p14:tracePt t="194181" x="5167313" y="4640263"/>
          <p14:tracePt t="194191" x="5064125" y="4657725"/>
          <p14:tracePt t="194197" x="4954588" y="4673600"/>
          <p14:tracePt t="194207" x="4827588" y="4673600"/>
          <p14:tracePt t="194213" x="4683125" y="4673600"/>
          <p14:tracePt t="194223" x="4529138" y="4673600"/>
          <p14:tracePt t="194229" x="4394200" y="4673600"/>
          <p14:tracePt t="194239" x="4232275" y="4665663"/>
          <p14:tracePt t="194247" x="4095750" y="4640263"/>
          <p14:tracePt t="194255" x="3935413" y="4630738"/>
          <p14:tracePt t="194263" x="3806825" y="4605338"/>
          <p14:tracePt t="194271" x="3543300" y="4579938"/>
          <p14:tracePt t="194279" x="3416300" y="4554538"/>
          <p14:tracePt t="194287" x="3271838" y="4546600"/>
          <p14:tracePt t="194295" x="3203575" y="4538663"/>
          <p14:tracePt t="194303" x="3059113" y="4513263"/>
          <p14:tracePt t="194311" x="2949575" y="4495800"/>
          <p14:tracePt t="194319" x="2871788" y="4486275"/>
          <p14:tracePt t="194328" x="2770188" y="4478338"/>
          <p14:tracePt t="194335" x="2701925" y="4478338"/>
          <p14:tracePt t="194343" x="2600325" y="4478338"/>
          <p14:tracePt t="194351" x="2498725" y="4470400"/>
          <p14:tracePt t="194359" x="2413000" y="4470400"/>
          <p14:tracePt t="194367" x="2344738" y="4470400"/>
          <p14:tracePt t="194375" x="2260600" y="4470400"/>
          <p14:tracePt t="194383" x="2174875" y="4470400"/>
          <p14:tracePt t="194391" x="2098675" y="4470400"/>
          <p14:tracePt t="194399" x="2005013" y="4470400"/>
          <p14:tracePt t="194406" x="1928813" y="4478338"/>
          <p14:tracePt t="194415" x="1852613" y="4486275"/>
          <p14:tracePt t="194423" x="1809750" y="4486275"/>
          <p14:tracePt t="194432" x="1725613" y="4486275"/>
          <p14:tracePt t="194439" x="1665288" y="4486275"/>
          <p14:tracePt t="194448" x="1581150" y="4486275"/>
          <p14:tracePt t="194455" x="1530350" y="4486275"/>
          <p14:tracePt t="194463" x="1495425" y="4486275"/>
          <p14:tracePt t="194473" x="1452563" y="4486275"/>
          <p14:tracePt t="194479" x="1385888" y="4486275"/>
          <p14:tracePt t="194489" x="1333500" y="4486275"/>
          <p14:tracePt t="194497" x="1300163" y="4478338"/>
          <p14:tracePt t="194505" x="1282700" y="4478338"/>
          <p14:tracePt t="194513" x="1249363" y="4470400"/>
          <p14:tracePt t="194521" x="1198563" y="4460875"/>
          <p14:tracePt t="194529" x="1181100" y="4452938"/>
          <p14:tracePt t="194537" x="1130300" y="4445000"/>
          <p14:tracePt t="194545" x="1062038" y="4435475"/>
          <p14:tracePt t="194553" x="1011238" y="4427538"/>
          <p14:tracePt t="194561" x="985838" y="4427538"/>
          <p14:tracePt t="194571" x="935038" y="4419600"/>
          <p14:tracePt t="194577" x="874713" y="4410075"/>
          <p14:tracePt t="194585" x="815975" y="4394200"/>
          <p14:tracePt t="194593" x="747713" y="4384675"/>
          <p14:tracePt t="194601" x="688975" y="4376738"/>
          <p14:tracePt t="194609" x="611188" y="4368800"/>
          <p14:tracePt t="194617" x="569913" y="4359275"/>
          <p14:tracePt t="194625" x="534988" y="4351338"/>
          <p14:tracePt t="194632" x="501650" y="4351338"/>
          <p14:tracePt t="194641" x="476250" y="4341813"/>
          <p14:tracePt t="194648" x="458788" y="4333875"/>
          <p14:tracePt t="194658" x="450850" y="4333875"/>
          <p14:tracePt t="194666" x="433388" y="4325938"/>
          <p14:tracePt t="194674" x="425450" y="4316413"/>
          <p14:tracePt t="194682" x="415925" y="4316413"/>
          <p14:tracePt t="194697" x="407988" y="4316413"/>
          <p14:tracePt t="194705" x="407988" y="4308475"/>
          <p14:tracePt t="194721" x="407988" y="4300538"/>
          <p14:tracePt t="194729" x="400050" y="4300538"/>
          <p14:tracePt t="194737" x="400050" y="4291013"/>
          <p14:tracePt t="194745" x="390525" y="4283075"/>
          <p14:tracePt t="194771" x="390525" y="4275138"/>
          <p14:tracePt t="194787" x="390525" y="4265613"/>
          <p14:tracePt t="194795" x="390525" y="4257675"/>
          <p14:tracePt t="194803" x="390525" y="4249738"/>
          <p14:tracePt t="194811" x="390525" y="4232275"/>
          <p14:tracePt t="194819" x="390525" y="4214813"/>
          <p14:tracePt t="194827" x="400050" y="4197350"/>
          <p14:tracePt t="194835" x="415925" y="4171950"/>
          <p14:tracePt t="194844" x="433388" y="4146550"/>
          <p14:tracePt t="194851" x="441325" y="4130675"/>
          <p14:tracePt t="194860" x="484188" y="4105275"/>
          <p14:tracePt t="194867" x="519113" y="4087813"/>
          <p14:tracePt t="194876" x="552450" y="4070350"/>
          <p14:tracePt t="194883" x="611188" y="4052888"/>
          <p14:tracePt t="194892" x="688975" y="4027488"/>
          <p14:tracePt t="194899" x="730250" y="4019550"/>
          <p14:tracePt t="194907" x="781050" y="4011613"/>
          <p14:tracePt t="194915" x="798513" y="4011613"/>
          <p14:tracePt t="194923" x="823913" y="4011613"/>
          <p14:tracePt t="194931" x="849313" y="4011613"/>
          <p14:tracePt t="194939" x="858838" y="4011613"/>
          <p14:tracePt t="194947" x="866775" y="4011613"/>
          <p14:tracePt t="194963" x="874713" y="4011613"/>
          <p14:tracePt t="194972" x="892175" y="4011613"/>
          <p14:tracePt t="194979" x="909638" y="4011613"/>
          <p14:tracePt t="194987" x="925513" y="4027488"/>
          <p14:tracePt t="194995" x="952500" y="4044950"/>
          <p14:tracePt t="195003" x="968375" y="4062413"/>
          <p14:tracePt t="195011" x="985838" y="4130675"/>
          <p14:tracePt t="195019" x="1003300" y="4206875"/>
          <p14:tracePt t="195027" x="1003300" y="4249738"/>
          <p14:tracePt t="195037" x="1003300" y="4376738"/>
          <p14:tracePt t="195043" x="1003300" y="4478338"/>
          <p14:tracePt t="195053" x="1003300" y="4521200"/>
          <p14:tracePt t="195230" x="1003300" y="4513263"/>
          <p14:tracePt t="195237" x="1003300" y="4503738"/>
          <p14:tracePt t="195245" x="1003300" y="4486275"/>
          <p14:tracePt t="195254" x="1003300" y="4478338"/>
          <p14:tracePt t="195269" x="1003300" y="4470400"/>
          <p14:tracePt t="195278" x="1003300" y="4452938"/>
          <p14:tracePt t="195294" x="1003300" y="4445000"/>
          <p14:tracePt t="195320" x="1003300" y="4435475"/>
          <p14:tracePt t="195367" x="1011238" y="4435475"/>
          <p14:tracePt t="195375" x="1019175" y="4435475"/>
          <p14:tracePt t="195407" x="1028700" y="4435475"/>
          <p14:tracePt t="195415" x="1028700" y="4427538"/>
          <p14:tracePt t="195423" x="1036638" y="4427538"/>
          <p14:tracePt t="195431" x="1036638" y="4419600"/>
          <p14:tracePt t="195439" x="1036638" y="4410075"/>
          <p14:tracePt t="195463" x="1036638" y="4402138"/>
          <p14:tracePt t="195599" x="1036638" y="4410075"/>
          <p14:tracePt t="195609" x="1036638" y="4419600"/>
          <p14:tracePt t="195641" x="1044575" y="4419600"/>
          <p14:tracePt t="195835" x="1044575" y="4427538"/>
          <p14:tracePt t="195857" x="1054100" y="4435475"/>
          <p14:tracePt t="195874" x="1062038" y="4435475"/>
          <p14:tracePt t="195995" x="1069975" y="4445000"/>
          <p14:tracePt t="196010" x="1069975" y="4452938"/>
          <p14:tracePt t="196019" x="1069975" y="4470400"/>
          <p14:tracePt t="196027" x="1079500" y="4470400"/>
          <p14:tracePt t="196035" x="1079500" y="4486275"/>
          <p14:tracePt t="196043" x="1087438" y="4513263"/>
          <p14:tracePt t="196052" x="1087438" y="4521200"/>
          <p14:tracePt t="196059" x="1087438" y="4546600"/>
          <p14:tracePt t="196067" x="1096963" y="4572000"/>
          <p14:tracePt t="196075" x="1096963" y="4589463"/>
          <p14:tracePt t="196083" x="1096963" y="4622800"/>
          <p14:tracePt t="196091" x="1096963" y="4648200"/>
          <p14:tracePt t="196099" x="1096963" y="4673600"/>
          <p14:tracePt t="196107" x="1104900" y="4691063"/>
          <p14:tracePt t="196115" x="1104900" y="4708525"/>
          <p14:tracePt t="196131" x="1104900" y="4716463"/>
          <p14:tracePt t="196138" x="1104900" y="4724400"/>
          <p14:tracePt t="196156" x="1104900" y="4733925"/>
          <p14:tracePt t="196163" x="1104900" y="4741863"/>
          <p14:tracePt t="196171" x="1104900" y="4749800"/>
          <p14:tracePt t="196187" x="1104900" y="4767263"/>
          <p14:tracePt t="196197" x="1104900" y="4784725"/>
          <p14:tracePt t="196213" x="1104900" y="4802188"/>
          <p14:tracePt t="196221" x="1104900" y="4810125"/>
          <p14:tracePt t="196229" x="1104900" y="4818063"/>
          <p14:tracePt t="196237" x="1104900" y="4827588"/>
          <p14:tracePt t="196245" x="1104900" y="4835525"/>
          <p14:tracePt t="196253" x="1112838" y="4843463"/>
          <p14:tracePt t="196261" x="1112838" y="4852988"/>
          <p14:tracePt t="196269" x="1112838" y="4860925"/>
          <p14:tracePt t="196277" x="1122363" y="4868863"/>
          <p14:tracePt t="196285" x="1122363" y="4878388"/>
          <p14:tracePt t="196294" x="1130300" y="4894263"/>
          <p14:tracePt t="196301" x="1130300" y="4911725"/>
          <p14:tracePt t="196309" x="1138238" y="4929188"/>
          <p14:tracePt t="196317" x="1138238" y="4937125"/>
          <p14:tracePt t="196326" x="1138238" y="4954588"/>
          <p14:tracePt t="196333" x="1138238" y="4962525"/>
          <p14:tracePt t="196341" x="1147763" y="4979988"/>
          <p14:tracePt t="196349" x="1147763" y="4997450"/>
          <p14:tracePt t="196365" x="1155700" y="5005388"/>
          <p14:tracePt t="196376" x="1155700" y="5022850"/>
          <p14:tracePt t="196969" x="1155700" y="5030788"/>
          <p14:tracePt t="197212" x="1163638" y="5048250"/>
          <p14:tracePt t="197220" x="1163638" y="5056188"/>
          <p14:tracePt t="197227" x="1163638" y="5064125"/>
          <p14:tracePt t="197236" x="1163638" y="5073650"/>
          <p14:tracePt t="197687" x="1173163" y="5073650"/>
          <p14:tracePt t="197695" x="1189038" y="5073650"/>
          <p14:tracePt t="197703" x="1266825" y="5030788"/>
          <p14:tracePt t="197711" x="1317625" y="5005388"/>
          <p14:tracePt t="197719" x="1393825" y="4987925"/>
          <p14:tracePt t="197727" x="1571625" y="4962525"/>
          <p14:tracePt t="197735" x="1903413" y="4929188"/>
          <p14:tracePt t="197742" x="2371725" y="4894263"/>
          <p14:tracePt t="197751" x="2922588" y="4827588"/>
          <p14:tracePt t="197759" x="3713163" y="4759325"/>
          <p14:tracePt t="197767" x="4546600" y="4741863"/>
          <p14:tracePt t="197777" x="5380038" y="4699000"/>
          <p14:tracePt t="197782" x="6221413" y="4648200"/>
          <p14:tracePt t="197791" x="7002463" y="4630738"/>
          <p14:tracePt t="197799" x="7716838" y="4605338"/>
          <p14:tracePt t="197807" x="8413750" y="4564063"/>
          <p14:tracePt t="197815" x="8821738" y="4546600"/>
          <p14:tracePt t="215576" x="9118600" y="6008688"/>
          <p14:tracePt t="215583" x="9101138" y="6034088"/>
          <p14:tracePt t="215591" x="9093200" y="6059488"/>
          <p14:tracePt t="215599" x="9085263" y="6067425"/>
          <p14:tracePt t="215606" x="9075738" y="6084888"/>
          <p14:tracePt t="215615" x="9075738" y="6092825"/>
          <p14:tracePt t="215623" x="9067800" y="6092825"/>
          <p14:tracePt t="215633" x="9067800" y="6102350"/>
          <p14:tracePt t="216687" x="9032875" y="6102350"/>
          <p14:tracePt t="216695" x="8956675" y="6118225"/>
          <p14:tracePt t="216703" x="8872538" y="6143625"/>
          <p14:tracePt t="216710" x="8583613" y="6221413"/>
          <p14:tracePt t="216720" x="8413750" y="6246813"/>
          <p14:tracePt t="216727" x="8107363" y="6297613"/>
          <p14:tracePt t="216736" x="7861300" y="6348413"/>
          <p14:tracePt t="216742" x="7521575" y="6399213"/>
          <p14:tracePt t="216753" x="7070725" y="6475413"/>
          <p14:tracePt t="216759" x="6764338" y="6543675"/>
          <p14:tracePt t="216769" x="6424613" y="6594475"/>
          <p14:tracePt t="216777" x="6118225" y="6645275"/>
          <p14:tracePt t="216785" x="5608638" y="6746875"/>
          <p14:tracePt t="216793" x="5192713" y="6824663"/>
          <p14:tracePt t="217315" x="1504950" y="6850063"/>
          <p14:tracePt t="217325" x="1546225" y="6850063"/>
          <p14:tracePt t="217331" x="1606550" y="6832600"/>
          <p14:tracePt t="217341" x="1682750" y="6824663"/>
          <p14:tracePt t="217347" x="1766888" y="6815138"/>
          <p14:tracePt t="217357" x="1870075" y="6807200"/>
          <p14:tracePt t="217365" x="1938338" y="6789738"/>
          <p14:tracePt t="217373" x="2039938" y="6781800"/>
          <p14:tracePt t="217381" x="2141538" y="6756400"/>
          <p14:tracePt t="217389" x="2217738" y="6746875"/>
          <p14:tracePt t="217397" x="2278063" y="6738938"/>
          <p14:tracePt t="217406" x="2336800" y="6731000"/>
          <p14:tracePt t="217413" x="2362200" y="6731000"/>
          <p14:tracePt t="217423" x="2397125" y="6721475"/>
          <p14:tracePt t="217429" x="2413000" y="6721475"/>
          <p14:tracePt t="217439" x="2430463" y="6713538"/>
          <p14:tracePt t="217445" x="2447925" y="6713538"/>
          <p14:tracePt t="217453" x="2455863" y="6713538"/>
          <p14:tracePt t="217461" x="2463800" y="6713538"/>
          <p14:tracePt t="217469" x="2481263" y="6713538"/>
          <p14:tracePt t="217477" x="2516188" y="6713538"/>
          <p14:tracePt t="217485" x="2566988" y="6713538"/>
          <p14:tracePt t="217494" x="2608263" y="6713538"/>
          <p14:tracePt t="217501" x="2668588" y="6713538"/>
          <p14:tracePt t="217510" x="2736850" y="6713538"/>
          <p14:tracePt t="217517" x="2813050" y="6713538"/>
          <p14:tracePt t="217526" x="2855913" y="6713538"/>
          <p14:tracePt t="217533" x="2922588" y="6713538"/>
          <p14:tracePt t="217542" x="3025775" y="6713538"/>
          <p14:tracePt t="217549" x="3094038" y="6713538"/>
          <p14:tracePt t="217557" x="3170238" y="6713538"/>
          <p14:tracePt t="217565" x="3221038" y="6713538"/>
          <p14:tracePt t="217573" x="3271838" y="6713538"/>
          <p14:tracePt t="217581" x="3314700" y="6713538"/>
          <p14:tracePt t="217589" x="3355975" y="6713538"/>
          <p14:tracePt t="217597" x="3382963" y="6713538"/>
          <p14:tracePt t="217605" x="3424238" y="6705600"/>
          <p14:tracePt t="217615" x="3492500" y="6705600"/>
          <p14:tracePt t="217621" x="3594100" y="6705600"/>
          <p14:tracePt t="217631" x="3662363" y="6705600"/>
          <p14:tracePt t="217637" x="3738563" y="6705600"/>
          <p14:tracePt t="217647" x="3832225" y="6705600"/>
          <p14:tracePt t="217655" x="3908425" y="6705600"/>
          <p14:tracePt t="217663" x="3935413" y="6705600"/>
          <p14:tracePt t="217671" x="4027488" y="6705600"/>
          <p14:tracePt t="217679" x="4070350" y="6705600"/>
          <p14:tracePt t="217687" x="4105275" y="6705600"/>
          <p14:tracePt t="217695" x="4130675" y="6705600"/>
          <p14:tracePt t="217703" x="4171950" y="6705600"/>
          <p14:tracePt t="217711" x="4197350" y="6705600"/>
          <p14:tracePt t="217719" x="4232275" y="6705600"/>
          <p14:tracePt t="217727" x="4300538" y="6696075"/>
          <p14:tracePt t="217735" x="4333875" y="6688138"/>
          <p14:tracePt t="217743" x="4359275" y="6680200"/>
          <p14:tracePt t="217751" x="4394200" y="6680200"/>
          <p14:tracePt t="217759" x="4419600" y="6680200"/>
          <p14:tracePt t="217767" x="4452938" y="6670675"/>
          <p14:tracePt t="217776" x="4460875" y="6670675"/>
          <p14:tracePt t="217785" x="4478338" y="6670675"/>
          <p14:tracePt t="217791" x="4486275" y="6670675"/>
          <p14:tracePt t="217799" x="4503738" y="6670675"/>
          <p14:tracePt t="217807" x="4521200" y="6670675"/>
          <p14:tracePt t="217815" x="4538663" y="6670675"/>
          <p14:tracePt t="217823" x="4564063" y="6670675"/>
          <p14:tracePt t="217831" x="4589463" y="6670675"/>
          <p14:tracePt t="217839" x="4605338" y="6670675"/>
          <p14:tracePt t="217847" x="4640263" y="6670675"/>
          <p14:tracePt t="217855" x="4673600" y="6670675"/>
          <p14:tracePt t="217863" x="4708525" y="6670675"/>
          <p14:tracePt t="217871" x="4724400" y="6670675"/>
          <p14:tracePt t="217881" x="4741863" y="6670675"/>
          <p14:tracePt t="217887" x="4767263" y="6670675"/>
          <p14:tracePt t="217897" x="4784725" y="6680200"/>
          <p14:tracePt t="217905" x="4810125" y="6680200"/>
          <p14:tracePt t="217913" x="4835525" y="6680200"/>
          <p14:tracePt t="217936" x="4843463" y="6680200"/>
          <p14:tracePt t="217953" x="4852988" y="6680200"/>
          <p14:tracePt t="217993" x="4860925" y="6680200"/>
          <p14:tracePt t="218001" x="4868863" y="6680200"/>
          <p14:tracePt t="218008" x="4878388" y="6680200"/>
          <p14:tracePt t="218017" x="4903788" y="6680200"/>
          <p14:tracePt t="218025" x="4911725" y="6680200"/>
          <p14:tracePt t="218033" x="4919663" y="6680200"/>
          <p14:tracePt t="218041" x="4929188" y="6680200"/>
          <p14:tracePt t="218049" x="4946650" y="6680200"/>
          <p14:tracePt t="218057" x="4954588" y="6680200"/>
          <p14:tracePt t="218065" x="4972050" y="6680200"/>
          <p14:tracePt t="218073" x="4979988" y="6680200"/>
          <p14:tracePt t="218081" x="4997450" y="6670675"/>
          <p14:tracePt t="218089" x="5013325" y="6670675"/>
          <p14:tracePt t="218097" x="5022850" y="6662738"/>
          <p14:tracePt t="218105" x="5048250" y="6662738"/>
          <p14:tracePt t="218113" x="5073650" y="6662738"/>
          <p14:tracePt t="218121" x="5081588" y="6654800"/>
          <p14:tracePt t="218129" x="5106988" y="6645275"/>
          <p14:tracePt t="218136" x="5141913" y="6645275"/>
          <p14:tracePt t="218145" x="5167313" y="6637338"/>
          <p14:tracePt t="218154" x="5183188" y="6637338"/>
          <p14:tracePt t="218163" x="5208588" y="6637338"/>
          <p14:tracePt t="218169" x="5226050" y="6637338"/>
          <p14:tracePt t="218179" x="5243513" y="6637338"/>
          <p14:tracePt t="218186" x="5268913" y="6627813"/>
          <p14:tracePt t="218195" x="5276850" y="6627813"/>
          <p14:tracePt t="218201" x="5286375" y="6627813"/>
          <p14:tracePt t="218211" x="5302250" y="6627813"/>
          <p14:tracePt t="218235" x="5311775" y="6627813"/>
          <p14:tracePt t="218251" x="5319713" y="6627813"/>
          <p14:tracePt t="218259" x="5327650" y="6627813"/>
          <p14:tracePt t="218267" x="5337175" y="6627813"/>
          <p14:tracePt t="218276" x="5345113" y="6627813"/>
          <p14:tracePt t="218283" x="5353050" y="6627813"/>
          <p14:tracePt t="218291" x="5380038" y="6627813"/>
          <p14:tracePt t="218299" x="5405438" y="6637338"/>
          <p14:tracePt t="218308" x="5438775" y="6645275"/>
          <p14:tracePt t="218315" x="5446713" y="6654800"/>
          <p14:tracePt t="218323" x="5464175" y="6662738"/>
          <p14:tracePt t="218331" x="5481638" y="6662738"/>
          <p14:tracePt t="218339" x="5489575" y="6670675"/>
          <p14:tracePt t="218347" x="5507038" y="6680200"/>
          <p14:tracePt t="218354" x="5524500" y="6680200"/>
          <p14:tracePt t="218363" x="5532438" y="6688138"/>
          <p14:tracePt t="218370" x="5549900" y="6688138"/>
          <p14:tracePt t="218379" x="5565775" y="6688138"/>
          <p14:tracePt t="218387" x="5583238" y="6696075"/>
          <p14:tracePt t="218395" x="5608638" y="6696075"/>
          <p14:tracePt t="218403" x="5634038" y="6696075"/>
          <p14:tracePt t="218411" x="5651500" y="6696075"/>
          <p14:tracePt t="218419" x="5668963" y="6705600"/>
          <p14:tracePt t="218427" x="5710238" y="6705600"/>
          <p14:tracePt t="218435" x="5727700" y="6705600"/>
          <p14:tracePt t="218443" x="5745163" y="6713538"/>
          <p14:tracePt t="218453" x="5770563" y="6713538"/>
          <p14:tracePt t="218459" x="5795963" y="6713538"/>
          <p14:tracePt t="218470" x="5813425" y="6713538"/>
          <p14:tracePt t="218476" x="5821363" y="6713538"/>
          <p14:tracePt t="218486" x="5838825" y="6713538"/>
          <p14:tracePt t="218501" x="5854700" y="6721475"/>
          <p14:tracePt t="218509" x="5864225" y="6721475"/>
          <p14:tracePt t="218517" x="5872163" y="6721475"/>
          <p14:tracePt t="218525" x="5880100" y="6721475"/>
          <p14:tracePt t="218533" x="5889625" y="6721475"/>
          <p14:tracePt t="218541" x="5905500" y="6731000"/>
          <p14:tracePt t="218549" x="5922963" y="6731000"/>
          <p14:tracePt t="218565" x="5948363" y="6731000"/>
          <p14:tracePt t="218572" x="5957888" y="6731000"/>
          <p14:tracePt t="218581" x="5983288" y="6731000"/>
          <p14:tracePt t="218589" x="5999163" y="6731000"/>
          <p14:tracePt t="218605" x="6024563" y="6731000"/>
          <p14:tracePt t="218613" x="6034088" y="6731000"/>
          <p14:tracePt t="218621" x="6042025" y="6731000"/>
          <p14:tracePt t="218629" x="6059488" y="6731000"/>
          <p14:tracePt t="218645" x="6076950" y="6731000"/>
          <p14:tracePt t="218653" x="6084888" y="6731000"/>
          <p14:tracePt t="218660" x="6102350" y="6731000"/>
          <p14:tracePt t="218669" x="6127750" y="6731000"/>
          <p14:tracePt t="218677" x="6143625" y="6731000"/>
          <p14:tracePt t="218685" x="6178550" y="6738938"/>
          <p14:tracePt t="218694" x="6203950" y="6738938"/>
          <p14:tracePt t="218701" x="6237288" y="6738938"/>
          <p14:tracePt t="218709" x="6288088" y="6746875"/>
          <p14:tracePt t="218717" x="6313488" y="6746875"/>
          <p14:tracePt t="218726" x="6381750" y="6756400"/>
          <p14:tracePt t="218733" x="6407150" y="6764338"/>
          <p14:tracePt t="218743" x="6457950" y="6764338"/>
          <p14:tracePt t="218749" x="6483350" y="6764338"/>
          <p14:tracePt t="218759" x="6518275" y="6764338"/>
          <p14:tracePt t="218765" x="6551613" y="6764338"/>
          <p14:tracePt t="218776" x="6569075" y="6764338"/>
          <p14:tracePt t="218781" x="6594475" y="6764338"/>
          <p14:tracePt t="218791" x="6619875" y="6764338"/>
          <p14:tracePt t="218799" x="6627813" y="6764338"/>
          <p14:tracePt t="218807" x="6645275" y="6764338"/>
          <p14:tracePt t="218815" x="6662738" y="6764338"/>
          <p14:tracePt t="218831" x="6680200" y="6764338"/>
          <p14:tracePt t="218841" x="6688138" y="6772275"/>
          <p14:tracePt t="218847" x="6705600" y="6772275"/>
          <p14:tracePt t="218856" x="6731000" y="6781800"/>
          <p14:tracePt t="218864" x="6746875" y="6789738"/>
          <p14:tracePt t="218874" x="6764338" y="6789738"/>
          <p14:tracePt t="218879" x="6781800" y="6799263"/>
          <p14:tracePt t="218888" x="6799263" y="6807200"/>
          <p14:tracePt t="218897" x="6807200" y="6807200"/>
          <p14:tracePt t="218904" x="6815138" y="6807200"/>
          <p14:tracePt t="218912" x="6824663" y="6807200"/>
          <p14:tracePt t="219081" x="6840538" y="6807200"/>
          <p14:tracePt t="219089" x="6850063" y="6807200"/>
          <p14:tracePt t="219097" x="6858000" y="6815138"/>
          <p14:tracePt t="219106" x="6865938" y="6815138"/>
          <p14:tracePt t="219114" x="6875463" y="6815138"/>
          <p14:tracePt t="219316" x="6875463" y="6824663"/>
          <p14:tracePt t="219324" x="6858000" y="6824663"/>
          <p14:tracePt t="219331" x="6824663" y="6824663"/>
          <p14:tracePt t="219340" x="6781800" y="6832600"/>
          <p14:tracePt t="219347" x="6731000" y="6832600"/>
          <p14:tracePt t="219355" x="6637338" y="6850063"/>
          <p14:tracePt t="219515" x="5991225" y="6832600"/>
          <p14:tracePt t="219523" x="6067425" y="6824663"/>
          <p14:tracePt t="219530" x="6178550" y="6815138"/>
          <p14:tracePt t="219539" x="6442075" y="6781800"/>
          <p14:tracePt t="219547" x="6637338" y="6756400"/>
          <p14:tracePt t="219555" x="6926263" y="6738938"/>
          <p14:tracePt t="219563" x="7088188" y="6738938"/>
          <p14:tracePt t="219571" x="7342188" y="6721475"/>
          <p14:tracePt t="219579" x="7486650" y="6721475"/>
          <p14:tracePt t="219589" x="7623175" y="6721475"/>
          <p14:tracePt t="219595" x="7681913" y="6721475"/>
          <p14:tracePt t="219605" x="7810500" y="6721475"/>
          <p14:tracePt t="219611" x="7894638" y="6721475"/>
          <p14:tracePt t="219621" x="7937500" y="6721475"/>
          <p14:tracePt t="219626" x="7996238" y="6721475"/>
          <p14:tracePt t="219637" x="8031163" y="6721475"/>
          <p14:tracePt t="219645" x="8074025" y="6721475"/>
          <p14:tracePt t="219653" x="8132763" y="6713538"/>
          <p14:tracePt t="219661" x="8175625" y="6713538"/>
          <p14:tracePt t="219669" x="8218488" y="6713538"/>
          <p14:tracePt t="219676" x="8277225" y="6713538"/>
          <p14:tracePt t="219685" x="8362950" y="6713538"/>
          <p14:tracePt t="219693" x="8455025" y="6713538"/>
          <p14:tracePt t="219701" x="8532813" y="6713538"/>
          <p14:tracePt t="219709" x="8599488" y="6713538"/>
          <p14:tracePt t="219717" x="8677275" y="6713538"/>
          <p14:tracePt t="219726" x="8718550" y="6713538"/>
          <p14:tracePt t="219733" x="8761413" y="6713538"/>
          <p14:tracePt t="219742" x="8796338" y="6713538"/>
          <p14:tracePt t="219748" x="8829675" y="6705600"/>
          <p14:tracePt t="219757" x="8837613" y="6705600"/>
          <p14:tracePt t="219766" x="8847138" y="6705600"/>
          <p14:tracePt t="219781" x="8855075" y="6705600"/>
          <p14:tracePt t="219790" x="8855075" y="6696075"/>
          <p14:tracePt t="219797" x="8855075" y="6688138"/>
          <p14:tracePt t="219805" x="8863013" y="6680200"/>
          <p14:tracePt t="219821" x="8872538" y="6670675"/>
          <p14:tracePt t="219828" x="8872538" y="6662738"/>
          <p14:tracePt t="219837" x="8880475" y="6662738"/>
          <p14:tracePt t="219845" x="8880475" y="6654800"/>
          <p14:tracePt t="219863" x="8888413" y="6654800"/>
          <p14:tracePt t="222247" x="8888413" y="6637338"/>
          <p14:tracePt t="222263" x="8888413" y="6627813"/>
          <p14:tracePt t="222271" x="8888413" y="6619875"/>
          <p14:tracePt t="224801" x="8897938" y="6611938"/>
          <p14:tracePt t="224809" x="8905875" y="6602413"/>
          <p14:tracePt t="224817" x="8923338" y="6586538"/>
          <p14:tracePt t="224826" x="8940800" y="6577013"/>
          <p14:tracePt t="224833" x="8948738" y="6569075"/>
          <p14:tracePt t="224841" x="8966200" y="6551613"/>
          <p14:tracePt t="224849" x="8982075" y="6535738"/>
          <p14:tracePt t="224857" x="8999538" y="6518275"/>
          <p14:tracePt t="224865" x="9017000" y="6500813"/>
          <p14:tracePt t="224873" x="9024938" y="6500813"/>
          <p14:tracePt t="224881" x="9042400" y="6483350"/>
          <p14:tracePt t="224889" x="9050338" y="6467475"/>
          <p14:tracePt t="224897" x="9058275" y="6450013"/>
          <p14:tracePt t="224905" x="9067800" y="6424613"/>
          <p14:tracePt t="224913" x="9075738" y="6399213"/>
          <p14:tracePt t="224923" x="9085263" y="6373813"/>
          <p14:tracePt t="224929" x="9101138" y="6338888"/>
          <p14:tracePt t="224938" x="9118600" y="6305550"/>
          <p14:tracePt t="226887" x="9093200" y="5838825"/>
          <p14:tracePt t="226895" x="9042400" y="5897563"/>
          <p14:tracePt t="226903" x="8982075" y="5948363"/>
          <p14:tracePt t="226912" x="8948738" y="5999163"/>
          <p14:tracePt t="226919" x="8923338" y="6024563"/>
          <p14:tracePt t="226928" x="8888413" y="6059488"/>
          <p14:tracePt t="226935" x="8872538" y="6084888"/>
          <p14:tracePt t="226945" x="8855075" y="6110288"/>
          <p14:tracePt t="226953" x="8829675" y="6127750"/>
          <p14:tracePt t="226961" x="8812213" y="6135688"/>
          <p14:tracePt t="226969" x="8804275" y="6153150"/>
          <p14:tracePt t="226978" x="8804275" y="6161088"/>
          <p14:tracePt t="226985" x="8796338" y="6161088"/>
          <p14:tracePt t="227388" x="8796338" y="6153150"/>
          <p14:tracePt t="227395" x="8804275" y="6153150"/>
          <p14:tracePt t="227573" x="8812213" y="6143625"/>
          <p14:tracePt t="227581" x="8812213" y="6127750"/>
          <p14:tracePt t="227589" x="8821738" y="6118225"/>
          <p14:tracePt t="227597" x="8829675" y="6102350"/>
          <p14:tracePt t="227605" x="8837613" y="6092825"/>
          <p14:tracePt t="227612" x="8837613" y="6084888"/>
          <p14:tracePt t="227621" x="8847138" y="6067425"/>
          <p14:tracePt t="227629" x="8855075" y="6049963"/>
          <p14:tracePt t="227637" x="8863013" y="6034088"/>
          <p14:tracePt t="227645" x="8872538" y="6016625"/>
          <p14:tracePt t="227653" x="8880475" y="6008688"/>
          <p14:tracePt t="227660" x="8888413" y="5991225"/>
          <p14:tracePt t="227669" x="8905875" y="5983288"/>
          <p14:tracePt t="227676" x="8905875" y="5957888"/>
          <p14:tracePt t="227685" x="8913813" y="5940425"/>
          <p14:tracePt t="227694" x="8931275" y="5922963"/>
          <p14:tracePt t="227701" x="8948738" y="5905500"/>
          <p14:tracePt t="227710" x="8966200" y="5872163"/>
          <p14:tracePt t="227717" x="8982075" y="5854700"/>
          <p14:tracePt t="227728" x="8999538" y="5821363"/>
          <p14:tracePt t="227733" x="9007475" y="5803900"/>
          <p14:tracePt t="227742" x="9017000" y="5778500"/>
          <p14:tracePt t="227749" x="9024938" y="5770563"/>
          <p14:tracePt t="227757" x="9042400" y="5753100"/>
          <p14:tracePt t="227765" x="9050338" y="5727700"/>
          <p14:tracePt t="227773" x="9058275" y="5710238"/>
          <p14:tracePt t="227783" x="9067800" y="5702300"/>
          <p14:tracePt t="227789" x="9075738" y="5684838"/>
          <p14:tracePt t="227799" x="9075738" y="5668963"/>
          <p14:tracePt t="227805" x="9085263" y="5659438"/>
          <p14:tracePt t="227815" x="9093200" y="5651500"/>
          <p14:tracePt t="227821" x="9093200" y="5634038"/>
          <p14:tracePt t="227831" x="9101138" y="5634038"/>
          <p14:tracePt t="227839" x="9101138" y="5616575"/>
          <p14:tracePt t="227847" x="9101138" y="5608638"/>
          <p14:tracePt t="227863" x="9110663" y="5608638"/>
          <p14:tracePt t="227879" x="9110663" y="5600700"/>
          <p14:tracePt t="227919" x="9118600" y="5600700"/>
          <p14:tracePt t="227927" x="9118600" y="5591175"/>
          <p14:tracePt t="227935" x="9126538" y="5591175"/>
          <p14:tracePt t="227943" x="9126538" y="5583238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A7C35ED4-995D-4195-8C27-75DF5FB744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549275"/>
            <a:ext cx="8443913" cy="5546725"/>
          </a:xfrm>
        </p:spPr>
        <p:txBody>
          <a:bodyPr/>
          <a:lstStyle/>
          <a:p>
            <a:pPr marL="0" indent="0" algn="just"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The energy needed for transition between different </a:t>
            </a:r>
            <a:r>
              <a:rPr lang="en-US" altLang="zh-CN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electron levels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is </a:t>
            </a:r>
            <a:r>
              <a:rPr lang="en-US" altLang="zh-CN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ΔE</a:t>
            </a:r>
            <a:r>
              <a:rPr lang="en-US" altLang="zh-CN" sz="2400" baseline="-250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e</a:t>
            </a:r>
            <a:r>
              <a:rPr lang="en-US" altLang="zh-CN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= </a:t>
            </a:r>
            <a:r>
              <a:rPr lang="en-US" altLang="zh-CN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1</a:t>
            </a:r>
            <a:r>
              <a:rPr lang="zh-CN" altLang="en-US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～</a:t>
            </a:r>
            <a:r>
              <a:rPr lang="en-US" altLang="zh-CN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20</a:t>
            </a:r>
            <a:r>
              <a:rPr lang="en-US" altLang="zh-CN" sz="2400">
                <a:solidFill>
                  <a:srgbClr val="FF66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</a:t>
            </a:r>
            <a:r>
              <a:rPr lang="en-US" altLang="zh-CN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eV</a:t>
            </a:r>
            <a:r>
              <a:rPr lang="en-US" altLang="zh-CN" sz="2400">
                <a:solidFill>
                  <a:srgbClr val="FF66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. </a:t>
            </a:r>
          </a:p>
          <a:p>
            <a:pPr marL="0" indent="0" algn="just"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This equals to energies of lights/electro-magnetic wavelength around </a:t>
            </a:r>
            <a:r>
              <a:rPr lang="en-US" altLang="zh-CN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1000-50nm</a:t>
            </a:r>
            <a:r>
              <a:rPr lang="zh-CN" altLang="en-US" sz="2400">
                <a:solidFill>
                  <a:srgbClr val="000099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，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which is in the </a:t>
            </a:r>
            <a:r>
              <a:rPr lang="en-US" altLang="zh-CN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UV-Vis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region. </a:t>
            </a:r>
          </a:p>
          <a:p>
            <a:pPr marL="0" indent="0" algn="just"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This means, </a:t>
            </a:r>
            <a:r>
              <a:rPr lang="en-US" altLang="zh-CN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the emergence of UV-Vis spectroscopy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is attributed to </a:t>
            </a:r>
            <a:r>
              <a:rPr lang="en-US" altLang="zh-CN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the electron level transitions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when the molecule absorbs lights in the UV-Vis region.</a:t>
            </a:r>
            <a:endParaRPr lang="zh-CN" altLang="en-US" sz="24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marL="0" indent="0" algn="just" eaLnBrk="1" hangingPunct="1">
              <a:buFont typeface="Wingdings" panose="05000000000000000000" pitchFamily="2" charset="2"/>
              <a:buNone/>
            </a:pPr>
            <a:endParaRPr lang="zh-CN" altLang="en-US" sz="2400" b="1">
              <a:solidFill>
                <a:srgbClr val="000099"/>
              </a:solidFill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sp>
        <p:nvSpPr>
          <p:cNvPr id="6147" name="灯片编号占位符 4">
            <a:extLst>
              <a:ext uri="{FF2B5EF4-FFF2-40B4-BE49-F238E27FC236}">
                <a16:creationId xmlns:a16="http://schemas.microsoft.com/office/drawing/2014/main" id="{3B8293A6-DF6D-4904-911C-0C81DF698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8C2A210-DF08-4346-B6D3-92686502DB79}" type="slidenum">
              <a:rPr lang="en-US" altLang="zh-CN" sz="1200" smtClean="0">
                <a:latin typeface="Arial Black" panose="020B0A04020102020204" pitchFamily="34" charset="0"/>
              </a:rPr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US" altLang="zh-CN" sz="1200">
              <a:latin typeface="Arial Black" panose="020B0A04020102020204" pitchFamily="34" charset="0"/>
            </a:endParaRPr>
          </a:p>
        </p:txBody>
      </p:sp>
      <p:sp>
        <p:nvSpPr>
          <p:cNvPr id="6148" name="Rectangle 2">
            <a:extLst>
              <a:ext uri="{FF2B5EF4-FFF2-40B4-BE49-F238E27FC236}">
                <a16:creationId xmlns:a16="http://schemas.microsoft.com/office/drawing/2014/main" id="{10043DCE-E3E8-47DF-848D-3247FD48CD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2913" y="3695700"/>
            <a:ext cx="84582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Font typeface="Webdings" panose="05030102010509060703" pitchFamily="18" charset="2"/>
              <a:buNone/>
            </a:pPr>
            <a:r>
              <a:rPr kumimoji="1" lang="en-US" altLang="zh-CN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Notes</a:t>
            </a:r>
            <a:r>
              <a:rPr kumimoji="1" lang="zh-CN" altLang="en-US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：</a:t>
            </a:r>
            <a:r>
              <a:rPr kumimoji="1"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The transition of electrons is always accompanied with electron vibrations and rotations, therefore, </a:t>
            </a:r>
            <a:r>
              <a:rPr kumimoji="1" lang="en-US" altLang="zh-CN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the UV-Vis spectrum</a:t>
            </a:r>
            <a:r>
              <a:rPr kumimoji="1"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is </a:t>
            </a:r>
            <a:r>
              <a:rPr kumimoji="1" lang="en-US" altLang="zh-CN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not only electron spectrum, </a:t>
            </a:r>
            <a:r>
              <a:rPr kumimoji="1"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but also includes </a:t>
            </a:r>
            <a:r>
              <a:rPr kumimoji="1" lang="en-US" altLang="zh-CN" sz="24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electron vibration/rotation spectra</a:t>
            </a:r>
            <a:r>
              <a:rPr kumimoji="1" lang="en-US" altLang="zh-CN" sz="240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. </a:t>
            </a:r>
          </a:p>
          <a:p>
            <a:pPr algn="just" eaLnBrk="1" hangingPunct="1">
              <a:buFont typeface="Webdings" panose="05030102010509060703" pitchFamily="18" charset="2"/>
              <a:buNone/>
            </a:pPr>
            <a:endParaRPr kumimoji="1" lang="en-US" altLang="zh-CN" sz="2400">
              <a:solidFill>
                <a:schemeClr val="tx2"/>
              </a:solidFill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algn="just" eaLnBrk="1" hangingPunct="1">
              <a:buFont typeface="Webdings" panose="05030102010509060703" pitchFamily="18" charset="2"/>
              <a:buNone/>
            </a:pPr>
            <a:r>
              <a:rPr kumimoji="1" lang="en-US" altLang="zh-CN" sz="2000" i="1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(So, how to distinguish the spectra of electron transition/vibration/rotation? To be continued…)</a:t>
            </a:r>
            <a:endParaRPr kumimoji="1" lang="zh-CN" altLang="en-US" sz="2000" i="1">
              <a:solidFill>
                <a:schemeClr val="tx2"/>
              </a:solidFill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algn="just" eaLnBrk="1" hangingPunct="1">
              <a:buFont typeface="Webdings" panose="05030102010509060703" pitchFamily="18" charset="2"/>
              <a:buNone/>
            </a:pPr>
            <a:endParaRPr kumimoji="1" lang="en-US" altLang="zh-CN" sz="2400" baseline="-25000">
              <a:solidFill>
                <a:schemeClr val="tx2"/>
              </a:solidFill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5C3BCF58-1EBF-40FB-90F5-DA8C535F97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slow" advTm="8859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7692" x="9101138" y="5327650"/>
          <p14:tracePt t="47701" x="9024938" y="5319713"/>
          <p14:tracePt t="47708" x="8999538" y="5311775"/>
          <p14:tracePt t="47717" x="8974138" y="5302250"/>
          <p14:tracePt t="47726" x="8966200" y="5286375"/>
          <p14:tracePt t="47829" x="8966200" y="5276850"/>
          <p14:tracePt t="47844" x="8966200" y="5268913"/>
          <p14:tracePt t="48126" x="8948738" y="5268913"/>
          <p14:tracePt t="48135" x="8923338" y="5268913"/>
          <p14:tracePt t="48143" x="8863013" y="5268913"/>
          <p14:tracePt t="48150" x="8769350" y="5294313"/>
          <p14:tracePt t="48159" x="8659813" y="5319713"/>
          <p14:tracePt t="48166" x="8472488" y="5345113"/>
          <p14:tracePt t="48175" x="8320088" y="5353050"/>
          <p14:tracePt t="48182" x="8039100" y="5387975"/>
          <p14:tracePt t="48194" x="7843838" y="5413375"/>
          <p14:tracePt t="48198" x="7521575" y="5446713"/>
          <p14:tracePt t="48210" x="7377113" y="5456238"/>
          <p14:tracePt t="48215" x="7096125" y="5472113"/>
          <p14:tracePt t="48226" x="6969125" y="5481638"/>
          <p14:tracePt t="48231" x="6789738" y="5497513"/>
          <p14:tracePt t="48242" x="6654800" y="5507038"/>
          <p14:tracePt t="48248" x="6551613" y="5524500"/>
          <p14:tracePt t="48257" x="6467475" y="5524500"/>
          <p14:tracePt t="48264" x="6365875" y="5532438"/>
          <p14:tracePt t="48273" x="6297613" y="5532438"/>
          <p14:tracePt t="48281" x="6262688" y="5532438"/>
          <p14:tracePt t="48288" x="6221413" y="5532438"/>
          <p14:tracePt t="48297" x="6161088" y="5532438"/>
          <p14:tracePt t="48305" x="6135688" y="5532438"/>
          <p14:tracePt t="48312" x="6110288" y="5532438"/>
          <p14:tracePt t="48321" x="6076950" y="5532438"/>
          <p14:tracePt t="48328" x="6034088" y="5532438"/>
          <p14:tracePt t="48337" x="5999163" y="5532438"/>
          <p14:tracePt t="48344" x="5973763" y="5532438"/>
          <p14:tracePt t="48353" x="5948363" y="5524500"/>
          <p14:tracePt t="48360" x="5897563" y="5514975"/>
          <p14:tracePt t="48368" x="5854700" y="5507038"/>
          <p14:tracePt t="48377" x="5803900" y="5497513"/>
          <p14:tracePt t="48385" x="5761038" y="5489575"/>
          <p14:tracePt t="48393" x="5710238" y="5464175"/>
          <p14:tracePt t="48400" x="5634038" y="5446713"/>
          <p14:tracePt t="48409" x="5591175" y="5430838"/>
          <p14:tracePt t="48416" x="5557838" y="5413375"/>
          <p14:tracePt t="48426" x="5514975" y="5387975"/>
          <p14:tracePt t="48433" x="5497513" y="5380038"/>
          <p14:tracePt t="48443" x="5481638" y="5370513"/>
          <p14:tracePt t="48448" x="5464175" y="5362575"/>
          <p14:tracePt t="48459" x="5464175" y="5353050"/>
          <p14:tracePt t="48465" x="5456238" y="5345113"/>
          <p14:tracePt t="48476" x="5446713" y="5345113"/>
          <p14:tracePt t="48491" x="5438775" y="5345113"/>
          <p14:tracePt t="48497" x="5438775" y="5327650"/>
          <p14:tracePt t="48507" x="5430838" y="5327650"/>
          <p14:tracePt t="48514" x="5413375" y="5311775"/>
          <p14:tracePt t="48523" x="5405438" y="5294313"/>
          <p14:tracePt t="48530" x="5387975" y="5276850"/>
          <p14:tracePt t="48538" x="5370513" y="5260975"/>
          <p14:tracePt t="48546" x="5353050" y="5251450"/>
          <p14:tracePt t="48555" x="5345113" y="5235575"/>
          <p14:tracePt t="48563" x="5327650" y="5208588"/>
          <p14:tracePt t="48570" x="5327650" y="5192713"/>
          <p14:tracePt t="48578" x="5319713" y="5175250"/>
          <p14:tracePt t="48586" x="5311775" y="5157788"/>
          <p14:tracePt t="48594" x="5302250" y="5141913"/>
          <p14:tracePt t="48602" x="5302250" y="5124450"/>
          <p14:tracePt t="48610" x="5294313" y="5106988"/>
          <p14:tracePt t="48618" x="5286375" y="5091113"/>
          <p14:tracePt t="48627" x="5276850" y="5081588"/>
          <p14:tracePt t="48634" x="5276850" y="5073650"/>
          <p14:tracePt t="48645" x="5276850" y="5064125"/>
          <p14:tracePt t="48650" x="5276850" y="5056188"/>
          <p14:tracePt t="48666" x="5276850" y="5038725"/>
          <p14:tracePt t="48676" x="5276850" y="5030788"/>
          <p14:tracePt t="48682" x="5276850" y="5022850"/>
          <p14:tracePt t="48691" x="5276850" y="5005388"/>
          <p14:tracePt t="48706" x="5276850" y="4997450"/>
          <p14:tracePt t="48715" x="5276850" y="4987925"/>
          <p14:tracePt t="48723" x="5276850" y="4979988"/>
          <p14:tracePt t="48731" x="5276850" y="4972050"/>
          <p14:tracePt t="48738" x="5276850" y="4962525"/>
          <p14:tracePt t="48746" x="5294313" y="4954588"/>
          <p14:tracePt t="48756" x="5302250" y="4946650"/>
          <p14:tracePt t="48773" x="5319713" y="4946650"/>
          <p14:tracePt t="48789" x="5337175" y="4962525"/>
          <p14:tracePt t="48796" x="5362575" y="4997450"/>
          <p14:tracePt t="48805" x="5387975" y="5038725"/>
          <p14:tracePt t="48812" x="5405438" y="5073650"/>
          <p14:tracePt t="48820" x="5456238" y="5149850"/>
          <p14:tracePt t="48830" x="5481638" y="5200650"/>
          <p14:tracePt t="48988" x="5489575" y="5167313"/>
          <p14:tracePt t="48998" x="5489575" y="5141913"/>
          <p14:tracePt t="49004" x="5481638" y="5106988"/>
          <p14:tracePt t="49013" x="5472113" y="5073650"/>
          <p14:tracePt t="49022" x="5464175" y="5048250"/>
          <p14:tracePt t="49028" x="5446713" y="5030788"/>
          <p14:tracePt t="49038" x="5438775" y="5013325"/>
          <p14:tracePt t="49044" x="5430838" y="4997450"/>
          <p14:tracePt t="49054" x="5421313" y="4972050"/>
          <p14:tracePt t="49062" x="5413375" y="4954588"/>
          <p14:tracePt t="49070" x="5413375" y="4946650"/>
          <p14:tracePt t="49078" x="5405438" y="4919663"/>
          <p14:tracePt t="49086" x="5405438" y="4903788"/>
          <p14:tracePt t="49094" x="5405438" y="4894263"/>
          <p14:tracePt t="49169" x="5405438" y="4886325"/>
          <p14:tracePt t="49392" x="5405438" y="4878388"/>
          <p14:tracePt t="49400" x="5405438" y="4852988"/>
          <p14:tracePt t="49408" x="5421313" y="4827588"/>
          <p14:tracePt t="49416" x="5438775" y="4802188"/>
          <p14:tracePt t="49425" x="5456238" y="4775200"/>
          <p14:tracePt t="49433" x="5464175" y="4759325"/>
          <p14:tracePt t="49442" x="5481638" y="4741863"/>
          <p14:tracePt t="49449" x="5507038" y="4716463"/>
          <p14:tracePt t="49457" x="5524500" y="4699000"/>
          <p14:tracePt t="49465" x="5549900" y="4673600"/>
          <p14:tracePt t="49472" x="5557838" y="4665663"/>
          <p14:tracePt t="49480" x="5575300" y="4657725"/>
          <p14:tracePt t="49488" x="5583238" y="4640263"/>
          <p14:tracePt t="49496" x="5591175" y="4630738"/>
          <p14:tracePt t="49504" x="5600700" y="4630738"/>
          <p14:tracePt t="49520" x="5608638" y="4622800"/>
          <p14:tracePt t="49529" x="5616575" y="4614863"/>
          <p14:tracePt t="49546" x="5626100" y="4605338"/>
          <p14:tracePt t="49553" x="5634038" y="4605338"/>
          <p14:tracePt t="49562" x="5641975" y="4597400"/>
          <p14:tracePt t="49569" x="5651500" y="4579938"/>
          <p14:tracePt t="49577" x="5668963" y="4572000"/>
          <p14:tracePt t="49584" x="5676900" y="4572000"/>
          <p14:tracePt t="49593" x="5676900" y="4564063"/>
          <p14:tracePt t="49600" x="5694363" y="4554538"/>
          <p14:tracePt t="49608" x="5702300" y="4546600"/>
          <p14:tracePt t="49618" x="5710238" y="4546600"/>
          <p14:tracePt t="49626" x="5719763" y="4538663"/>
          <p14:tracePt t="49634" x="5727700" y="4529138"/>
          <p14:tracePt t="49642" x="5735638" y="4529138"/>
          <p14:tracePt t="49650" x="5753100" y="4521200"/>
          <p14:tracePt t="49659" x="5761038" y="4521200"/>
          <p14:tracePt t="49666" x="5778500" y="4513263"/>
          <p14:tracePt t="49675" x="5803900" y="4503738"/>
          <p14:tracePt t="49683" x="5821363" y="4495800"/>
          <p14:tracePt t="49691" x="5838825" y="4486275"/>
          <p14:tracePt t="49700" x="5854700" y="4478338"/>
          <p14:tracePt t="49707" x="5880100" y="4478338"/>
          <p14:tracePt t="49715" x="5889625" y="4470400"/>
          <p14:tracePt t="49723" x="5922963" y="4460875"/>
          <p14:tracePt t="49732" x="5940425" y="4460875"/>
          <p14:tracePt t="49738" x="5965825" y="4452938"/>
          <p14:tracePt t="49748" x="5983288" y="4452938"/>
          <p14:tracePt t="49755" x="6008688" y="4445000"/>
          <p14:tracePt t="49763" x="6034088" y="4445000"/>
          <p14:tracePt t="49771" x="6049963" y="4445000"/>
          <p14:tracePt t="49779" x="6084888" y="4445000"/>
          <p14:tracePt t="49786" x="6110288" y="4445000"/>
          <p14:tracePt t="49794" x="6135688" y="4435475"/>
          <p14:tracePt t="49802" x="6161088" y="4427538"/>
          <p14:tracePt t="49810" x="6194425" y="4427538"/>
          <p14:tracePt t="49818" x="6237288" y="4419600"/>
          <p14:tracePt t="49828" x="6262688" y="4419600"/>
          <p14:tracePt t="49834" x="6297613" y="4410075"/>
          <p14:tracePt t="49842" x="6313488" y="4410075"/>
          <p14:tracePt t="49850" x="6338888" y="4402138"/>
          <p14:tracePt t="49858" x="6356350" y="4402138"/>
          <p14:tracePt t="49866" x="6399213" y="4394200"/>
          <p14:tracePt t="49876" x="6416675" y="4394200"/>
          <p14:tracePt t="49882" x="6432550" y="4384675"/>
          <p14:tracePt t="49893" x="6450013" y="4384675"/>
          <p14:tracePt t="49899" x="6475413" y="4376738"/>
          <p14:tracePt t="49910" x="6492875" y="4368800"/>
          <p14:tracePt t="49916" x="6518275" y="4368800"/>
          <p14:tracePt t="49925" x="6535738" y="4359275"/>
          <p14:tracePt t="49932" x="6561138" y="4359275"/>
          <p14:tracePt t="49940" x="6586538" y="4351338"/>
          <p14:tracePt t="49948" x="6611938" y="4351338"/>
          <p14:tracePt t="49956" x="6654800" y="4341813"/>
          <p14:tracePt t="49964" x="6688138" y="4333875"/>
          <p14:tracePt t="49972" x="6705600" y="4333875"/>
          <p14:tracePt t="49980" x="6746875" y="4325938"/>
          <p14:tracePt t="49988" x="6764338" y="4316413"/>
          <p14:tracePt t="49996" x="6799263" y="4316413"/>
          <p14:tracePt t="50004" x="6815138" y="4316413"/>
          <p14:tracePt t="50012" x="6832600" y="4316413"/>
          <p14:tracePt t="50020" x="6850063" y="4308475"/>
          <p14:tracePt t="50028" x="6891338" y="4300538"/>
          <p14:tracePt t="50036" x="6908800" y="4300538"/>
          <p14:tracePt t="50044" x="6934200" y="4300538"/>
          <p14:tracePt t="50053" x="6959600" y="4300538"/>
          <p14:tracePt t="50062" x="6994525" y="4291013"/>
          <p14:tracePt t="50071" x="7019925" y="4291013"/>
          <p14:tracePt t="50077" x="7053263" y="4283075"/>
          <p14:tracePt t="50085" x="7096125" y="4275138"/>
          <p14:tracePt t="50093" x="7138988" y="4275138"/>
          <p14:tracePt t="50101" x="7172325" y="4265613"/>
          <p14:tracePt t="50110" x="7232650" y="4265613"/>
          <p14:tracePt t="50117" x="7299325" y="4249738"/>
          <p14:tracePt t="50126" x="7359650" y="4249738"/>
          <p14:tracePt t="50133" x="7392988" y="4240213"/>
          <p14:tracePt t="50141" x="7435850" y="4240213"/>
          <p14:tracePt t="50149" x="7512050" y="4240213"/>
          <p14:tracePt t="50157" x="7554913" y="4240213"/>
          <p14:tracePt t="50165" x="7623175" y="4240213"/>
          <p14:tracePt t="50173" x="7666038" y="4240213"/>
          <p14:tracePt t="50183" x="7699375" y="4240213"/>
          <p14:tracePt t="50191" x="7732713" y="4232275"/>
          <p14:tracePt t="50199" x="7767638" y="4232275"/>
          <p14:tracePt t="50204" x="7783513" y="4232275"/>
          <p14:tracePt t="50217" x="7826375" y="4232275"/>
          <p14:tracePt t="50223" x="7851775" y="4232275"/>
          <p14:tracePt t="50232" x="7877175" y="4232275"/>
          <p14:tracePt t="50239" x="7886700" y="4232275"/>
          <p14:tracePt t="50248" x="7902575" y="4232275"/>
          <p14:tracePt t="50255" x="7920038" y="4232275"/>
          <p14:tracePt t="50263" x="7927975" y="4232275"/>
          <p14:tracePt t="50270" x="7954963" y="4240213"/>
          <p14:tracePt t="50278" x="7980363" y="4249738"/>
          <p14:tracePt t="50286" x="7988300" y="4257675"/>
          <p14:tracePt t="50294" x="8005763" y="4265613"/>
          <p14:tracePt t="50302" x="8021638" y="4275138"/>
          <p14:tracePt t="50310" x="8039100" y="4275138"/>
          <p14:tracePt t="50318" x="8047038" y="4283075"/>
          <p14:tracePt t="50326" x="8064500" y="4291013"/>
          <p14:tracePt t="50334" x="8081963" y="4300538"/>
          <p14:tracePt t="50343" x="8081963" y="4308475"/>
          <p14:tracePt t="50351" x="8099425" y="4316413"/>
          <p14:tracePt t="50361" x="8107363" y="4325938"/>
          <p14:tracePt t="50367" x="8115300" y="4333875"/>
          <p14:tracePt t="50376" x="8115300" y="4341813"/>
          <p14:tracePt t="50383" x="8124825" y="4351338"/>
          <p14:tracePt t="50391" x="8132763" y="4359275"/>
          <p14:tracePt t="50399" x="8132763" y="4368800"/>
          <p14:tracePt t="50407" x="8132763" y="4376738"/>
          <p14:tracePt t="50415" x="8132763" y="4394200"/>
          <p14:tracePt t="50422" x="8140700" y="4402138"/>
          <p14:tracePt t="50430" x="8140700" y="4419600"/>
          <p14:tracePt t="50438" x="8150225" y="4445000"/>
          <p14:tracePt t="50449" x="8150225" y="4452938"/>
          <p14:tracePt t="50454" x="8150225" y="4470400"/>
          <p14:tracePt t="50464" x="8150225" y="4486275"/>
          <p14:tracePt t="50470" x="8150225" y="4495800"/>
          <p14:tracePt t="50480" x="8150225" y="4529138"/>
          <p14:tracePt t="50486" x="8150225" y="4538663"/>
          <p14:tracePt t="50496" x="8140700" y="4564063"/>
          <p14:tracePt t="50504" x="8140700" y="4589463"/>
          <p14:tracePt t="50512" x="8132763" y="4605338"/>
          <p14:tracePt t="50520" x="8132763" y="4640263"/>
          <p14:tracePt t="50528" x="8132763" y="4673600"/>
          <p14:tracePt t="50536" x="8115300" y="4716463"/>
          <p14:tracePt t="50544" x="8107363" y="4749800"/>
          <p14:tracePt t="50552" x="8107363" y="4792663"/>
          <p14:tracePt t="50562" x="8089900" y="4860925"/>
          <p14:tracePt t="50569" x="8081963" y="4903788"/>
          <p14:tracePt t="50577" x="8074025" y="4954588"/>
          <p14:tracePt t="50584" x="8074025" y="4979988"/>
          <p14:tracePt t="50594" x="8064500" y="5013325"/>
          <p14:tracePt t="50601" x="8064500" y="5038725"/>
          <p14:tracePt t="50608" x="8056563" y="5064125"/>
          <p14:tracePt t="50617" x="8056563" y="5081588"/>
          <p14:tracePt t="50624" x="8047038" y="5106988"/>
          <p14:tracePt t="50633" x="8047038" y="5124450"/>
          <p14:tracePt t="50640" x="8039100" y="5124450"/>
          <p14:tracePt t="50648" x="8039100" y="5132388"/>
          <p14:tracePt t="50723" x="8039100" y="5141913"/>
          <p14:tracePt t="50729" x="8031163" y="5141913"/>
          <p14:tracePt t="50747" x="8031163" y="5149850"/>
          <p14:tracePt t="50755" x="8021638" y="5149850"/>
          <p14:tracePt t="50763" x="8021638" y="5157788"/>
          <p14:tracePt t="50803" x="8013700" y="5157788"/>
          <p14:tracePt t="50811" x="8005763" y="5167313"/>
          <p14:tracePt t="50819" x="8005763" y="5175250"/>
          <p14:tracePt t="50827" x="7996238" y="5183188"/>
          <p14:tracePt t="50867" x="7988300" y="5192713"/>
          <p14:tracePt t="50947" x="7980363" y="5192713"/>
          <p14:tracePt t="50954" x="7980363" y="5200650"/>
          <p14:tracePt t="86977" x="8021638" y="5167313"/>
          <p14:tracePt t="86984" x="8056563" y="5149850"/>
          <p14:tracePt t="86992" x="8132763" y="5091113"/>
          <p14:tracePt t="87000" x="8269288" y="5005388"/>
          <p14:tracePt t="87008" x="8345488" y="4946650"/>
          <p14:tracePt t="87016" x="8421688" y="4911725"/>
          <p14:tracePt t="87024" x="8540750" y="4852988"/>
          <p14:tracePt t="87032" x="8616950" y="4827588"/>
          <p14:tracePt t="87040" x="8753475" y="4749800"/>
          <p14:tracePt t="87048" x="8812213" y="4716463"/>
          <p14:tracePt t="87056" x="8948738" y="4657725"/>
          <p14:tracePt t="87064" x="9050338" y="4614863"/>
          <p14:tracePt t="87072" x="9126538" y="457200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日期占位符 3">
            <a:extLst>
              <a:ext uri="{FF2B5EF4-FFF2-40B4-BE49-F238E27FC236}">
                <a16:creationId xmlns:a16="http://schemas.microsoft.com/office/drawing/2014/main" id="{AB8EE8BE-B35A-4A93-B82B-6A4CB7AE1676}"/>
              </a:ext>
            </a:extLst>
          </p:cNvPr>
          <p:cNvSpPr>
            <a:spLocks noGrp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7D556DD-0239-4DF9-B1D7-210E86DCB4F6}" type="datetime10">
              <a:rPr lang="zh-CN" altLang="en-US" sz="12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10:45</a:t>
            </a:fld>
            <a:endParaRPr lang="en-US" altLang="zh-CN" sz="1200">
              <a:latin typeface="Arial" panose="020B0604020202020204" pitchFamily="34" charset="0"/>
            </a:endParaRPr>
          </a:p>
        </p:txBody>
      </p:sp>
      <p:sp>
        <p:nvSpPr>
          <p:cNvPr id="7171" name="灯片编号占位符 2">
            <a:extLst>
              <a:ext uri="{FF2B5EF4-FFF2-40B4-BE49-F238E27FC236}">
                <a16:creationId xmlns:a16="http://schemas.microsoft.com/office/drawing/2014/main" id="{C91804A2-A88F-4533-8B8B-6422E60EC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5EB489C-F662-4C94-824D-F345ED1FAA3E}" type="slidenum">
              <a:rPr lang="en-US" altLang="zh-CN" sz="1200" smtClean="0">
                <a:latin typeface="Arial Black" panose="020B0A04020102020204" pitchFamily="34" charset="0"/>
              </a:rPr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US" altLang="zh-CN" sz="1200">
              <a:latin typeface="Arial Black" panose="020B0A04020102020204" pitchFamily="34" charset="0"/>
            </a:endParaRPr>
          </a:p>
        </p:txBody>
      </p:sp>
      <p:sp>
        <p:nvSpPr>
          <p:cNvPr id="7172" name="Rectangle 2">
            <a:extLst>
              <a:ext uri="{FF2B5EF4-FFF2-40B4-BE49-F238E27FC236}">
                <a16:creationId xmlns:a16="http://schemas.microsoft.com/office/drawing/2014/main" id="{42EA735F-B98E-4108-A0DD-72B34D03B5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8275"/>
            <a:ext cx="82804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 b="1">
                <a:solidFill>
                  <a:srgbClr val="8000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b="1">
                <a:solidFill>
                  <a:srgbClr val="FF0000"/>
                </a:solidFill>
                <a:latin typeface="Times New Roman" panose="02020603050405020304" pitchFamily="18" charset="0"/>
              </a:rPr>
              <a:t>2. Mechanism for UV-Vis Spectroscopy</a:t>
            </a:r>
            <a:endParaRPr kumimoji="1" lang="zh-CN" altLang="en-US" b="1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7173" name="Rectangle 4">
            <a:extLst>
              <a:ext uri="{FF2B5EF4-FFF2-40B4-BE49-F238E27FC236}">
                <a16:creationId xmlns:a16="http://schemas.microsoft.com/office/drawing/2014/main" id="{5DB69D94-87AB-4372-84A3-1F0D710B22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054100"/>
            <a:ext cx="5113338" cy="56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buFont typeface="Webdings" panose="05030102010509060703" pitchFamily="18" charset="2"/>
              <a:buNone/>
            </a:pPr>
            <a:r>
              <a:rPr kumimoji="1" lang="en-US" altLang="zh-CN" sz="2800" b="1">
                <a:solidFill>
                  <a:srgbClr val="FF0000"/>
                </a:solidFill>
                <a:latin typeface="Times New Roman" panose="02020603050405020304" pitchFamily="18" charset="0"/>
              </a:rPr>
              <a:t>1) Molecular Orbital Theory</a:t>
            </a:r>
            <a:endParaRPr kumimoji="1" lang="zh-CN" altLang="en-US" sz="2800" b="1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7174" name="Text Box 5">
            <a:extLst>
              <a:ext uri="{FF2B5EF4-FFF2-40B4-BE49-F238E27FC236}">
                <a16:creationId xmlns:a16="http://schemas.microsoft.com/office/drawing/2014/main" id="{41FE6F3D-45DB-4994-A804-C36E53F0EE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1700213"/>
            <a:ext cx="8664575" cy="212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288925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288925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288925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288925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288925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288925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288925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288925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288925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buFont typeface="Arial" panose="020B0604020202020204" pitchFamily="34" charset="0"/>
              <a:buNone/>
            </a:pPr>
            <a:r>
              <a:rPr lang="en-US" altLang="zh-CN" sz="2200">
                <a:latin typeface="Arial" panose="020B0604020202020204" pitchFamily="34" charset="0"/>
                <a:cs typeface="Arial" panose="020B0604020202020204" pitchFamily="34" charset="0"/>
              </a:rPr>
              <a:t>According to molecular orbital theory, when two atoms combine to be a molecule, a linear combination of the atom orbits produces two molecular orbitals – </a:t>
            </a:r>
            <a:r>
              <a:rPr lang="en-US" altLang="zh-CN" sz="22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bonding orbital </a:t>
            </a:r>
            <a:r>
              <a:rPr lang="en-US" altLang="zh-CN" sz="2200">
                <a:latin typeface="Arial" panose="020B0604020202020204" pitchFamily="34" charset="0"/>
                <a:cs typeface="Arial" panose="020B0604020202020204" pitchFamily="34" charset="0"/>
              </a:rPr>
              <a:t>(lower energy) and </a:t>
            </a:r>
            <a:r>
              <a:rPr lang="en-US" altLang="zh-CN" sz="22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anti-bonding</a:t>
            </a:r>
            <a:r>
              <a:rPr lang="en-US" altLang="zh-CN" sz="22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2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orbital</a:t>
            </a:r>
            <a:r>
              <a:rPr lang="en-US" altLang="zh-CN" sz="2200">
                <a:latin typeface="Arial" panose="020B0604020202020204" pitchFamily="34" charset="0"/>
                <a:cs typeface="Arial" panose="020B0604020202020204" pitchFamily="34" charset="0"/>
              </a:rPr>
              <a:t> (higher energy). Electrons are usually on the bonding orbital, and promoted to the anti-bonding orbital after absorbing energy, in another word, </a:t>
            </a:r>
            <a:r>
              <a:rPr lang="en-US" altLang="zh-CN" sz="22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excitation</a:t>
            </a:r>
            <a:r>
              <a:rPr lang="en-US" altLang="zh-CN" sz="22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zh-CN" altLang="zh-CN" sz="2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175" name="Group 15">
            <a:extLst>
              <a:ext uri="{FF2B5EF4-FFF2-40B4-BE49-F238E27FC236}">
                <a16:creationId xmlns:a16="http://schemas.microsoft.com/office/drawing/2014/main" id="{978C4C80-9085-43F9-BE76-1ED1ABEC45CB}"/>
              </a:ext>
            </a:extLst>
          </p:cNvPr>
          <p:cNvGrpSpPr>
            <a:grpSpLocks/>
          </p:cNvGrpSpPr>
          <p:nvPr/>
        </p:nvGrpSpPr>
        <p:grpSpPr bwMode="auto">
          <a:xfrm>
            <a:off x="565150" y="3824288"/>
            <a:ext cx="8328025" cy="1998662"/>
            <a:chOff x="385" y="2160"/>
            <a:chExt cx="5246" cy="1259"/>
          </a:xfrm>
        </p:grpSpPr>
        <p:sp>
          <p:nvSpPr>
            <p:cNvPr id="7177" name="Text Box 3">
              <a:extLst>
                <a:ext uri="{FF2B5EF4-FFF2-40B4-BE49-F238E27FC236}">
                  <a16:creationId xmlns:a16="http://schemas.microsoft.com/office/drawing/2014/main" id="{A988346F-42E3-42C8-8D34-AEDDF3530F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7" y="3082"/>
              <a:ext cx="5184" cy="3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tabLst>
                  <a:tab pos="4662488" algn="l"/>
                </a:tabLst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tabLst>
                  <a:tab pos="4662488" algn="l"/>
                </a:tabLst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tabLst>
                  <a:tab pos="4662488" algn="l"/>
                </a:tabLs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tabLst>
                  <a:tab pos="4662488" algn="l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tabLst>
                  <a:tab pos="4662488" algn="l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tabLst>
                  <a:tab pos="4662488" algn="l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tabLst>
                  <a:tab pos="4662488" algn="l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tabLst>
                  <a:tab pos="4662488" algn="l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tabLst>
                  <a:tab pos="4662488" algn="l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50000"/>
                </a:spcBef>
                <a:buFont typeface="Webdings" panose="05030102010509060703" pitchFamily="18" charset="2"/>
                <a:buNone/>
              </a:pPr>
              <a:r>
                <a:rPr kumimoji="1" lang="en-US" altLang="zh-CN" sz="2400" b="1" u="sng">
                  <a:latin typeface="Arial" panose="020B0604020202020204" pitchFamily="34" charset="0"/>
                  <a:ea typeface="楷体_GB2312" pitchFamily="49" charset="-122"/>
                  <a:cs typeface="Arial" panose="020B0604020202020204" pitchFamily="34" charset="0"/>
                </a:rPr>
                <a:t>lone pair electron/n-electron</a:t>
              </a:r>
              <a:r>
                <a:rPr kumimoji="1" lang="en-US" altLang="zh-CN" sz="2400">
                  <a:latin typeface="Arial" panose="020B0604020202020204" pitchFamily="34" charset="0"/>
                  <a:ea typeface="楷体_GB2312" pitchFamily="49" charset="-122"/>
                  <a:cs typeface="Arial" panose="020B0604020202020204" pitchFamily="34" charset="0"/>
                </a:rPr>
                <a:t>: </a:t>
              </a:r>
              <a:r>
                <a:rPr kumimoji="1" lang="en-US" altLang="zh-CN" sz="2400">
                  <a:solidFill>
                    <a:srgbClr val="FF0000"/>
                  </a:solidFill>
                  <a:latin typeface="Arial" panose="020B0604020202020204" pitchFamily="34" charset="0"/>
                  <a:ea typeface="楷体_GB2312" pitchFamily="49" charset="-122"/>
                  <a:cs typeface="Arial" panose="020B0604020202020204" pitchFamily="34" charset="0"/>
                </a:rPr>
                <a:t>non-bonding orbital </a:t>
              </a:r>
              <a:r>
                <a:rPr kumimoji="1" lang="en-US" altLang="zh-CN" sz="2400">
                  <a:latin typeface="Arial" panose="020B0604020202020204" pitchFamily="34" charset="0"/>
                  <a:ea typeface="楷体_GB2312" pitchFamily="49" charset="-122"/>
                  <a:cs typeface="Arial" panose="020B0604020202020204" pitchFamily="34" charset="0"/>
                </a:rPr>
                <a:t>(</a:t>
              </a:r>
              <a:r>
                <a:rPr kumimoji="1" lang="en-US" altLang="zh-CN" sz="2400" b="1">
                  <a:latin typeface="Arial" panose="020B0604020202020204" pitchFamily="34" charset="0"/>
                  <a:ea typeface="楷体_GB2312" pitchFamily="49" charset="-122"/>
                  <a:cs typeface="Arial" panose="020B0604020202020204" pitchFamily="34" charset="0"/>
                </a:rPr>
                <a:t>n</a:t>
              </a:r>
              <a:r>
                <a:rPr kumimoji="1" lang="en-US" altLang="zh-CN" sz="2400">
                  <a:latin typeface="Arial" panose="020B0604020202020204" pitchFamily="34" charset="0"/>
                  <a:ea typeface="楷体_GB2312" pitchFamily="49" charset="-122"/>
                  <a:cs typeface="Arial" panose="020B0604020202020204" pitchFamily="34" charset="0"/>
                </a:rPr>
                <a:t>) </a:t>
              </a:r>
              <a:endParaRPr kumimoji="1" lang="zh-CN" altLang="en-US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endParaRPr>
            </a:p>
          </p:txBody>
        </p:sp>
        <p:sp>
          <p:nvSpPr>
            <p:cNvPr id="7178" name="Rectangle 7">
              <a:extLst>
                <a:ext uri="{FF2B5EF4-FFF2-40B4-BE49-F238E27FC236}">
                  <a16:creationId xmlns:a16="http://schemas.microsoft.com/office/drawing/2014/main" id="{87664207-B6A7-40C4-BA6F-D387AFD74C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5" y="2432"/>
              <a:ext cx="116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kumimoji="1" lang="en-US" altLang="zh-CN" sz="2400" b="1" u="sng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endParaRPr>
            </a:p>
          </p:txBody>
        </p:sp>
        <p:sp>
          <p:nvSpPr>
            <p:cNvPr id="7179" name="Rectangle 8">
              <a:extLst>
                <a:ext uri="{FF2B5EF4-FFF2-40B4-BE49-F238E27FC236}">
                  <a16:creationId xmlns:a16="http://schemas.microsoft.com/office/drawing/2014/main" id="{392D8849-C72E-4B8A-AE94-EB5E2E9074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2" y="2160"/>
              <a:ext cx="2132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bonding orbital: </a:t>
              </a:r>
              <a:r>
                <a:rPr kumimoji="1" lang="en-US" altLang="zh-CN" sz="2400" b="1">
                  <a:latin typeface="Arial" panose="020B0604020202020204" pitchFamily="34" charset="0"/>
                  <a:ea typeface="楷体_GB2312" pitchFamily="49" charset="-122"/>
                  <a:cs typeface="Arial" panose="020B0604020202020204" pitchFamily="34" charset="0"/>
                </a:rPr>
                <a:t>σ,π</a:t>
              </a:r>
              <a:endParaRPr kumimoji="1" lang="zh-CN" altLang="en-US" sz="2400" b="1" u="sng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endParaRPr>
            </a:p>
          </p:txBody>
        </p:sp>
        <p:sp>
          <p:nvSpPr>
            <p:cNvPr id="7180" name="Rectangle 9">
              <a:extLst>
                <a:ext uri="{FF2B5EF4-FFF2-40B4-BE49-F238E27FC236}">
                  <a16:creationId xmlns:a16="http://schemas.microsoft.com/office/drawing/2014/main" id="{DC9344C4-0066-4F6E-8878-B343836C36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2" y="2580"/>
              <a:ext cx="2415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240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anti-bonding orbital: </a:t>
              </a:r>
              <a:r>
                <a:rPr kumimoji="1" lang="en-US" altLang="zh-CN" sz="2400" b="1">
                  <a:latin typeface="Arial" panose="020B0604020202020204" pitchFamily="34" charset="0"/>
                  <a:ea typeface="楷体_GB2312" pitchFamily="49" charset="-122"/>
                  <a:cs typeface="Arial" panose="020B0604020202020204" pitchFamily="34" charset="0"/>
                </a:rPr>
                <a:t>σ*, π*</a:t>
              </a:r>
              <a:endParaRPr kumimoji="1" lang="en-US" altLang="zh-CN" sz="2400" b="1" u="sng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181" name="Rectangle 11">
              <a:extLst>
                <a:ext uri="{FF2B5EF4-FFF2-40B4-BE49-F238E27FC236}">
                  <a16:creationId xmlns:a16="http://schemas.microsoft.com/office/drawing/2014/main" id="{15935EA6-C527-43A4-B355-35DF754CEA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" y="2391"/>
              <a:ext cx="1578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2400" b="1" u="sng">
                  <a:latin typeface="Arial" panose="020B0604020202020204" pitchFamily="34" charset="0"/>
                  <a:ea typeface="楷体_GB2312" pitchFamily="49" charset="-122"/>
                  <a:cs typeface="Arial" panose="020B0604020202020204" pitchFamily="34" charset="0"/>
                </a:rPr>
                <a:t>σ-bond, π-bond</a:t>
              </a:r>
              <a:endParaRPr kumimoji="1" lang="zh-CN" altLang="en-US" sz="2400" b="1" u="sng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endParaRPr>
            </a:p>
          </p:txBody>
        </p:sp>
        <p:sp>
          <p:nvSpPr>
            <p:cNvPr id="7182" name="AutoShape 14">
              <a:extLst>
                <a:ext uri="{FF2B5EF4-FFF2-40B4-BE49-F238E27FC236}">
                  <a16:creationId xmlns:a16="http://schemas.microsoft.com/office/drawing/2014/main" id="{80995824-E441-4233-A957-60DE9032CB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0" y="2278"/>
              <a:ext cx="272" cy="544"/>
            </a:xfrm>
            <a:prstGeom prst="leftBrace">
              <a:avLst>
                <a:gd name="adj1" fmla="val 16667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CB4F2017-883F-477A-9A8F-8DA825BEC4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slow" advTm="9874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2758" x="8158163" y="4673600"/>
          <p14:tracePt t="42796" x="8166100" y="4673600"/>
          <p14:tracePt t="42811" x="8183563" y="4665663"/>
          <p14:tracePt t="42819" x="8226425" y="4665663"/>
          <p14:tracePt t="42835" x="8259763" y="4657725"/>
          <p14:tracePt t="42844" x="8294688" y="4648200"/>
          <p14:tracePt t="42856" x="8328025" y="4622800"/>
          <p14:tracePt t="42864" x="8353425" y="4614863"/>
          <p14:tracePt t="42872" x="8353425" y="4589463"/>
          <p14:tracePt t="42879" x="8285163" y="4529138"/>
          <p14:tracePt t="43162" x="8132763" y="4384675"/>
          <p14:tracePt t="43166" x="6627813" y="3594100"/>
          <p14:tracePt t="43596" x="4249738" y="6118225"/>
          <p14:tracePt t="43604" x="4300538" y="6110288"/>
          <p14:tracePt t="43612" x="4316413" y="6102350"/>
          <p14:tracePt t="43620" x="4325938" y="6092825"/>
          <p14:tracePt t="43689" x="4333875" y="6092825"/>
          <p14:tracePt t="43696" x="4341813" y="6092825"/>
          <p14:tracePt t="43706" x="4359275" y="6092825"/>
          <p14:tracePt t="43714" x="4384675" y="6092825"/>
          <p14:tracePt t="43727" x="4445000" y="6092825"/>
          <p14:tracePt t="43732" x="4486275" y="6092825"/>
          <p14:tracePt t="43742" x="4572000" y="6092825"/>
          <p14:tracePt t="43750" x="4775200" y="6076950"/>
          <p14:tracePt t="43758" x="4843463" y="6076950"/>
          <p14:tracePt t="43766" x="5005388" y="6049963"/>
          <p14:tracePt t="43774" x="5157788" y="6042025"/>
          <p14:tracePt t="43782" x="5405438" y="5999163"/>
          <p14:tracePt t="43790" x="5557838" y="5983288"/>
          <p14:tracePt t="43798" x="5684838" y="5957888"/>
          <p14:tracePt t="43806" x="5788025" y="5948363"/>
          <p14:tracePt t="43814" x="5821363" y="5940425"/>
          <p14:tracePt t="43822" x="5864225" y="5940425"/>
          <p14:tracePt t="43830" x="5864225" y="5948363"/>
          <p14:tracePt t="43839" x="5829300" y="5973763"/>
          <p14:tracePt t="43846" x="5626100" y="6153150"/>
          <p14:tracePt t="44366" x="5641975" y="6076950"/>
          <p14:tracePt t="44374" x="5710238" y="5880100"/>
          <p14:tracePt t="44386" x="5727700" y="5702300"/>
          <p14:tracePt t="44394" x="5710238" y="5565775"/>
          <p14:tracePt t="44404" x="5710238" y="5540375"/>
          <p14:tracePt t="44412" x="5710238" y="5464175"/>
          <p14:tracePt t="44419" x="5761038" y="5370513"/>
          <p14:tracePt t="44428" x="5821363" y="5294313"/>
          <p14:tracePt t="44435" x="5854700" y="5251450"/>
          <p14:tracePt t="44443" x="5872163" y="5218113"/>
          <p14:tracePt t="44451" x="5872163" y="5183188"/>
          <p14:tracePt t="44459" x="5872163" y="5167313"/>
          <p14:tracePt t="44466" x="5864225" y="5141913"/>
          <p14:tracePt t="44475" x="5838825" y="5116513"/>
          <p14:tracePt t="44483" x="5829300" y="5099050"/>
          <p14:tracePt t="44491" x="5795963" y="5073650"/>
          <p14:tracePt t="44498" x="5770563" y="5048250"/>
          <p14:tracePt t="44506" x="5727700" y="5013325"/>
          <p14:tracePt t="44515" x="5694363" y="4972050"/>
          <p14:tracePt t="44524" x="5634038" y="4919663"/>
          <p14:tracePt t="44531" x="5600700" y="4886325"/>
          <p14:tracePt t="44539" x="5575300" y="4843463"/>
          <p14:tracePt t="44546" x="5532438" y="4818063"/>
          <p14:tracePt t="44555" x="5497513" y="4792663"/>
          <p14:tracePt t="44564" x="5446713" y="4749800"/>
          <p14:tracePt t="44571" x="5413375" y="4733925"/>
          <p14:tracePt t="44580" x="5380038" y="4716463"/>
          <p14:tracePt t="44586" x="5353050" y="4708525"/>
          <p14:tracePt t="44596" x="5319713" y="4699000"/>
          <p14:tracePt t="44602" x="5294313" y="4691063"/>
          <p14:tracePt t="44612" x="5235575" y="4673600"/>
          <p14:tracePt t="44620" x="5192713" y="4657725"/>
          <p14:tracePt t="44628" x="5149850" y="4648200"/>
          <p14:tracePt t="44636" x="5099050" y="4622800"/>
          <p14:tracePt t="44644" x="5064125" y="4614863"/>
          <p14:tracePt t="44653" x="5048250" y="4614863"/>
          <p14:tracePt t="44660" x="5013325" y="4597400"/>
          <p14:tracePt t="44668" x="4979988" y="4597400"/>
          <p14:tracePt t="44676" x="4946650" y="4589463"/>
          <p14:tracePt t="44684" x="4911725" y="4579938"/>
          <p14:tracePt t="44692" x="4868863" y="4572000"/>
          <p14:tracePt t="44700" x="4827588" y="4572000"/>
          <p14:tracePt t="44708" x="4792663" y="4564063"/>
          <p14:tracePt t="44716" x="4716463" y="4554538"/>
          <p14:tracePt t="44724" x="4708525" y="4554538"/>
          <p14:tracePt t="44732" x="4673600" y="4546600"/>
          <p14:tracePt t="44740" x="4648200" y="4538663"/>
          <p14:tracePt t="44748" x="4605338" y="4529138"/>
          <p14:tracePt t="44756" x="4579938" y="4529138"/>
          <p14:tracePt t="44764" x="4564063" y="4521200"/>
          <p14:tracePt t="44772" x="4538663" y="4521200"/>
          <p14:tracePt t="44780" x="4529138" y="4521200"/>
          <p14:tracePt t="44788" x="4521200" y="4521200"/>
          <p14:tracePt t="44915" x="4529138" y="4521200"/>
          <p14:tracePt t="44923" x="4572000" y="4521200"/>
          <p14:tracePt t="44931" x="4605338" y="4521200"/>
          <p14:tracePt t="44939" x="4648200" y="4521200"/>
          <p14:tracePt t="44947" x="4733925" y="4521200"/>
          <p14:tracePt t="44955" x="4802188" y="4521200"/>
          <p14:tracePt t="44963" x="4878388" y="4521200"/>
          <p14:tracePt t="44971" x="4962525" y="4521200"/>
          <p14:tracePt t="44979" x="5048250" y="4521200"/>
          <p14:tracePt t="44989" x="5132388" y="4503738"/>
          <p14:tracePt t="44995" x="5218113" y="4495800"/>
          <p14:tracePt t="45004" x="5311775" y="4486275"/>
          <p14:tracePt t="45010" x="5395913" y="4486275"/>
          <p14:tracePt t="45019" x="5456238" y="4478338"/>
          <p14:tracePt t="45026" x="5524500" y="4478338"/>
          <p14:tracePt t="45034" x="5583238" y="4460875"/>
          <p14:tracePt t="45042" x="5694363" y="4452938"/>
          <p14:tracePt t="45050" x="5753100" y="4452938"/>
          <p14:tracePt t="45058" x="5829300" y="4452938"/>
          <p14:tracePt t="45066" x="5880100" y="4452938"/>
          <p14:tracePt t="45076" x="5957888" y="4452938"/>
          <p14:tracePt t="45082" x="6049963" y="4452938"/>
          <p14:tracePt t="45092" x="6127750" y="4445000"/>
          <p14:tracePt t="45100" x="6186488" y="4445000"/>
          <p14:tracePt t="45106" x="6254750" y="4445000"/>
          <p14:tracePt t="45114" x="6297613" y="4445000"/>
          <p14:tracePt t="45122" x="6373813" y="4445000"/>
          <p14:tracePt t="45130" x="6399213" y="4445000"/>
          <p14:tracePt t="45140" x="6432550" y="4445000"/>
          <p14:tracePt t="45146" x="6492875" y="4445000"/>
          <p14:tracePt t="45156" x="6526213" y="4445000"/>
          <p14:tracePt t="45162" x="6561138" y="4445000"/>
          <p14:tracePt t="45172" x="6577013" y="4445000"/>
          <p14:tracePt t="45180" x="6602413" y="4445000"/>
          <p14:tracePt t="45188" x="6637338" y="4445000"/>
          <p14:tracePt t="45196" x="6670675" y="4445000"/>
          <p14:tracePt t="45204" x="6696075" y="4445000"/>
          <p14:tracePt t="45212" x="6721475" y="4435475"/>
          <p14:tracePt t="45220" x="6746875" y="4435475"/>
          <p14:tracePt t="45236" x="6756400" y="4435475"/>
          <p14:tracePt t="45244" x="6764338" y="4435475"/>
          <p14:tracePt t="45253" x="6772275" y="4435475"/>
          <p14:tracePt t="45261" x="6772275" y="4427538"/>
          <p14:tracePt t="45277" x="6781800" y="4427538"/>
          <p14:tracePt t="45308" x="6799263" y="4427538"/>
          <p14:tracePt t="45324" x="6807200" y="4427538"/>
          <p14:tracePt t="45332" x="6824663" y="4427538"/>
          <p14:tracePt t="45356" x="6840538" y="4427538"/>
          <p14:tracePt t="45372" x="6850063" y="4427538"/>
          <p14:tracePt t="45471" x="6858000" y="4427538"/>
          <p14:tracePt t="46832" x="6824663" y="4435475"/>
          <p14:tracePt t="46841" x="6746875" y="4478338"/>
          <p14:tracePt t="46848" x="6670675" y="4513263"/>
          <p14:tracePt t="46856" x="6627813" y="4538663"/>
          <p14:tracePt t="46862" x="6551613" y="4572000"/>
          <p14:tracePt t="46872" x="6475413" y="4614863"/>
          <p14:tracePt t="46890" x="6297613" y="4699000"/>
          <p14:tracePt t="46896" x="6178550" y="4741863"/>
          <p14:tracePt t="46904" x="6118225" y="4767263"/>
          <p14:tracePt t="46912" x="6067425" y="4784725"/>
          <p14:tracePt t="46920" x="6008688" y="4802188"/>
          <p14:tracePt t="46928" x="5991225" y="4810125"/>
          <p14:tracePt t="46936" x="5940425" y="4827588"/>
          <p14:tracePt t="46944" x="5864225" y="4852988"/>
          <p14:tracePt t="46953" x="5846763" y="4860925"/>
          <p14:tracePt t="46960" x="5788025" y="4878388"/>
          <p14:tracePt t="46969" x="5727700" y="4894263"/>
          <p14:tracePt t="46976" x="5668963" y="4903788"/>
          <p14:tracePt t="46984" x="5549900" y="4937125"/>
          <p14:tracePt t="46992" x="5489575" y="4962525"/>
          <p14:tracePt t="47001" x="5413375" y="4972050"/>
          <p14:tracePt t="47008" x="5353050" y="4979988"/>
          <p14:tracePt t="47016" x="5294313" y="4987925"/>
          <p14:tracePt t="47024" x="5276850" y="4997450"/>
          <p14:tracePt t="47033" x="5251450" y="5005388"/>
          <p14:tracePt t="47040" x="5226050" y="5005388"/>
          <p14:tracePt t="47048" x="5192713" y="5013325"/>
          <p14:tracePt t="47056" x="5175250" y="5013325"/>
          <p14:tracePt t="47065" x="5157788" y="5013325"/>
          <p14:tracePt t="47072" x="5132388" y="5022850"/>
          <p14:tracePt t="47080" x="5116513" y="5022850"/>
          <p14:tracePt t="47088" x="5099050" y="5022850"/>
          <p14:tracePt t="47097" x="5064125" y="5030788"/>
          <p14:tracePt t="47106" x="5038725" y="5030788"/>
          <p14:tracePt t="47112" x="5005388" y="5030788"/>
          <p14:tracePt t="47122" x="4962525" y="5038725"/>
          <p14:tracePt t="47128" x="4919663" y="5038725"/>
          <p14:tracePt t="47138" x="4886325" y="5038725"/>
          <p14:tracePt t="47147" x="4852988" y="5038725"/>
          <p14:tracePt t="47154" x="4802188" y="5038725"/>
          <p14:tracePt t="47162" x="4767263" y="5038725"/>
          <p14:tracePt t="47170" x="4733925" y="5038725"/>
          <p14:tracePt t="47178" x="4716463" y="5038725"/>
          <p14:tracePt t="47187" x="4691063" y="5038725"/>
          <p14:tracePt t="47194" x="4665663" y="5038725"/>
          <p14:tracePt t="47202" x="4657725" y="5038725"/>
          <p14:tracePt t="47210" x="4640263" y="5030788"/>
          <p14:tracePt t="47218" x="4605338" y="5030788"/>
          <p14:tracePt t="47226" x="4579938" y="5022850"/>
          <p14:tracePt t="47234" x="4572000" y="5022850"/>
          <p14:tracePt t="47242" x="4546600" y="5022850"/>
          <p14:tracePt t="47250" x="4538663" y="5022850"/>
          <p14:tracePt t="47258" x="4513263" y="5022850"/>
          <p14:tracePt t="47266" x="4486275" y="5022850"/>
          <p14:tracePt t="47274" x="4478338" y="5022850"/>
          <p14:tracePt t="47282" x="4470400" y="5022850"/>
          <p14:tracePt t="47290" x="4460875" y="5022850"/>
          <p14:tracePt t="47322" x="4452938" y="5022850"/>
          <p14:tracePt t="47332" x="4445000" y="5022850"/>
          <p14:tracePt t="47347" x="4435475" y="5022850"/>
          <p14:tracePt t="47394" x="4427538" y="5022850"/>
          <p14:tracePt t="47421" x="4410075" y="5022850"/>
          <p14:tracePt t="47429" x="4402138" y="5022850"/>
          <p14:tracePt t="47438" x="4394200" y="5022850"/>
          <p14:tracePt t="47445" x="4384675" y="5022850"/>
          <p14:tracePt t="47456" x="4368800" y="5022850"/>
          <p14:tracePt t="47465" x="4351338" y="5022850"/>
          <p14:tracePt t="47481" x="4341813" y="5022850"/>
          <p14:tracePt t="47702" x="4351338" y="5022850"/>
          <p14:tracePt t="47710" x="4368800" y="5030788"/>
          <p14:tracePt t="47718" x="4384675" y="5030788"/>
          <p14:tracePt t="47726" x="4402138" y="5030788"/>
          <p14:tracePt t="47734" x="4435475" y="5030788"/>
          <p14:tracePt t="47742" x="4460875" y="5030788"/>
          <p14:tracePt t="47750" x="4486275" y="5030788"/>
          <p14:tracePt t="47758" x="4521200" y="5030788"/>
          <p14:tracePt t="47766" x="4554538" y="5030788"/>
          <p14:tracePt t="47774" x="4589463" y="5030788"/>
          <p14:tracePt t="47782" x="4614863" y="5030788"/>
          <p14:tracePt t="47790" x="4657725" y="5030788"/>
          <p14:tracePt t="47798" x="4691063" y="5030788"/>
          <p14:tracePt t="47806" x="4724400" y="5030788"/>
          <p14:tracePt t="47814" x="4749800" y="5030788"/>
          <p14:tracePt t="47822" x="4775200" y="5030788"/>
          <p14:tracePt t="47830" x="4810125" y="5030788"/>
          <p14:tracePt t="47838" x="4818063" y="5030788"/>
          <p14:tracePt t="47846" x="4835525" y="5030788"/>
          <p14:tracePt t="47854" x="4860925" y="5030788"/>
          <p14:tracePt t="47862" x="4868863" y="5030788"/>
          <p14:tracePt t="47870" x="4886325" y="5030788"/>
          <p14:tracePt t="47879" x="4903788" y="5030788"/>
          <p14:tracePt t="47894" x="4937125" y="5030788"/>
          <p14:tracePt t="47902" x="4946650" y="5030788"/>
          <p14:tracePt t="47910" x="4972050" y="5030788"/>
          <p14:tracePt t="47918" x="4987925" y="5038725"/>
          <p14:tracePt t="47926" x="4997450" y="5038725"/>
          <p14:tracePt t="47934" x="5022850" y="5038725"/>
          <p14:tracePt t="47942" x="5038725" y="5048250"/>
          <p14:tracePt t="47950" x="5056188" y="5048250"/>
          <p14:tracePt t="47960" x="5073650" y="5048250"/>
          <p14:tracePt t="47966" x="5099050" y="5056188"/>
          <p14:tracePt t="47976" x="5149850" y="5056188"/>
          <p14:tracePt t="47984" x="5183188" y="5064125"/>
          <p14:tracePt t="47992" x="5208588" y="5064125"/>
          <p14:tracePt t="48000" x="5276850" y="5064125"/>
          <p14:tracePt t="48008" x="5337175" y="5064125"/>
          <p14:tracePt t="48018" x="5380038" y="5064125"/>
          <p14:tracePt t="48024" x="5438775" y="5064125"/>
          <p14:tracePt t="48033" x="5497513" y="5064125"/>
          <p14:tracePt t="48040" x="5565775" y="5064125"/>
          <p14:tracePt t="48048" x="5608638" y="5064125"/>
          <p14:tracePt t="48056" x="5684838" y="5064125"/>
          <p14:tracePt t="48064" x="5735638" y="5064125"/>
          <p14:tracePt t="48072" x="5795963" y="5064125"/>
          <p14:tracePt t="48080" x="5829300" y="5064125"/>
          <p14:tracePt t="48088" x="5872163" y="5064125"/>
          <p14:tracePt t="48096" x="5932488" y="5064125"/>
          <p14:tracePt t="48105" x="5973763" y="5064125"/>
          <p14:tracePt t="48112" x="6042025" y="5064125"/>
          <p14:tracePt t="48120" x="6102350" y="5064125"/>
          <p14:tracePt t="48128" x="6161088" y="5064125"/>
          <p14:tracePt t="48136" x="6221413" y="5064125"/>
          <p14:tracePt t="48144" x="6254750" y="5064125"/>
          <p14:tracePt t="48152" x="6305550" y="5064125"/>
          <p14:tracePt t="48160" x="6391275" y="5064125"/>
          <p14:tracePt t="48172" x="6450013" y="5064125"/>
          <p14:tracePt t="48180" x="6475413" y="5064125"/>
          <p14:tracePt t="48188" x="6551613" y="5064125"/>
          <p14:tracePt t="48196" x="6611938" y="5064125"/>
          <p14:tracePt t="48205" x="6670675" y="5064125"/>
          <p14:tracePt t="48213" x="6696075" y="5064125"/>
          <p14:tracePt t="48221" x="6738938" y="5064125"/>
          <p14:tracePt t="48229" x="6781800" y="5064125"/>
          <p14:tracePt t="48238" x="6799263" y="5064125"/>
          <p14:tracePt t="48244" x="6832600" y="5064125"/>
          <p14:tracePt t="48254" x="6850063" y="5064125"/>
          <p14:tracePt t="48260" x="6875463" y="5064125"/>
          <p14:tracePt t="48270" x="6883400" y="5064125"/>
          <p14:tracePt t="48276" x="6891338" y="5064125"/>
          <p14:tracePt t="48286" x="6900863" y="5064125"/>
          <p14:tracePt t="48294" x="6908800" y="5064125"/>
          <p14:tracePt t="48303" x="6926263" y="5064125"/>
          <p14:tracePt t="48310" x="6934200" y="5064125"/>
          <p14:tracePt t="48318" x="6951663" y="5056188"/>
          <p14:tracePt t="48326" x="6959600" y="5056188"/>
          <p14:tracePt t="48334" x="6985000" y="5056188"/>
          <p14:tracePt t="48342" x="7002463" y="5048250"/>
          <p14:tracePt t="48350" x="7035800" y="5048250"/>
          <p14:tracePt t="48358" x="7045325" y="5038725"/>
          <p14:tracePt t="48366" x="7078663" y="5038725"/>
          <p14:tracePt t="48374" x="7113588" y="5030788"/>
          <p14:tracePt t="48382" x="7154863" y="5022850"/>
          <p14:tracePt t="48390" x="7189788" y="5013325"/>
          <p14:tracePt t="48398" x="7215188" y="5005388"/>
          <p14:tracePt t="48406" x="7232650" y="4997450"/>
          <p14:tracePt t="48422" x="7240588" y="4987925"/>
          <p14:tracePt t="48554" x="7232650" y="4987925"/>
          <p14:tracePt t="48564" x="7215188" y="4987925"/>
          <p14:tracePt t="48572" x="7205663" y="4987925"/>
          <p14:tracePt t="48580" x="7180263" y="4987925"/>
          <p14:tracePt t="48589" x="7146925" y="4987925"/>
          <p14:tracePt t="48597" x="7113588" y="4987925"/>
          <p14:tracePt t="48605" x="7070725" y="4987925"/>
          <p14:tracePt t="48612" x="7053263" y="4987925"/>
          <p14:tracePt t="48620" x="7019925" y="4987925"/>
          <p14:tracePt t="48628" x="7002463" y="4987925"/>
          <p14:tracePt t="48636" x="6994525" y="4987925"/>
          <p14:tracePt t="48870" x="7002463" y="4987925"/>
          <p14:tracePt t="48878" x="7019925" y="4987925"/>
          <p14:tracePt t="48889" x="7035800" y="4987925"/>
          <p14:tracePt t="48895" x="7045325" y="4987925"/>
          <p14:tracePt t="48905" x="7053263" y="4987925"/>
          <p14:tracePt t="48910" x="7061200" y="4987925"/>
          <p14:tracePt t="48918" x="7078663" y="4987925"/>
          <p14:tracePt t="48934" x="7088188" y="4987925"/>
          <p14:tracePt t="48942" x="7096125" y="4987925"/>
          <p14:tracePt t="48958" x="7104063" y="4987925"/>
          <p14:tracePt t="48966" x="7113588" y="4987925"/>
          <p14:tracePt t="48974" x="7121525" y="4987925"/>
          <p14:tracePt t="48990" x="7129463" y="4987925"/>
          <p14:tracePt t="48998" x="7138988" y="4987925"/>
          <p14:tracePt t="49014" x="7146925" y="4987925"/>
          <p14:tracePt t="49022" x="7164388" y="4987925"/>
          <p14:tracePt t="49038" x="7180263" y="4987925"/>
          <p14:tracePt t="49046" x="7197725" y="4987925"/>
          <p14:tracePt t="49054" x="7215188" y="4987925"/>
          <p14:tracePt t="49062" x="7232650" y="4987925"/>
          <p14:tracePt t="49072" x="7240588" y="4987925"/>
          <p14:tracePt t="49078" x="7258050" y="4987925"/>
          <p14:tracePt t="49089" x="7283450" y="4987925"/>
          <p14:tracePt t="49095" x="7291388" y="4987925"/>
          <p14:tracePt t="49106" x="7308850" y="4987925"/>
          <p14:tracePt t="49110" x="7316788" y="4987925"/>
          <p14:tracePt t="49120" x="7334250" y="4987925"/>
          <p14:tracePt t="49128" x="7367588" y="4997450"/>
          <p14:tracePt t="49136" x="7377113" y="4997450"/>
          <p14:tracePt t="49144" x="7392988" y="4997450"/>
          <p14:tracePt t="49152" x="7410450" y="4997450"/>
          <p14:tracePt t="49160" x="7427913" y="4997450"/>
          <p14:tracePt t="49168" x="7443788" y="5005388"/>
          <p14:tracePt t="49176" x="7469188" y="5005388"/>
          <p14:tracePt t="49184" x="7478713" y="5005388"/>
          <p14:tracePt t="49196" x="7494588" y="5005388"/>
          <p14:tracePt t="49204" x="7512050" y="5005388"/>
          <p14:tracePt t="49212" x="7521575" y="5005388"/>
          <p14:tracePt t="49220" x="7546975" y="5005388"/>
          <p14:tracePt t="49236" x="7562850" y="5005388"/>
          <p14:tracePt t="49244" x="7572375" y="5013325"/>
          <p14:tracePt t="49254" x="7580313" y="5013325"/>
          <p14:tracePt t="49260" x="7588250" y="5013325"/>
          <p14:tracePt t="49269" x="7597775" y="5013325"/>
          <p14:tracePt t="49284" x="7605713" y="5013325"/>
          <p14:tracePt t="49292" x="7623175" y="5013325"/>
          <p14:tracePt t="49325" x="7631113" y="5013325"/>
          <p14:tracePt t="49334" x="7639050" y="5013325"/>
          <p14:tracePt t="49356" x="7648575" y="5013325"/>
          <p14:tracePt t="49365" x="7656513" y="5013325"/>
          <p14:tracePt t="49374" x="7666038" y="5013325"/>
          <p14:tracePt t="49398" x="7673975" y="5013325"/>
          <p14:tracePt t="49406" x="7681913" y="5013325"/>
          <p14:tracePt t="49414" x="7691438" y="5013325"/>
          <p14:tracePt t="49422" x="7699375" y="5013325"/>
          <p14:tracePt t="49430" x="7707313" y="5013325"/>
          <p14:tracePt t="49438" x="7716838" y="5013325"/>
          <p14:tracePt t="49454" x="7724775" y="5013325"/>
          <p14:tracePt t="49462" x="7732713" y="5013325"/>
          <p14:tracePt t="49757" x="7732713" y="5005388"/>
          <p14:tracePt t="51126" x="7732713" y="4997450"/>
          <p14:tracePt t="51190" x="7742238" y="4997450"/>
          <p14:tracePt t="52430" x="7732713" y="4997450"/>
          <p14:tracePt t="52438" x="7691438" y="5005388"/>
          <p14:tracePt t="52446" x="7656513" y="5013325"/>
          <p14:tracePt t="52456" x="7613650" y="5013325"/>
          <p14:tracePt t="52462" x="7554913" y="5013325"/>
          <p14:tracePt t="52472" x="7443788" y="5030788"/>
          <p14:tracePt t="52478" x="7316788" y="5030788"/>
          <p14:tracePt t="52488" x="7189788" y="5030788"/>
          <p14:tracePt t="52494" x="6934200" y="5030788"/>
          <p14:tracePt t="52504" x="6799263" y="5030788"/>
          <p14:tracePt t="52512" x="6518275" y="5030788"/>
          <p14:tracePt t="52520" x="6338888" y="5030788"/>
          <p14:tracePt t="52528" x="6169025" y="5030788"/>
          <p14:tracePt t="52536" x="6008688" y="5030788"/>
          <p14:tracePt t="52544" x="5889625" y="5030788"/>
          <p14:tracePt t="52553" x="5710238" y="5030788"/>
          <p14:tracePt t="52560" x="5616575" y="5022850"/>
          <p14:tracePt t="52568" x="5532438" y="5022850"/>
          <p14:tracePt t="52576" x="5456238" y="5013325"/>
          <p14:tracePt t="52584" x="5337175" y="4987925"/>
          <p14:tracePt t="52592" x="5268913" y="4972050"/>
          <p14:tracePt t="52600" x="5192713" y="4962525"/>
          <p14:tracePt t="52608" x="5099050" y="4929188"/>
          <p14:tracePt t="52616" x="5030788" y="4903788"/>
          <p14:tracePt t="52625" x="4962525" y="4886325"/>
          <p14:tracePt t="52632" x="4903788" y="4860925"/>
          <p14:tracePt t="52641" x="4878388" y="4852988"/>
          <p14:tracePt t="52648" x="4860925" y="4843463"/>
          <p14:tracePt t="52657" x="4835525" y="4835525"/>
          <p14:tracePt t="52664" x="4818063" y="4827588"/>
          <p14:tracePt t="52672" x="4810125" y="4818063"/>
          <p14:tracePt t="52680" x="4784725" y="4810125"/>
          <p14:tracePt t="52689" x="4775200" y="4802188"/>
          <p14:tracePt t="52696" x="4767263" y="4802188"/>
          <p14:tracePt t="52704" x="4759325" y="4802188"/>
          <p14:tracePt t="52712" x="4749800" y="4802188"/>
          <p14:tracePt t="52720" x="4741863" y="4792663"/>
          <p14:tracePt t="52736" x="4733925" y="4784725"/>
          <p14:tracePt t="52746" x="4724400" y="4775200"/>
          <p14:tracePt t="52753" x="4708525" y="4759325"/>
          <p14:tracePt t="52762" x="4699000" y="4741863"/>
          <p14:tracePt t="52768" x="4691063" y="4733925"/>
          <p14:tracePt t="52778" x="4683125" y="4724400"/>
          <p14:tracePt t="52784" x="4683125" y="4716463"/>
          <p14:tracePt t="52794" x="4683125" y="4708525"/>
          <p14:tracePt t="52803" x="4683125" y="4699000"/>
          <p14:tracePt t="52811" x="4683125" y="4683125"/>
          <p14:tracePt t="52818" x="4683125" y="4673600"/>
          <p14:tracePt t="52826" x="4673600" y="4665663"/>
          <p14:tracePt t="52834" x="4673600" y="4657725"/>
          <p14:tracePt t="52842" x="4673600" y="4648200"/>
          <p14:tracePt t="52850" x="4665663" y="4630738"/>
          <p14:tracePt t="52858" x="4657725" y="4622800"/>
          <p14:tracePt t="52866" x="4648200" y="4597400"/>
          <p14:tracePt t="52874" x="4640263" y="4579938"/>
          <p14:tracePt t="52882" x="4630738" y="4564063"/>
          <p14:tracePt t="52905" x="4605338" y="4554538"/>
          <p14:tracePt t="52906" x="4597400" y="4554538"/>
          <p14:tracePt t="52914" x="4579938" y="4554538"/>
          <p14:tracePt t="52922" x="4572000" y="4554538"/>
          <p14:tracePt t="52930" x="4564063" y="4554538"/>
          <p14:tracePt t="52938" x="4554538" y="4564063"/>
          <p14:tracePt t="52946" x="4538663" y="4605338"/>
          <p14:tracePt t="52954" x="4503738" y="4673600"/>
          <p14:tracePt t="52962" x="4470400" y="4733925"/>
          <p14:tracePt t="52971" x="4427538" y="4835525"/>
          <p14:tracePt t="53124" x="4427538" y="4792663"/>
          <p14:tracePt t="53132" x="4427538" y="4733925"/>
          <p14:tracePt t="53140" x="4410075" y="4699000"/>
          <p14:tracePt t="53148" x="4410075" y="4622800"/>
          <p14:tracePt t="53156" x="4435475" y="4589463"/>
          <p14:tracePt t="53164" x="4445000" y="4564063"/>
          <p14:tracePt t="53172" x="4452938" y="4546600"/>
          <p14:tracePt t="53196" x="4452938" y="4538663"/>
          <p14:tracePt t="53204" x="4452938" y="4529138"/>
          <p14:tracePt t="53220" x="4452938" y="4521200"/>
          <p14:tracePt t="53228" x="4452938" y="4513263"/>
          <p14:tracePt t="53236" x="4470400" y="4503738"/>
          <p14:tracePt t="53245" x="4486275" y="4486275"/>
          <p14:tracePt t="53253" x="4503738" y="4460875"/>
          <p14:tracePt t="53260" x="4546600" y="4445000"/>
          <p14:tracePt t="53268" x="4605338" y="4410075"/>
          <p14:tracePt t="53276" x="4708525" y="4368800"/>
          <p14:tracePt t="53288" x="4843463" y="4316413"/>
          <p14:tracePt t="53296" x="4954588" y="4283075"/>
          <p14:tracePt t="53305" x="5013325" y="4265613"/>
          <p14:tracePt t="53313" x="5268913" y="4189413"/>
          <p14:tracePt t="53325" x="5395913" y="4156075"/>
          <p14:tracePt t="53328" x="5497513" y="4121150"/>
          <p14:tracePt t="53338" x="5651500" y="4070350"/>
          <p14:tracePt t="53344" x="5761038" y="4044950"/>
          <p14:tracePt t="53355" x="5838825" y="4027488"/>
          <p14:tracePt t="53363" x="5965825" y="3994150"/>
          <p14:tracePt t="53371" x="6059488" y="3968750"/>
          <p14:tracePt t="53379" x="6118225" y="3960813"/>
          <p14:tracePt t="53388" x="6186488" y="3935413"/>
          <p14:tracePt t="53394" x="6221413" y="3917950"/>
          <p14:tracePt t="53403" x="6246813" y="3908425"/>
          <p14:tracePt t="53410" x="6272213" y="3908425"/>
          <p14:tracePt t="53418" x="6288088" y="3908425"/>
          <p14:tracePt t="53426" x="6305550" y="3900488"/>
          <p14:tracePt t="53434" x="6323013" y="3900488"/>
          <p14:tracePt t="53443" x="6365875" y="3892550"/>
          <p14:tracePt t="53450" x="6391275" y="3883025"/>
          <p14:tracePt t="53459" x="6424613" y="3875088"/>
          <p14:tracePt t="53466" x="6457950" y="3867150"/>
          <p14:tracePt t="53475" x="6483350" y="3867150"/>
          <p14:tracePt t="53483" x="6577013" y="3857625"/>
          <p14:tracePt t="53492" x="6645275" y="3841750"/>
          <p14:tracePt t="53499" x="6705600" y="3841750"/>
          <p14:tracePt t="53507" x="6781800" y="3832225"/>
          <p14:tracePt t="53515" x="6875463" y="3832225"/>
          <p14:tracePt t="53524" x="6969125" y="3816350"/>
          <p14:tracePt t="53531" x="7027863" y="3816350"/>
          <p14:tracePt t="53540" x="7121525" y="3790950"/>
          <p14:tracePt t="53547" x="7197725" y="3781425"/>
          <p14:tracePt t="53555" x="7258050" y="3763963"/>
          <p14:tracePt t="53563" x="7316788" y="3756025"/>
          <p14:tracePt t="53571" x="7392988" y="3748088"/>
          <p14:tracePt t="53579" x="7435850" y="3738563"/>
          <p14:tracePt t="53587" x="7461250" y="3730625"/>
          <p14:tracePt t="53594" x="7486650" y="3730625"/>
          <p14:tracePt t="53605" x="7512050" y="3722688"/>
          <p14:tracePt t="53610" x="7529513" y="3722688"/>
          <p14:tracePt t="53620" x="7554913" y="3713163"/>
          <p14:tracePt t="53628" x="7572375" y="3705225"/>
          <p14:tracePt t="53636" x="7588250" y="3705225"/>
          <p14:tracePt t="53644" x="7613650" y="3705225"/>
          <p14:tracePt t="53653" x="7656513" y="3697288"/>
          <p14:tracePt t="53660" x="7666038" y="3697288"/>
          <p14:tracePt t="53668" x="7699375" y="3697288"/>
          <p14:tracePt t="53676" x="7732713" y="3687763"/>
          <p14:tracePt t="53684" x="7767638" y="3687763"/>
          <p14:tracePt t="53692" x="7783513" y="3687763"/>
          <p14:tracePt t="53700" x="7818438" y="3679825"/>
          <p14:tracePt t="53708" x="7851775" y="3679825"/>
          <p14:tracePt t="53716" x="7886700" y="3679825"/>
          <p14:tracePt t="53724" x="7894638" y="3671888"/>
          <p14:tracePt t="53732" x="7902575" y="3671888"/>
          <p14:tracePt t="53740" x="7920038" y="3671888"/>
          <p14:tracePt t="53809" x="7927975" y="3671888"/>
          <p14:tracePt t="53867" x="7937500" y="3671888"/>
          <p14:tracePt t="53896" x="7945438" y="3671888"/>
          <p14:tracePt t="54412" x="7945438" y="3679825"/>
          <p14:tracePt t="54430" x="7945438" y="3687763"/>
          <p14:tracePt t="54487" x="7945438" y="3697288"/>
          <p14:tracePt t="54559" x="7937500" y="3697288"/>
          <p14:tracePt t="54567" x="7927975" y="3705225"/>
          <p14:tracePt t="54574" x="7920038" y="3705225"/>
          <p14:tracePt t="54583" x="7902575" y="3713163"/>
          <p14:tracePt t="54591" x="7877175" y="3722688"/>
          <p14:tracePt t="54598" x="7869238" y="3738563"/>
          <p14:tracePt t="54606" x="7851775" y="3756025"/>
          <p14:tracePt t="54615" x="7826375" y="3763963"/>
          <p14:tracePt t="54624" x="7810500" y="3790950"/>
          <p14:tracePt t="54631" x="7783513" y="3806825"/>
          <p14:tracePt t="54639" x="7767638" y="3832225"/>
          <p14:tracePt t="54647" x="7724775" y="3867150"/>
          <p14:tracePt t="54655" x="7699375" y="3883025"/>
          <p14:tracePt t="54663" x="7681913" y="3900488"/>
          <p14:tracePt t="54671" x="7666038" y="3925888"/>
          <p14:tracePt t="54679" x="7639050" y="3943350"/>
          <p14:tracePt t="54689" x="7613650" y="3960813"/>
          <p14:tracePt t="54695" x="7597775" y="3968750"/>
          <p14:tracePt t="54705" x="7580313" y="3976688"/>
          <p14:tracePt t="54711" x="7554913" y="3994150"/>
          <p14:tracePt t="54721" x="7529513" y="3994150"/>
          <p14:tracePt t="54726" x="7486650" y="4011613"/>
          <p14:tracePt t="54737" x="7469188" y="4011613"/>
          <p14:tracePt t="54742" x="7453313" y="4019550"/>
          <p14:tracePt t="54754" x="7427913" y="4019550"/>
          <p14:tracePt t="54758" x="7392988" y="4027488"/>
          <p14:tracePt t="54769" x="7367588" y="4027488"/>
          <p14:tracePt t="54778" x="7350125" y="4027488"/>
          <p14:tracePt t="54784" x="7324725" y="4037013"/>
          <p14:tracePt t="54793" x="7291388" y="4044950"/>
          <p14:tracePt t="54801" x="7258050" y="4044950"/>
          <p14:tracePt t="54809" x="7215188" y="4062413"/>
          <p14:tracePt t="54817" x="7154863" y="4062413"/>
          <p14:tracePt t="54825" x="7078663" y="4087813"/>
          <p14:tracePt t="54833" x="6994525" y="4095750"/>
          <p14:tracePt t="54841" x="6934200" y="4105275"/>
          <p14:tracePt t="54848" x="6875463" y="4105275"/>
          <p14:tracePt t="54857" x="6807200" y="4121150"/>
          <p14:tracePt t="54865" x="6688138" y="4138613"/>
          <p14:tracePt t="54873" x="6645275" y="4138613"/>
          <p14:tracePt t="54894" x="6518275" y="4164013"/>
          <p14:tracePt t="54896" x="6457950" y="4171950"/>
          <p14:tracePt t="54904" x="6399213" y="4171950"/>
          <p14:tracePt t="54912" x="6338888" y="4181475"/>
          <p14:tracePt t="54921" x="6262688" y="4189413"/>
          <p14:tracePt t="54929" x="6203950" y="4197350"/>
          <p14:tracePt t="54938" x="6127750" y="4214813"/>
          <p14:tracePt t="54945" x="6076950" y="4214813"/>
          <p14:tracePt t="54955" x="5973763" y="4224338"/>
          <p14:tracePt t="54963" x="5897563" y="4249738"/>
          <p14:tracePt t="54968" x="5854700" y="4249738"/>
          <p14:tracePt t="54977" x="5813425" y="4257675"/>
          <p14:tracePt t="54984" x="5788025" y="4257675"/>
          <p14:tracePt t="54993" x="5753100" y="4265613"/>
          <p14:tracePt t="55000" x="5735638" y="4265613"/>
          <p14:tracePt t="55008" x="5727700" y="4265613"/>
          <p14:tracePt t="55018" x="5702300" y="4265613"/>
          <p14:tracePt t="55032" x="5694363" y="4265613"/>
          <p14:tracePt t="55048" x="5684838" y="4265613"/>
          <p14:tracePt t="55074" x="5676900" y="4265613"/>
          <p14:tracePt t="55132" x="5676900" y="4275138"/>
          <p14:tracePt t="55154" x="5684838" y="4275138"/>
          <p14:tracePt t="55162" x="5694363" y="4283075"/>
          <p14:tracePt t="55170" x="5719763" y="4283075"/>
          <p14:tracePt t="55178" x="5788025" y="4291013"/>
          <p14:tracePt t="55186" x="5803900" y="4291013"/>
          <p14:tracePt t="55194" x="5897563" y="4291013"/>
          <p14:tracePt t="55203" x="6024563" y="4291013"/>
          <p14:tracePt t="55211" x="6067425" y="4291013"/>
          <p14:tracePt t="55219" x="6221413" y="4291013"/>
          <p14:tracePt t="55227" x="6280150" y="4283075"/>
          <p14:tracePt t="55235" x="6432550" y="4283075"/>
          <p14:tracePt t="55243" x="6551613" y="4265613"/>
          <p14:tracePt t="55252" x="6619875" y="4265613"/>
          <p14:tracePt t="55258" x="6764338" y="4257675"/>
          <p14:tracePt t="55266" x="6858000" y="4257675"/>
          <p14:tracePt t="55274" x="6891338" y="4257675"/>
          <p14:tracePt t="55282" x="6985000" y="4249738"/>
          <p14:tracePt t="55290" x="7002463" y="4249738"/>
          <p14:tracePt t="55300" x="7070725" y="4240213"/>
          <p14:tracePt t="55306" x="7088188" y="4232275"/>
          <p14:tracePt t="55316" x="7104063" y="4232275"/>
          <p14:tracePt t="55322" x="7129463" y="4224338"/>
          <p14:tracePt t="55336" x="7146925" y="4206875"/>
          <p14:tracePt t="55344" x="7154863" y="4206875"/>
          <p14:tracePt t="55352" x="7154863" y="4197350"/>
          <p14:tracePt t="55368" x="7164388" y="4197350"/>
          <p14:tracePt t="55384" x="7164388" y="4189413"/>
          <p14:tracePt t="55392" x="7164388" y="4181475"/>
          <p14:tracePt t="55400" x="7164388" y="4171950"/>
          <p14:tracePt t="55408" x="7172325" y="4171950"/>
          <p14:tracePt t="55417" x="7172325" y="4156075"/>
          <p14:tracePt t="55424" x="7172325" y="4146550"/>
          <p14:tracePt t="55433" x="7172325" y="4138613"/>
          <p14:tracePt t="55440" x="7172325" y="4121150"/>
          <p14:tracePt t="55448" x="7172325" y="4113213"/>
          <p14:tracePt t="55456" x="7164388" y="4087813"/>
          <p14:tracePt t="55464" x="7146925" y="4070350"/>
          <p14:tracePt t="55472" x="7129463" y="4044950"/>
          <p14:tracePt t="55480" x="7113588" y="4027488"/>
          <p14:tracePt t="55488" x="7096125" y="4011613"/>
          <p14:tracePt t="55496" x="7061200" y="3994150"/>
          <p14:tracePt t="55505" x="7010400" y="3960813"/>
          <p14:tracePt t="55512" x="6977063" y="3935413"/>
          <p14:tracePt t="55520" x="6908800" y="3908425"/>
          <p14:tracePt t="55528" x="6850063" y="3883025"/>
          <p14:tracePt t="55536" x="6789738" y="3857625"/>
          <p14:tracePt t="55544" x="6713538" y="3841750"/>
          <p14:tracePt t="55553" x="6662738" y="3824288"/>
          <p14:tracePt t="55560" x="6535738" y="3781425"/>
          <p14:tracePt t="55568" x="6475413" y="3773488"/>
          <p14:tracePt t="55576" x="6416675" y="3756025"/>
          <p14:tracePt t="55587" x="6313488" y="3730625"/>
          <p14:tracePt t="55592" x="6229350" y="3722688"/>
          <p14:tracePt t="55603" x="6153150" y="3713163"/>
          <p14:tracePt t="55610" x="6049963" y="3697288"/>
          <p14:tracePt t="55618" x="5940425" y="3687763"/>
          <p14:tracePt t="55626" x="5880100" y="3679825"/>
          <p14:tracePt t="55634" x="5770563" y="3679825"/>
          <p14:tracePt t="55642" x="5694363" y="3679825"/>
          <p14:tracePt t="55650" x="5634038" y="3671888"/>
          <p14:tracePt t="55658" x="5565775" y="3671888"/>
          <p14:tracePt t="55666" x="5507038" y="3671888"/>
          <p14:tracePt t="55674" x="5446713" y="3671888"/>
          <p14:tracePt t="55682" x="5380038" y="3671888"/>
          <p14:tracePt t="55690" x="5319713" y="3671888"/>
          <p14:tracePt t="55698" x="5260975" y="3671888"/>
          <p14:tracePt t="55706" x="5167313" y="3671888"/>
          <p14:tracePt t="55714" x="5106988" y="3671888"/>
          <p14:tracePt t="55722" x="5030788" y="3671888"/>
          <p14:tracePt t="55730" x="4979988" y="3671888"/>
          <p14:tracePt t="55738" x="4919663" y="3671888"/>
          <p14:tracePt t="55746" x="4843463" y="3671888"/>
          <p14:tracePt t="55754" x="4802188" y="3679825"/>
          <p14:tracePt t="55762" x="4724400" y="3687763"/>
          <p14:tracePt t="55771" x="4640263" y="3713163"/>
          <p14:tracePt t="55778" x="4546600" y="3730625"/>
          <p14:tracePt t="55786" x="4460875" y="3756025"/>
          <p14:tracePt t="55794" x="4402138" y="3763963"/>
          <p14:tracePt t="55802" x="4368800" y="3781425"/>
          <p14:tracePt t="55810" x="4325938" y="3790950"/>
          <p14:tracePt t="55818" x="4275138" y="3816350"/>
          <p14:tracePt t="55826" x="4197350" y="3832225"/>
          <p14:tracePt t="55834" x="4146550" y="3849688"/>
          <p14:tracePt t="55842" x="4087813" y="3875088"/>
          <p14:tracePt t="55850" x="4052888" y="3892550"/>
          <p14:tracePt t="55858" x="4019550" y="3900488"/>
          <p14:tracePt t="55866" x="3994150" y="3917950"/>
          <p14:tracePt t="55874" x="3960813" y="3935413"/>
          <p14:tracePt t="55882" x="3951288" y="3943350"/>
          <p14:tracePt t="55892" x="3925888" y="3951288"/>
          <p14:tracePt t="55904" x="3900488" y="3968750"/>
          <p14:tracePt t="55908" x="3883025" y="3986213"/>
          <p14:tracePt t="55916" x="3875088" y="3994150"/>
          <p14:tracePt t="55924" x="3875088" y="4002088"/>
          <p14:tracePt t="55932" x="3867150" y="4002088"/>
          <p14:tracePt t="55940" x="3857625" y="4011613"/>
          <p14:tracePt t="55949" x="3857625" y="4019550"/>
          <p14:tracePt t="55956" x="3857625" y="4027488"/>
          <p14:tracePt t="55965" x="3849688" y="4037013"/>
          <p14:tracePt t="55972" x="3849688" y="4052888"/>
          <p14:tracePt t="55981" x="3841750" y="4062413"/>
          <p14:tracePt t="55988" x="3841750" y="4079875"/>
          <p14:tracePt t="55996" x="3832225" y="4095750"/>
          <p14:tracePt t="56004" x="3824288" y="4113213"/>
          <p14:tracePt t="56012" x="3824288" y="4130675"/>
          <p14:tracePt t="56020" x="3824288" y="4156075"/>
          <p14:tracePt t="56028" x="3824288" y="4164013"/>
          <p14:tracePt t="56036" x="3824288" y="4189413"/>
          <p14:tracePt t="56044" x="3824288" y="4206875"/>
          <p14:tracePt t="56052" x="3824288" y="4232275"/>
          <p14:tracePt t="56060" x="3824288" y="4249738"/>
          <p14:tracePt t="56068" x="3824288" y="4265613"/>
          <p14:tracePt t="56076" x="3824288" y="4291013"/>
          <p14:tracePt t="56084" x="3832225" y="4316413"/>
          <p14:tracePt t="56092" x="3841750" y="4341813"/>
          <p14:tracePt t="56101" x="3849688" y="4351338"/>
          <p14:tracePt t="56109" x="3867150" y="4384675"/>
          <p14:tracePt t="56117" x="3867150" y="4394200"/>
          <p14:tracePt t="56125" x="3883025" y="4410075"/>
          <p14:tracePt t="56134" x="3892550" y="4419600"/>
          <p14:tracePt t="56142" x="3900488" y="4435475"/>
          <p14:tracePt t="56148" x="3917950" y="4445000"/>
          <p14:tracePt t="56158" x="3925888" y="4460875"/>
          <p14:tracePt t="56164" x="3943350" y="4470400"/>
          <p14:tracePt t="56174" x="3960813" y="4478338"/>
          <p14:tracePt t="56181" x="3968750" y="4486275"/>
          <p14:tracePt t="56190" x="3994150" y="4495800"/>
          <p14:tracePt t="56196" x="4002088" y="4503738"/>
          <p14:tracePt t="56206" x="4027488" y="4503738"/>
          <p14:tracePt t="56214" x="4052888" y="4513263"/>
          <p14:tracePt t="56222" x="4079875" y="4513263"/>
          <p14:tracePt t="56230" x="4105275" y="4513263"/>
          <p14:tracePt t="56238" x="4130675" y="4513263"/>
          <p14:tracePt t="56246" x="4164013" y="4513263"/>
          <p14:tracePt t="56254" x="4197350" y="4513263"/>
          <p14:tracePt t="56262" x="4224338" y="4513263"/>
          <p14:tracePt t="56270" x="4291013" y="4513263"/>
          <p14:tracePt t="56278" x="4351338" y="4513263"/>
          <p14:tracePt t="56286" x="4410075" y="4513263"/>
          <p14:tracePt t="56294" x="4478338" y="4513263"/>
          <p14:tracePt t="56302" x="4538663" y="4513263"/>
          <p14:tracePt t="56310" x="4648200" y="4495800"/>
          <p14:tracePt t="56319" x="4724400" y="4486275"/>
          <p14:tracePt t="56326" x="4835525" y="4478338"/>
          <p14:tracePt t="56334" x="4937125" y="4460875"/>
          <p14:tracePt t="56342" x="4997450" y="4460875"/>
          <p14:tracePt t="56350" x="5149850" y="4452938"/>
          <p14:tracePt t="56359" x="5294313" y="4435475"/>
          <p14:tracePt t="56367" x="5405438" y="4435475"/>
          <p14:tracePt t="56375" x="5514975" y="4435475"/>
          <p14:tracePt t="56383" x="5634038" y="4435475"/>
          <p14:tracePt t="56391" x="5727700" y="4435475"/>
          <p14:tracePt t="56399" x="5813425" y="4435475"/>
          <p14:tracePt t="56407" x="5932488" y="4435475"/>
          <p14:tracePt t="56415" x="6016625" y="4435475"/>
          <p14:tracePt t="56422" x="6102350" y="4435475"/>
          <p14:tracePt t="56431" x="6169025" y="4435475"/>
          <p14:tracePt t="56441" x="6280150" y="4435475"/>
          <p14:tracePt t="56447" x="6330950" y="4435475"/>
          <p14:tracePt t="56457" x="6381750" y="4435475"/>
          <p14:tracePt t="56466" x="6457950" y="4435475"/>
          <p14:tracePt t="56473" x="6500813" y="4435475"/>
          <p14:tracePt t="56483" x="6535738" y="4435475"/>
          <p14:tracePt t="56488" x="6551613" y="4435475"/>
          <p14:tracePt t="56497" x="6586538" y="4435475"/>
          <p14:tracePt t="56504" x="6611938" y="4435475"/>
          <p14:tracePt t="56512" x="6645275" y="4435475"/>
          <p14:tracePt t="56520" x="6654800" y="4435475"/>
          <p14:tracePt t="56528" x="6705600" y="4435475"/>
          <p14:tracePt t="56536" x="6738938" y="4427538"/>
          <p14:tracePt t="56544" x="6756400" y="4427538"/>
          <p14:tracePt t="56554" x="6781800" y="4427538"/>
          <p14:tracePt t="56564" x="6807200" y="4427538"/>
          <p14:tracePt t="56572" x="6832600" y="4427538"/>
          <p14:tracePt t="56581" x="6850063" y="4427538"/>
          <p14:tracePt t="56589" x="6858000" y="4427538"/>
          <p14:tracePt t="56599" x="6865938" y="4427538"/>
          <p14:tracePt t="56605" x="6875463" y="4427538"/>
          <p14:tracePt t="56623" x="6883400" y="4427538"/>
          <p14:tracePt t="56628" x="6891338" y="4427538"/>
          <p14:tracePt t="56638" x="6900863" y="4419600"/>
          <p14:tracePt t="56645" x="6908800" y="4419600"/>
          <p14:tracePt t="56654" x="6916738" y="4419600"/>
          <p14:tracePt t="56661" x="6926263" y="4410075"/>
          <p14:tracePt t="56669" x="6934200" y="4402138"/>
          <p14:tracePt t="56677" x="6951663" y="4402138"/>
          <p14:tracePt t="56685" x="6969125" y="4402138"/>
          <p14:tracePt t="56693" x="6994525" y="4402138"/>
          <p14:tracePt t="56705" x="7010400" y="4402138"/>
          <p14:tracePt t="56709" x="7027863" y="4402138"/>
          <p14:tracePt t="56722" x="7053263" y="4402138"/>
          <p14:tracePt t="56724" x="7061200" y="4402138"/>
          <p14:tracePt t="56736" x="7078663" y="4402138"/>
          <p14:tracePt t="56743" x="7088188" y="4402138"/>
          <p14:tracePt t="56753" x="7096125" y="4402138"/>
          <p14:tracePt t="56758" x="7113588" y="4402138"/>
          <p14:tracePt t="56775" x="7121525" y="4402138"/>
          <p14:tracePt t="56783" x="7121525" y="4410075"/>
          <p14:tracePt t="56791" x="7129463" y="4410075"/>
          <p14:tracePt t="56863" x="7138988" y="4410075"/>
          <p14:tracePt t="60440" x="7129463" y="4410075"/>
          <p14:tracePt t="60448" x="7078663" y="4410075"/>
          <p14:tracePt t="60456" x="7002463" y="4410075"/>
          <p14:tracePt t="60464" x="6959600" y="4410075"/>
          <p14:tracePt t="60472" x="6824663" y="4410075"/>
          <p14:tracePt t="60480" x="6721475" y="4410075"/>
          <p14:tracePt t="60490" x="6637338" y="4410075"/>
          <p14:tracePt t="60503" x="6492875" y="4410075"/>
          <p14:tracePt t="60512" x="6338888" y="4410075"/>
          <p14:tracePt t="60521" x="6211888" y="4410075"/>
          <p14:tracePt t="60528" x="6076950" y="4410075"/>
          <p14:tracePt t="60537" x="5880100" y="4402138"/>
          <p14:tracePt t="60544" x="5641975" y="4402138"/>
          <p14:tracePt t="60554" x="5507038" y="4394200"/>
          <p14:tracePt t="60561" x="5302250" y="4376738"/>
          <p14:tracePt t="60569" x="5167313" y="4351338"/>
          <p14:tracePt t="60576" x="5048250" y="4351338"/>
          <p14:tracePt t="60585" x="4954588" y="4341813"/>
          <p14:tracePt t="60593" x="4749800" y="4316413"/>
          <p14:tracePt t="60601" x="4673600" y="4308475"/>
          <p14:tracePt t="60608" x="4538663" y="4283075"/>
          <p14:tracePt t="60616" x="4460875" y="4257675"/>
          <p14:tracePt t="60624" x="4300538" y="4240213"/>
          <p14:tracePt t="60632" x="4197350" y="4224338"/>
          <p14:tracePt t="60640" x="4156075" y="4214813"/>
          <p14:tracePt t="60656" x="4027488" y="4189413"/>
          <p14:tracePt t="60666" x="3849688" y="4181475"/>
          <p14:tracePt t="60672" x="3722688" y="4156075"/>
          <p14:tracePt t="60682" x="3679825" y="4156075"/>
          <p14:tracePt t="60688" x="3535363" y="4130675"/>
          <p14:tracePt t="60698" x="3416300" y="4121150"/>
          <p14:tracePt t="60706" x="3365500" y="4121150"/>
          <p14:tracePt t="60714" x="3238500" y="4113213"/>
          <p14:tracePt t="60722" x="3144838" y="4095750"/>
          <p14:tracePt t="60730" x="3076575" y="4095750"/>
          <p14:tracePt t="60738" x="3000375" y="4087813"/>
          <p14:tracePt t="60746" x="2932113" y="4079875"/>
          <p14:tracePt t="60755" x="2855913" y="4070350"/>
          <p14:tracePt t="60762" x="2795588" y="4062413"/>
          <p14:tracePt t="60770" x="2736850" y="4044950"/>
          <p14:tracePt t="60779" x="2676525" y="4037013"/>
          <p14:tracePt t="60788" x="2617788" y="4027488"/>
          <p14:tracePt t="60794" x="2557463" y="4011613"/>
          <p14:tracePt t="60803" x="2516188" y="4002088"/>
          <p14:tracePt t="60810" x="2447925" y="3976688"/>
          <p14:tracePt t="60818" x="2387600" y="3960813"/>
          <p14:tracePt t="60826" x="2344738" y="3943350"/>
          <p14:tracePt t="60834" x="2319338" y="3935413"/>
          <p14:tracePt t="60842" x="2260600" y="3908425"/>
          <p14:tracePt t="60850" x="2227263" y="3900488"/>
          <p14:tracePt t="60859" x="2192338" y="3883025"/>
          <p14:tracePt t="60866" x="2159000" y="3867150"/>
          <p14:tracePt t="60875" x="2133600" y="3849688"/>
          <p14:tracePt t="60888" x="2116138" y="3849688"/>
          <p14:tracePt t="60890" x="2090738" y="3832225"/>
          <p14:tracePt t="60898" x="2082800" y="3824288"/>
          <p14:tracePt t="60906" x="2055813" y="3806825"/>
          <p14:tracePt t="60914" x="2039938" y="3790950"/>
          <p14:tracePt t="60922" x="2014538" y="3790950"/>
          <p14:tracePt t="60930" x="1997075" y="3781425"/>
          <p14:tracePt t="60938" x="1989138" y="3773488"/>
          <p14:tracePt t="60946" x="1979613" y="3756025"/>
          <p14:tracePt t="60954" x="1963738" y="3748088"/>
          <p14:tracePt t="60964" x="1946275" y="3738563"/>
          <p14:tracePt t="60972" x="1938338" y="3730625"/>
          <p14:tracePt t="60980" x="1938338" y="3722688"/>
          <p14:tracePt t="60991" x="1946275" y="3713163"/>
          <p14:tracePt t="60996" x="1963738" y="3705225"/>
          <p14:tracePt t="61004" x="1971675" y="3697288"/>
          <p14:tracePt t="61012" x="1997075" y="3697288"/>
          <p14:tracePt t="61020" x="2030413" y="3679825"/>
          <p14:tracePt t="61031" x="2065338" y="3679825"/>
          <p14:tracePt t="61036" x="2133600" y="3662363"/>
          <p14:tracePt t="61044" x="2174875" y="3662363"/>
          <p14:tracePt t="61053" x="2260600" y="3671888"/>
          <p14:tracePt t="61060" x="2336800" y="3713163"/>
          <p14:tracePt t="61068" x="2362200" y="3730625"/>
          <p14:tracePt t="61076" x="2422525" y="3790950"/>
          <p14:tracePt t="61084" x="2455863" y="3849688"/>
          <p14:tracePt t="61263" x="2455863" y="3841750"/>
          <p14:tracePt t="61271" x="2473325" y="3824288"/>
          <p14:tracePt t="61279" x="2489200" y="3806825"/>
          <p14:tracePt t="61287" x="2516188" y="3781425"/>
          <p14:tracePt t="61294" x="2532063" y="3763963"/>
          <p14:tracePt t="61304" x="2549525" y="3748088"/>
          <p14:tracePt t="61311" x="2566988" y="3738563"/>
          <p14:tracePt t="61319" x="2582863" y="3738563"/>
          <p14:tracePt t="61327" x="2600325" y="3738563"/>
          <p14:tracePt t="61334" x="2617788" y="3738563"/>
          <p14:tracePt t="61342" x="2633663" y="3738563"/>
          <p14:tracePt t="61350" x="2643188" y="3738563"/>
          <p14:tracePt t="61358" x="2668588" y="3738563"/>
          <p14:tracePt t="61366" x="2676525" y="3738563"/>
          <p14:tracePt t="61374" x="2686050" y="3738563"/>
          <p14:tracePt t="61382" x="2693988" y="3738563"/>
          <p14:tracePt t="61390" x="2701925" y="3738563"/>
          <p14:tracePt t="61407" x="2711450" y="3738563"/>
          <p14:tracePt t="61422" x="2719388" y="3738563"/>
          <p14:tracePt t="61430" x="2727325" y="3738563"/>
          <p14:tracePt t="61438" x="2736850" y="3738563"/>
          <p14:tracePt t="61446" x="2752725" y="3738563"/>
          <p14:tracePt t="61454" x="2762250" y="3738563"/>
          <p14:tracePt t="61462" x="2778125" y="3738563"/>
          <p14:tracePt t="61470" x="2795588" y="3738563"/>
          <p14:tracePt t="61478" x="2820988" y="3730625"/>
          <p14:tracePt t="61488" x="2846388" y="3730625"/>
          <p14:tracePt t="61495" x="2881313" y="3722688"/>
          <p14:tracePt t="61504" x="2922588" y="3705225"/>
          <p14:tracePt t="61513" x="2957513" y="3697288"/>
          <p14:tracePt t="61519" x="2990850" y="3687763"/>
          <p14:tracePt t="61529" x="3041650" y="3671888"/>
          <p14:tracePt t="61535" x="3059113" y="3662363"/>
          <p14:tracePt t="61547" x="3094038" y="3654425"/>
          <p14:tracePt t="61554" x="3119438" y="3646488"/>
          <p14:tracePt t="61562" x="3144838" y="3636963"/>
          <p14:tracePt t="61569" x="3170238" y="3629025"/>
          <p14:tracePt t="61577" x="3186113" y="3629025"/>
          <p14:tracePt t="61584" x="3195638" y="3629025"/>
          <p14:tracePt t="61593" x="3203575" y="3629025"/>
          <p14:tracePt t="61600" x="3221038" y="3629025"/>
          <p14:tracePt t="61608" x="3238500" y="3629025"/>
          <p14:tracePt t="61624" x="3254375" y="3629025"/>
          <p14:tracePt t="61632" x="3271838" y="3629025"/>
          <p14:tracePt t="61648" x="3289300" y="3629025"/>
          <p14:tracePt t="61656" x="3305175" y="3629025"/>
          <p14:tracePt t="61664" x="3314700" y="3629025"/>
          <p14:tracePt t="61672" x="3330575" y="3629025"/>
          <p14:tracePt t="61680" x="3348038" y="3636963"/>
          <p14:tracePt t="61688" x="3365500" y="3636963"/>
          <p14:tracePt t="61696" x="3390900" y="3636963"/>
          <p14:tracePt t="61705" x="3408363" y="3636963"/>
          <p14:tracePt t="61712" x="3424238" y="3636963"/>
          <p14:tracePt t="61721" x="3449638" y="3636963"/>
          <p14:tracePt t="61728" x="3459163" y="3636963"/>
          <p14:tracePt t="61738" x="3475038" y="3636963"/>
          <p14:tracePt t="61744" x="3492500" y="3636963"/>
          <p14:tracePt t="61762" x="3509963" y="3636963"/>
          <p14:tracePt t="61768" x="3527425" y="3629025"/>
          <p14:tracePt t="61784" x="3535363" y="3629025"/>
          <p14:tracePt t="61793" x="3543300" y="3619500"/>
          <p14:tracePt t="61818" x="3552825" y="3611563"/>
          <p14:tracePt t="61842" x="3560763" y="3611563"/>
          <p14:tracePt t="61858" x="3568700" y="3611563"/>
          <p14:tracePt t="61866" x="3568700" y="3603625"/>
          <p14:tracePt t="61874" x="3586163" y="3603625"/>
          <p14:tracePt t="61890" x="3603625" y="3603625"/>
          <p14:tracePt t="61907" x="3636963" y="3603625"/>
          <p14:tracePt t="61914" x="3654425" y="3603625"/>
          <p14:tracePt t="61922" x="3662363" y="3603625"/>
          <p14:tracePt t="61932" x="3671888" y="3603625"/>
          <p14:tracePt t="61938" x="3687763" y="3603625"/>
          <p14:tracePt t="61955" x="3697288" y="3603625"/>
          <p14:tracePt t="61971" x="3705225" y="3603625"/>
          <p14:tracePt t="62550" x="3722688" y="3603625"/>
          <p14:tracePt t="62558" x="3748088" y="3594100"/>
          <p14:tracePt t="62566" x="3773488" y="3594100"/>
          <p14:tracePt t="62574" x="3798888" y="3586163"/>
          <p14:tracePt t="62582" x="3857625" y="3578225"/>
          <p14:tracePt t="62590" x="3908425" y="3578225"/>
          <p14:tracePt t="62598" x="3968750" y="3568700"/>
          <p14:tracePt t="62606" x="4027488" y="3560763"/>
          <p14:tracePt t="62614" x="4087813" y="3543300"/>
          <p14:tracePt t="62622" x="4113213" y="3543300"/>
          <p14:tracePt t="62630" x="4146550" y="3535363"/>
          <p14:tracePt t="62638" x="4171950" y="3535363"/>
          <p14:tracePt t="62648" x="4181475" y="3535363"/>
          <p14:tracePt t="62655" x="4189413" y="3535363"/>
          <p14:tracePt t="62664" x="4197350" y="3535363"/>
          <p14:tracePt t="62671" x="4206875" y="3535363"/>
          <p14:tracePt t="62696" x="4214813" y="3535363"/>
          <p14:tracePt t="62720" x="4224338" y="3535363"/>
          <p14:tracePt t="62736" x="4232275" y="3535363"/>
          <p14:tracePt t="62752" x="4240213" y="3535363"/>
          <p14:tracePt t="62760" x="4249738" y="3535363"/>
          <p14:tracePt t="62776" x="4257675" y="3535363"/>
          <p14:tracePt t="62784" x="4265613" y="3535363"/>
          <p14:tracePt t="62808" x="4275138" y="3535363"/>
          <p14:tracePt t="62816" x="4283075" y="3535363"/>
          <p14:tracePt t="62832" x="4291013" y="3535363"/>
          <p14:tracePt t="62840" x="4308475" y="3535363"/>
          <p14:tracePt t="62857" x="4325938" y="3535363"/>
          <p14:tracePt t="62865" x="4341813" y="3535363"/>
          <p14:tracePt t="62873" x="4359275" y="3535363"/>
          <p14:tracePt t="62887" x="4376738" y="3535363"/>
          <p14:tracePt t="62888" x="4394200" y="3535363"/>
          <p14:tracePt t="62896" x="4419600" y="3535363"/>
          <p14:tracePt t="62904" x="4445000" y="3535363"/>
          <p14:tracePt t="62912" x="4460875" y="3535363"/>
          <p14:tracePt t="62920" x="4486275" y="3535363"/>
          <p14:tracePt t="62928" x="4503738" y="3535363"/>
          <p14:tracePt t="62936" x="4521200" y="3535363"/>
          <p14:tracePt t="62944" x="4538663" y="3535363"/>
          <p14:tracePt t="62954" x="4554538" y="3535363"/>
          <p14:tracePt t="62963" x="4564063" y="3535363"/>
          <p14:tracePt t="62971" x="4579938" y="3535363"/>
          <p14:tracePt t="62981" x="4597400" y="3535363"/>
          <p14:tracePt t="62987" x="4614863" y="3527425"/>
          <p14:tracePt t="62996" x="4640263" y="3527425"/>
          <p14:tracePt t="63004" x="4665663" y="3527425"/>
          <p14:tracePt t="63012" x="4683125" y="3527425"/>
          <p14:tracePt t="63019" x="4716463" y="3527425"/>
          <p14:tracePt t="63027" x="4741863" y="3527425"/>
          <p14:tracePt t="63035" x="4767263" y="3527425"/>
          <p14:tracePt t="63043" x="4792663" y="3527425"/>
          <p14:tracePt t="63051" x="4827588" y="3517900"/>
          <p14:tracePt t="63059" x="4860925" y="3517900"/>
          <p14:tracePt t="63067" x="4886325" y="3517900"/>
          <p14:tracePt t="63075" x="4919663" y="3517900"/>
          <p14:tracePt t="63083" x="4946650" y="3517900"/>
          <p14:tracePt t="63091" x="4962525" y="3517900"/>
          <p14:tracePt t="63099" x="4987925" y="3509963"/>
          <p14:tracePt t="63107" x="5013325" y="3502025"/>
          <p14:tracePt t="63115" x="5030788" y="3502025"/>
          <p14:tracePt t="63123" x="5038725" y="3502025"/>
          <p14:tracePt t="63131" x="5064125" y="3502025"/>
          <p14:tracePt t="63139" x="5064125" y="3492500"/>
          <p14:tracePt t="63146" x="5081588" y="3492500"/>
          <p14:tracePt t="63154" x="5091113" y="3492500"/>
          <p14:tracePt t="63171" x="5099050" y="3492500"/>
          <p14:tracePt t="63178" x="5106988" y="3492500"/>
          <p14:tracePt t="63186" x="5116513" y="3492500"/>
          <p14:tracePt t="63202" x="5132388" y="3492500"/>
          <p14:tracePt t="63214" x="5141913" y="3492500"/>
          <p14:tracePt t="63233" x="5167313" y="3492500"/>
          <p14:tracePt t="63238" x="5208588" y="3492500"/>
          <p14:tracePt t="63249" x="5235575" y="3492500"/>
          <p14:tracePt t="63254" x="5268913" y="3492500"/>
          <p14:tracePt t="63266" x="5286375" y="3492500"/>
          <p14:tracePt t="63276" x="5302250" y="3492500"/>
          <p14:tracePt t="63284" x="5327650" y="3492500"/>
          <p14:tracePt t="63292" x="5345113" y="3492500"/>
          <p14:tracePt t="63300" x="5370513" y="3502025"/>
          <p14:tracePt t="63333" x="5387975" y="3502025"/>
          <p14:tracePt t="63340" x="5481638" y="3502025"/>
          <p14:tracePt t="63349" x="5540375" y="3502025"/>
          <p14:tracePt t="63356" x="5565775" y="3502025"/>
          <p14:tracePt t="63365" x="5591175" y="3502025"/>
          <p14:tracePt t="63372" x="5616575" y="3502025"/>
          <p14:tracePt t="63380" x="5641975" y="3502025"/>
          <p14:tracePt t="63396" x="5659438" y="3502025"/>
          <p14:tracePt t="63404" x="5702300" y="3502025"/>
          <p14:tracePt t="63412" x="5727700" y="3502025"/>
          <p14:tracePt t="63420" x="5745163" y="3502025"/>
          <p14:tracePt t="63429" x="5753100" y="3502025"/>
          <p14:tracePt t="63438" x="5778500" y="3502025"/>
          <p14:tracePt t="63445" x="5795963" y="3502025"/>
          <p14:tracePt t="63454" x="5813425" y="3502025"/>
          <p14:tracePt t="63461" x="5829300" y="3502025"/>
          <p14:tracePt t="63469" x="5846763" y="3502025"/>
          <p14:tracePt t="63488" x="5864225" y="3502025"/>
          <p14:tracePt t="63493" x="5872163" y="3502025"/>
          <p14:tracePt t="63504" x="5880100" y="3502025"/>
          <p14:tracePt t="63509" x="5897563" y="3502025"/>
          <p14:tracePt t="63527" x="5915025" y="3502025"/>
          <p14:tracePt t="63535" x="5922963" y="3502025"/>
          <p14:tracePt t="63543" x="5932488" y="3502025"/>
          <p14:tracePt t="63551" x="5948363" y="3502025"/>
          <p14:tracePt t="63559" x="5965825" y="3502025"/>
          <p14:tracePt t="63567" x="5983288" y="3502025"/>
          <p14:tracePt t="63574" x="6008688" y="3502025"/>
          <p14:tracePt t="63583" x="6024563" y="3502025"/>
          <p14:tracePt t="63591" x="6049963" y="3502025"/>
          <p14:tracePt t="63599" x="6076950" y="3502025"/>
          <p14:tracePt t="63606" x="6102350" y="3502025"/>
          <p14:tracePt t="63615" x="6143625" y="3517900"/>
          <p14:tracePt t="63623" x="6161088" y="3517900"/>
          <p14:tracePt t="63631" x="6186488" y="3517900"/>
          <p14:tracePt t="63640" x="6203950" y="3517900"/>
          <p14:tracePt t="63647" x="6211888" y="3517900"/>
          <p14:tracePt t="63655" x="6229350" y="3517900"/>
          <p14:tracePt t="63662" x="6262688" y="3527425"/>
          <p14:tracePt t="63671" x="6272213" y="3527425"/>
          <p14:tracePt t="63678" x="6280150" y="3527425"/>
          <p14:tracePt t="63686" x="6297613" y="3527425"/>
          <p14:tracePt t="63694" x="6305550" y="3527425"/>
          <p14:tracePt t="63703" x="6323013" y="3527425"/>
          <p14:tracePt t="63710" x="6330950" y="3527425"/>
          <p14:tracePt t="63718" x="6348413" y="3527425"/>
          <p14:tracePt t="63726" x="6365875" y="3527425"/>
          <p14:tracePt t="63735" x="6373813" y="3527425"/>
          <p14:tracePt t="63742" x="6381750" y="3527425"/>
          <p14:tracePt t="63750" x="6391275" y="3527425"/>
          <p14:tracePt t="63758" x="6399213" y="3527425"/>
          <p14:tracePt t="63766" x="6416675" y="3527425"/>
          <p14:tracePt t="63782" x="6424613" y="3527425"/>
          <p14:tracePt t="63792" x="6432550" y="3527425"/>
          <p14:tracePt t="63808" x="6442075" y="3527425"/>
          <p14:tracePt t="63814" x="6450013" y="3527425"/>
          <p14:tracePt t="63824" x="6457950" y="3527425"/>
          <p14:tracePt t="63833" x="6467475" y="3527425"/>
          <p14:tracePt t="63840" x="6475413" y="3527425"/>
          <p14:tracePt t="63848" x="6483350" y="3527425"/>
          <p14:tracePt t="63856" x="6500813" y="3527425"/>
          <p14:tracePt t="63866" x="6518275" y="3527425"/>
          <p14:tracePt t="63872" x="6535738" y="3527425"/>
          <p14:tracePt t="63881" x="6551613" y="3527425"/>
          <p14:tracePt t="63891" x="6577013" y="3527425"/>
          <p14:tracePt t="63900" x="6586538" y="3527425"/>
          <p14:tracePt t="63904" x="6611938" y="3527425"/>
          <p14:tracePt t="63912" x="6637338" y="3535363"/>
          <p14:tracePt t="63920" x="6662738" y="3543300"/>
          <p14:tracePt t="63928" x="6688138" y="3543300"/>
          <p14:tracePt t="63936" x="6713538" y="3552825"/>
          <p14:tracePt t="63944" x="6738938" y="3552825"/>
          <p14:tracePt t="63952" x="6756400" y="3552825"/>
          <p14:tracePt t="63960" x="6781800" y="3560763"/>
          <p14:tracePt t="63968" x="6807200" y="3560763"/>
          <p14:tracePt t="63976" x="6824663" y="3560763"/>
          <p14:tracePt t="63984" x="6840538" y="3560763"/>
          <p14:tracePt t="63992" x="6875463" y="3560763"/>
          <p14:tracePt t="64001" x="6883400" y="3560763"/>
          <p14:tracePt t="64009" x="6908800" y="3560763"/>
          <p14:tracePt t="64017" x="6916738" y="3560763"/>
          <p14:tracePt t="64025" x="6943725" y="3560763"/>
          <p14:tracePt t="64033" x="6959600" y="3560763"/>
          <p14:tracePt t="64041" x="6969125" y="3560763"/>
          <p14:tracePt t="64048" x="6977063" y="3560763"/>
          <p14:tracePt t="64056" x="6985000" y="3560763"/>
          <p14:tracePt t="64074" x="6994525" y="3560763"/>
          <p14:tracePt t="64088" x="7002463" y="3560763"/>
          <p14:tracePt t="64106" x="7010400" y="3560763"/>
          <p14:tracePt t="64122" x="7019925" y="3560763"/>
          <p14:tracePt t="64130" x="7027863" y="3552825"/>
          <p14:tracePt t="64139" x="7035800" y="3552825"/>
          <p14:tracePt t="64146" x="7053263" y="3552825"/>
          <p14:tracePt t="64155" x="7061200" y="3552825"/>
          <p14:tracePt t="64162" x="7078663" y="3552825"/>
          <p14:tracePt t="64170" x="7096125" y="3552825"/>
          <p14:tracePt t="64178" x="7104063" y="3552825"/>
          <p14:tracePt t="64186" x="7121525" y="3552825"/>
          <p14:tracePt t="64194" x="7146925" y="3552825"/>
          <p14:tracePt t="64202" x="7154863" y="3552825"/>
          <p14:tracePt t="64210" x="7172325" y="3552825"/>
          <p14:tracePt t="64227" x="7189788" y="3552825"/>
          <p14:tracePt t="64239" x="7197725" y="3552825"/>
          <p14:tracePt t="64263" x="7205663" y="3552825"/>
          <p14:tracePt t="64271" x="7215188" y="3552825"/>
          <p14:tracePt t="64287" x="7223125" y="3552825"/>
          <p14:tracePt t="64295" x="7232650" y="3552825"/>
          <p14:tracePt t="64304" x="7240588" y="3552825"/>
          <p14:tracePt t="64319" x="7248525" y="3552825"/>
          <p14:tracePt t="64328" x="7258050" y="3552825"/>
          <p14:tracePt t="64344" x="7265988" y="3552825"/>
          <p14:tracePt t="64351" x="7273925" y="3552825"/>
          <p14:tracePt t="64360" x="7283450" y="3552825"/>
          <p14:tracePt t="64397" x="7291388" y="3552825"/>
          <p14:tracePt t="64404" x="7299325" y="3552825"/>
          <p14:tracePt t="64420" x="7316788" y="3552825"/>
          <p14:tracePt t="64428" x="7324725" y="3552825"/>
          <p14:tracePt t="64436" x="7334250" y="3543300"/>
          <p14:tracePt t="64444" x="7342188" y="3543300"/>
          <p14:tracePt t="64453" x="7359650" y="3543300"/>
          <p14:tracePt t="64460" x="7367588" y="3535363"/>
          <p14:tracePt t="64468" x="7377113" y="3535363"/>
          <p14:tracePt t="64476" x="7385050" y="3535363"/>
          <p14:tracePt t="64484" x="7402513" y="3535363"/>
          <p14:tracePt t="64492" x="7418388" y="3535363"/>
          <p14:tracePt t="64500" x="7427913" y="3535363"/>
          <p14:tracePt t="64508" x="7435850" y="3527425"/>
          <p14:tracePt t="64516" x="7443788" y="3527425"/>
          <p14:tracePt t="64524" x="7453313" y="3527425"/>
          <p14:tracePt t="64532" x="7469188" y="3527425"/>
          <p14:tracePt t="64548" x="7478713" y="3527425"/>
          <p14:tracePt t="64556" x="7494588" y="3527425"/>
          <p14:tracePt t="64572" x="7504113" y="3527425"/>
          <p14:tracePt t="64588" x="7512050" y="3527425"/>
          <p14:tracePt t="64604" x="7521575" y="3527425"/>
          <p14:tracePt t="64614" x="7537450" y="3527425"/>
          <p14:tracePt t="64630" x="7546975" y="3527425"/>
          <p14:tracePt t="64638" x="7554913" y="3527425"/>
          <p14:tracePt t="64646" x="7562850" y="3527425"/>
          <p14:tracePt t="64670" x="7580313" y="3527425"/>
          <p14:tracePt t="64704" x="7588250" y="3527425"/>
          <p14:tracePt t="64711" x="7597775" y="3527425"/>
          <p14:tracePt t="64727" x="7605713" y="3527425"/>
          <p14:tracePt t="64758" x="7613650" y="3527425"/>
          <p14:tracePt t="64782" x="7613650" y="3517900"/>
          <p14:tracePt t="64790" x="7623175" y="3517900"/>
          <p14:tracePt t="64830" x="7631113" y="3517900"/>
          <p14:tracePt t="64847" x="7639050" y="3517900"/>
          <p14:tracePt t="65104" x="7648575" y="3517900"/>
          <p14:tracePt t="65164" x="7656513" y="3517900"/>
          <p14:tracePt t="65172" x="7666038" y="3517900"/>
          <p14:tracePt t="65196" x="7673975" y="3517900"/>
          <p14:tracePt t="65206" x="7681913" y="3517900"/>
          <p14:tracePt t="65212" x="7691438" y="3517900"/>
          <p14:tracePt t="65222" x="7699375" y="3517900"/>
          <p14:tracePt t="65230" x="7716838" y="3517900"/>
          <p14:tracePt t="65246" x="7724775" y="3517900"/>
          <p14:tracePt t="65255" x="7732713" y="3517900"/>
          <p14:tracePt t="65263" x="7742238" y="3517900"/>
          <p14:tracePt t="65279" x="7750175" y="3517900"/>
          <p14:tracePt t="65287" x="7758113" y="3517900"/>
          <p14:tracePt t="65311" x="7767638" y="3517900"/>
          <p14:tracePt t="65318" x="7775575" y="3517900"/>
          <p14:tracePt t="65326" x="7783513" y="3517900"/>
          <p14:tracePt t="65334" x="7793038" y="3517900"/>
          <p14:tracePt t="65342" x="7800975" y="3517900"/>
          <p14:tracePt t="65350" x="7810500" y="3517900"/>
          <p14:tracePt t="65366" x="7826375" y="3517900"/>
          <p14:tracePt t="65374" x="7835900" y="3517900"/>
          <p14:tracePt t="65382" x="7843838" y="3517900"/>
          <p14:tracePt t="65390" x="7851775" y="3517900"/>
          <p14:tracePt t="65399" x="7861300" y="3517900"/>
          <p14:tracePt t="65406" x="7869238" y="3517900"/>
          <p14:tracePt t="65415" x="7886700" y="3517900"/>
          <p14:tracePt t="65430" x="7894638" y="3517900"/>
          <p14:tracePt t="65438" x="7902575" y="3517900"/>
          <p14:tracePt t="65454" x="7912100" y="3517900"/>
          <p14:tracePt t="65464" x="7920038" y="3517900"/>
          <p14:tracePt t="65470" x="7927975" y="3517900"/>
          <p14:tracePt t="65494" x="7937500" y="3517900"/>
          <p14:tracePt t="65520" x="7945438" y="3517900"/>
          <p14:tracePt t="65588" x="7954963" y="3517900"/>
          <p14:tracePt t="65612" x="7962900" y="3517900"/>
          <p14:tracePt t="65676" x="7970838" y="3517900"/>
          <p14:tracePt t="67837" x="7962900" y="3517900"/>
          <p14:tracePt t="67844" x="7937500" y="3517900"/>
          <p14:tracePt t="67854" x="7920038" y="3517900"/>
          <p14:tracePt t="67860" x="7886700" y="3517900"/>
          <p14:tracePt t="67868" x="7851775" y="3527425"/>
          <p14:tracePt t="67888" x="7783513" y="3535363"/>
          <p14:tracePt t="67892" x="7742238" y="3535363"/>
          <p14:tracePt t="67900" x="7681913" y="3560763"/>
          <p14:tracePt t="67908" x="7623175" y="3560763"/>
          <p14:tracePt t="67916" x="7605713" y="3560763"/>
          <p14:tracePt t="67924" x="7521575" y="3568700"/>
          <p14:tracePt t="67932" x="7453313" y="3568700"/>
          <p14:tracePt t="67940" x="7410450" y="3578225"/>
          <p14:tracePt t="67948" x="7283450" y="3586163"/>
          <p14:tracePt t="67956" x="7197725" y="3586163"/>
          <p14:tracePt t="67964" x="7146925" y="3594100"/>
          <p14:tracePt t="67974" x="7061200" y="3594100"/>
          <p14:tracePt t="67980" x="6977063" y="3611563"/>
          <p14:tracePt t="67989" x="6908800" y="3611563"/>
          <p14:tracePt t="67996" x="6850063" y="3619500"/>
          <p14:tracePt t="68004" x="6799263" y="3619500"/>
          <p14:tracePt t="68012" x="6756400" y="3619500"/>
          <p14:tracePt t="68024" x="6713538" y="3619500"/>
          <p14:tracePt t="68034" x="6627813" y="3629025"/>
          <p14:tracePt t="68042" x="6551613" y="3629025"/>
          <p14:tracePt t="68050" x="6467475" y="3636963"/>
          <p14:tracePt t="68058" x="6313488" y="3636963"/>
          <p14:tracePt t="68066" x="6211888" y="3654425"/>
          <p14:tracePt t="68074" x="6016625" y="3662363"/>
          <p14:tracePt t="68082" x="5880100" y="3662363"/>
          <p14:tracePt t="68090" x="5753100" y="3662363"/>
          <p14:tracePt t="68098" x="5626100" y="3662363"/>
          <p14:tracePt t="68106" x="5507038" y="3671888"/>
          <p14:tracePt t="68114" x="5370513" y="3671888"/>
          <p14:tracePt t="68122" x="5286375" y="3671888"/>
          <p14:tracePt t="68130" x="5183188" y="3671888"/>
          <p14:tracePt t="68139" x="5141913" y="3687763"/>
          <p14:tracePt t="68146" x="5056188" y="3687763"/>
          <p14:tracePt t="68157" x="4954588" y="3687763"/>
          <p14:tracePt t="68162" x="4827588" y="3697288"/>
          <p14:tracePt t="68172" x="4716463" y="3705225"/>
          <p14:tracePt t="68178" x="4597400" y="3722688"/>
          <p14:tracePt t="68188" x="4513263" y="3730625"/>
          <p14:tracePt t="68194" x="4368800" y="3738563"/>
          <p14:tracePt t="68203" x="4240213" y="3756025"/>
          <p14:tracePt t="68210" x="4062413" y="3781425"/>
          <p14:tracePt t="68220" x="3960813" y="3790950"/>
          <p14:tracePt t="68226" x="3806825" y="3798888"/>
          <p14:tracePt t="68234" x="3705225" y="3824288"/>
          <p14:tracePt t="68242" x="3629025" y="3832225"/>
          <p14:tracePt t="68250" x="3586163" y="3832225"/>
          <p14:tracePt t="68258" x="3527425" y="3841750"/>
          <p14:tracePt t="68266" x="3441700" y="3857625"/>
          <p14:tracePt t="68274" x="3382963" y="3867150"/>
          <p14:tracePt t="68282" x="3322638" y="3867150"/>
          <p14:tracePt t="68292" x="3263900" y="3875088"/>
          <p14:tracePt t="68298" x="3228975" y="3883025"/>
          <p14:tracePt t="68308" x="3178175" y="3883025"/>
          <p14:tracePt t="68314" x="3084513" y="3892550"/>
          <p14:tracePt t="68324" x="3016250" y="3900488"/>
          <p14:tracePt t="68330" x="2914650" y="3917950"/>
          <p14:tracePt t="68341" x="2830513" y="3917950"/>
          <p14:tracePt t="68349" x="2744788" y="3925888"/>
          <p14:tracePt t="68359" x="2643188" y="3935413"/>
          <p14:tracePt t="68365" x="2541588" y="3935413"/>
          <p14:tracePt t="68374" x="2455863" y="3951288"/>
          <p14:tracePt t="68381" x="2371725" y="3951288"/>
          <p14:tracePt t="68389" x="2286000" y="3960813"/>
          <p14:tracePt t="68397" x="2200275" y="3960813"/>
          <p14:tracePt t="68407" x="2090738" y="3960813"/>
          <p14:tracePt t="68413" x="2014538" y="3960813"/>
          <p14:tracePt t="68421" x="1928813" y="3960813"/>
          <p14:tracePt t="68429" x="1819275" y="3960813"/>
          <p14:tracePt t="68439" x="1758950" y="3960813"/>
          <p14:tracePt t="68445" x="1682750" y="3960813"/>
          <p14:tracePt t="68454" x="1639888" y="3960813"/>
          <p14:tracePt t="68461" x="1581150" y="3960813"/>
          <p14:tracePt t="68469" x="1530350" y="3960813"/>
          <p14:tracePt t="68477" x="1487488" y="3960813"/>
          <p14:tracePt t="68485" x="1462088" y="3960813"/>
          <p14:tracePt t="68493" x="1427163" y="3960813"/>
          <p14:tracePt t="68501" x="1411288" y="3960813"/>
          <p14:tracePt t="68517" x="1401763" y="3960813"/>
          <p14:tracePt t="68542" x="1401763" y="3951288"/>
          <p14:tracePt t="68691" x="1427163" y="3951288"/>
          <p14:tracePt t="68699" x="1452563" y="3951288"/>
          <p14:tracePt t="68706" x="1477963" y="3951288"/>
          <p14:tracePt t="68714" x="1512888" y="3960813"/>
          <p14:tracePt t="68722" x="1571625" y="3960813"/>
          <p14:tracePt t="68731" x="1631950" y="3960813"/>
          <p14:tracePt t="68739" x="1700213" y="3960813"/>
          <p14:tracePt t="68746" x="1801813" y="3960813"/>
          <p14:tracePt t="68755" x="1827213" y="3960813"/>
          <p14:tracePt t="68762" x="1911350" y="3960813"/>
          <p14:tracePt t="68770" x="1954213" y="3968750"/>
          <p14:tracePt t="68778" x="1989138" y="3968750"/>
          <p14:tracePt t="68786" x="2030413" y="3968750"/>
          <p14:tracePt t="68794" x="2039938" y="3968750"/>
          <p14:tracePt t="68803" x="2055813" y="3968750"/>
          <p14:tracePt t="68819" x="2065338" y="3968750"/>
          <p14:tracePt t="68958" x="2065338" y="3976688"/>
          <p14:tracePt t="68997" x="2073275" y="3976688"/>
          <p14:tracePt t="69025" x="2082800" y="3976688"/>
          <p14:tracePt t="69262" x="2090738" y="3976688"/>
          <p14:tracePt t="69270" x="2116138" y="3976688"/>
          <p14:tracePt t="69278" x="2141538" y="3976688"/>
          <p14:tracePt t="69286" x="2174875" y="3986213"/>
          <p14:tracePt t="69294" x="2209800" y="3986213"/>
          <p14:tracePt t="69306" x="2252663" y="3986213"/>
          <p14:tracePt t="69311" x="2286000" y="3986213"/>
          <p14:tracePt t="69319" x="2328863" y="3986213"/>
          <p14:tracePt t="69326" x="2397125" y="3986213"/>
          <p14:tracePt t="69334" x="2455863" y="3986213"/>
          <p14:tracePt t="69343" x="2481263" y="3986213"/>
          <p14:tracePt t="69350" x="2541588" y="3986213"/>
          <p14:tracePt t="69358" x="2582863" y="3986213"/>
          <p14:tracePt t="69366" x="2608263" y="3986213"/>
          <p14:tracePt t="69375" x="2633663" y="3986213"/>
          <p14:tracePt t="69382" x="2660650" y="3986213"/>
          <p14:tracePt t="69390" x="2676525" y="3986213"/>
          <p14:tracePt t="69398" x="2693988" y="3976688"/>
          <p14:tracePt t="69406" x="2711450" y="3976688"/>
          <p14:tracePt t="69414" x="2736850" y="3968750"/>
          <p14:tracePt t="69422" x="2744788" y="3968750"/>
          <p14:tracePt t="69432" x="2752725" y="3968750"/>
          <p14:tracePt t="69438" x="2762250" y="3968750"/>
          <p14:tracePt t="69448" x="2770188" y="3960813"/>
          <p14:tracePt t="69456" x="2778125" y="3960813"/>
          <p14:tracePt t="69464" x="2787650" y="3960813"/>
          <p14:tracePt t="69472" x="2795588" y="3960813"/>
          <p14:tracePt t="69489" x="2813050" y="3960813"/>
          <p14:tracePt t="69497" x="2830513" y="3960813"/>
          <p14:tracePt t="69506" x="2855913" y="3960813"/>
          <p14:tracePt t="69513" x="2889250" y="3960813"/>
          <p14:tracePt t="69522" x="2940050" y="3968750"/>
          <p14:tracePt t="69529" x="3000375" y="3976688"/>
          <p14:tracePt t="69538" x="3033713" y="3986213"/>
          <p14:tracePt t="69544" x="3094038" y="3994150"/>
          <p14:tracePt t="69554" x="3144838" y="4002088"/>
          <p14:tracePt t="69561" x="3186113" y="4002088"/>
          <p14:tracePt t="69569" x="3228975" y="4011613"/>
          <p14:tracePt t="69576" x="3254375" y="4011613"/>
          <p14:tracePt t="69585" x="3289300" y="4011613"/>
          <p14:tracePt t="69592" x="3330575" y="4011613"/>
          <p14:tracePt t="69601" x="3340100" y="4011613"/>
          <p14:tracePt t="69609" x="3365500" y="4011613"/>
          <p14:tracePt t="69616" x="3382963" y="4011613"/>
          <p14:tracePt t="69625" x="3390900" y="4011613"/>
          <p14:tracePt t="69633" x="3408363" y="4011613"/>
          <p14:tracePt t="69641" x="3416300" y="4011613"/>
          <p14:tracePt t="69649" x="3433763" y="4011613"/>
          <p14:tracePt t="69656" x="3441700" y="4011613"/>
          <p14:tracePt t="69665" x="3449638" y="4011613"/>
          <p14:tracePt t="69672" x="3459163" y="4011613"/>
          <p14:tracePt t="69689" x="3467100" y="4011613"/>
          <p14:tracePt t="69696" x="3467100" y="4002088"/>
          <p14:tracePt t="69746" x="3475038" y="4002088"/>
          <p14:tracePt t="69786" x="3475038" y="3994150"/>
          <p14:tracePt t="70180" x="3467100" y="3994150"/>
          <p14:tracePt t="70188" x="3441700" y="3994150"/>
          <p14:tracePt t="70196" x="3398838" y="3994150"/>
          <p14:tracePt t="70204" x="3355975" y="4002088"/>
          <p14:tracePt t="70212" x="3297238" y="4011613"/>
          <p14:tracePt t="70221" x="3263900" y="4027488"/>
          <p14:tracePt t="70232" x="3195638" y="4052888"/>
          <p14:tracePt t="70240" x="3152775" y="4070350"/>
          <p14:tracePt t="70248" x="3101975" y="4087813"/>
          <p14:tracePt t="70256" x="3076575" y="4105275"/>
          <p14:tracePt t="70264" x="3033713" y="4121150"/>
          <p14:tracePt t="70274" x="3000375" y="4146550"/>
          <p14:tracePt t="70280" x="2974975" y="4164013"/>
          <p14:tracePt t="70290" x="2957513" y="4181475"/>
          <p14:tracePt t="70298" x="2940050" y="4197350"/>
          <p14:tracePt t="70306" x="2932113" y="4206875"/>
          <p14:tracePt t="70314" x="2922588" y="4214813"/>
          <p14:tracePt t="70322" x="2914650" y="4232275"/>
          <p14:tracePt t="70330" x="2897188" y="4249738"/>
          <p14:tracePt t="70338" x="2889250" y="4257675"/>
          <p14:tracePt t="70346" x="2871788" y="4283075"/>
          <p14:tracePt t="70362" x="2855913" y="4316413"/>
          <p14:tracePt t="70371" x="2813050" y="4419600"/>
          <p14:tracePt t="70379" x="2805113" y="4452938"/>
          <p14:tracePt t="70389" x="2787650" y="4478338"/>
          <p14:tracePt t="70395" x="2778125" y="4513263"/>
          <p14:tracePt t="70407" x="2770188" y="4546600"/>
          <p14:tracePt t="70415" x="2762250" y="4564063"/>
          <p14:tracePt t="70426" x="2762250" y="4579938"/>
          <p14:tracePt t="70430" x="2752725" y="4605338"/>
          <p14:tracePt t="70439" x="2752725" y="4630738"/>
          <p14:tracePt t="70450" x="2744788" y="4648200"/>
          <p14:tracePt t="70458" x="2744788" y="4691063"/>
          <p14:tracePt t="70466" x="2744788" y="4708525"/>
          <p14:tracePt t="70478" x="2744788" y="4749800"/>
          <p14:tracePt t="70486" x="2744788" y="4767263"/>
          <p14:tracePt t="70494" x="2744788" y="4784725"/>
          <p14:tracePt t="70538" x="2744788" y="4810125"/>
          <p14:tracePt t="70546" x="2744788" y="4962525"/>
          <p14:tracePt t="70556" x="2744788" y="5005388"/>
          <p14:tracePt t="70562" x="2736850" y="5013325"/>
          <p14:tracePt t="70572" x="2736850" y="5030788"/>
          <p14:tracePt t="70582" x="2736850" y="5048250"/>
          <p14:tracePt t="70593" x="2736850" y="5056188"/>
          <p14:tracePt t="70605" x="2727325" y="5073650"/>
          <p14:tracePt t="70613" x="2727325" y="5081588"/>
          <p14:tracePt t="70629" x="2727325" y="5091113"/>
          <p14:tracePt t="70638" x="2727325" y="5099050"/>
          <p14:tracePt t="70645" x="2719388" y="5099050"/>
          <p14:tracePt t="70655" x="2719388" y="5106988"/>
          <p14:tracePt t="70694" x="2719388" y="5116513"/>
          <p14:tracePt t="70716" x="2719388" y="5124450"/>
          <p14:tracePt t="70789" x="2719388" y="5132388"/>
          <p14:tracePt t="70797" x="2719388" y="5149850"/>
          <p14:tracePt t="70805" x="2711450" y="5149850"/>
          <p14:tracePt t="70815" x="2701925" y="5200650"/>
          <p14:tracePt t="70821" x="2676525" y="5235575"/>
          <p14:tracePt t="71055" x="2676525" y="5226050"/>
          <p14:tracePt t="71071" x="2676525" y="5218113"/>
          <p14:tracePt t="71087" x="2686050" y="5208588"/>
          <p14:tracePt t="71095" x="2686050" y="5200650"/>
          <p14:tracePt t="71104" x="2686050" y="5192713"/>
          <p14:tracePt t="71110" x="2693988" y="5183188"/>
          <p14:tracePt t="71121" x="2693988" y="5175250"/>
          <p14:tracePt t="71127" x="2693988" y="5167313"/>
          <p14:tracePt t="71138" x="2693988" y="5157788"/>
          <p14:tracePt t="71145" x="2693988" y="5149850"/>
          <p14:tracePt t="71192" x="2693988" y="5141913"/>
          <p14:tracePt t="71289" x="2701925" y="5141913"/>
          <p14:tracePt t="71305" x="2711450" y="5141913"/>
          <p14:tracePt t="71321" x="2719388" y="5141913"/>
          <p14:tracePt t="71328" x="2727325" y="5141913"/>
          <p14:tracePt t="71337" x="2736850" y="5141913"/>
          <p14:tracePt t="71344" x="2744788" y="5141913"/>
          <p14:tracePt t="71353" x="2762250" y="5141913"/>
          <p14:tracePt t="71531" x="2770188" y="5132388"/>
          <p14:tracePt t="71562" x="2770188" y="5124450"/>
          <p14:tracePt t="71586" x="2778125" y="5124450"/>
          <p14:tracePt t="71614" x="2778125" y="5116513"/>
          <p14:tracePt t="71622" x="2778125" y="5106988"/>
          <p14:tracePt t="71630" x="2795588" y="5099050"/>
          <p14:tracePt t="71638" x="2805113" y="5099050"/>
          <p14:tracePt t="71646" x="2813050" y="5091113"/>
          <p14:tracePt t="71654" x="2830513" y="5081588"/>
          <p14:tracePt t="71662" x="2855913" y="5073650"/>
          <p14:tracePt t="71672" x="2881313" y="5064125"/>
          <p14:tracePt t="71680" x="2922588" y="5048250"/>
          <p14:tracePt t="71688" x="2965450" y="5038725"/>
          <p14:tracePt t="71694" x="3000375" y="5030788"/>
          <p14:tracePt t="71704" x="3059113" y="5022850"/>
          <p14:tracePt t="71710" x="3101975" y="5022850"/>
          <p14:tracePt t="71720" x="3160713" y="5013325"/>
          <p14:tracePt t="71728" x="3221038" y="5013325"/>
          <p14:tracePt t="71737" x="3263900" y="5005388"/>
          <p14:tracePt t="71744" x="3314700" y="5005388"/>
          <p14:tracePt t="71753" x="3340100" y="5005388"/>
          <p14:tracePt t="71760" x="3373438" y="5005388"/>
          <p14:tracePt t="71768" x="3408363" y="5005388"/>
          <p14:tracePt t="71776" x="3441700" y="5005388"/>
          <p14:tracePt t="71784" x="3459163" y="5005388"/>
          <p14:tracePt t="71792" x="3484563" y="5005388"/>
          <p14:tracePt t="71800" x="3502025" y="5005388"/>
          <p14:tracePt t="71808" x="3509963" y="5005388"/>
          <p14:tracePt t="71816" x="3527425" y="5005388"/>
          <p14:tracePt t="71824" x="3535363" y="5005388"/>
          <p14:tracePt t="71832" x="3552825" y="5005388"/>
          <p14:tracePt t="71840" x="3578225" y="5005388"/>
          <p14:tracePt t="71849" x="3594100" y="5005388"/>
          <p14:tracePt t="71856" x="3619500" y="5013325"/>
          <p14:tracePt t="71864" x="3654425" y="5013325"/>
          <p14:tracePt t="71872" x="3705225" y="5022850"/>
          <p14:tracePt t="71880" x="3738563" y="5030788"/>
          <p14:tracePt t="71888" x="3773488" y="5030788"/>
          <p14:tracePt t="71909" x="3849688" y="5038725"/>
          <p14:tracePt t="71912" x="3883025" y="5048250"/>
          <p14:tracePt t="71920" x="3908425" y="5048250"/>
          <p14:tracePt t="71928" x="3960813" y="5056188"/>
          <p14:tracePt t="71938" x="4002088" y="5073650"/>
          <p14:tracePt t="71945" x="4037013" y="5073650"/>
          <p14:tracePt t="71955" x="4079875" y="5081588"/>
          <p14:tracePt t="71961" x="4121150" y="5091113"/>
          <p14:tracePt t="71971" x="4156075" y="5099050"/>
          <p14:tracePt t="71976" x="4181475" y="5099050"/>
          <p14:tracePt t="71988" x="4224338" y="5106988"/>
          <p14:tracePt t="71995" x="4257675" y="5106988"/>
          <p14:tracePt t="72004" x="4300538" y="5106988"/>
          <p14:tracePt t="72012" x="4325938" y="5106988"/>
          <p14:tracePt t="72018" x="4359275" y="5106988"/>
          <p14:tracePt t="72027" x="4376738" y="5106988"/>
          <p14:tracePt t="72035" x="4394200" y="5106988"/>
          <p14:tracePt t="72043" x="4419600" y="5106988"/>
          <p14:tracePt t="72051" x="4445000" y="5106988"/>
          <p14:tracePt t="72059" x="4470400" y="5106988"/>
          <p14:tracePt t="72067" x="4478338" y="5106988"/>
          <p14:tracePt t="72074" x="4486275" y="5106988"/>
          <p14:tracePt t="72083" x="4495800" y="5106988"/>
          <p14:tracePt t="72098" x="4503738" y="5106988"/>
          <p14:tracePt t="72106" x="4513263" y="5099050"/>
          <p14:tracePt t="72119" x="4521200" y="5099050"/>
          <p14:tracePt t="72128" x="4529138" y="5099050"/>
          <p14:tracePt t="72134" x="4546600" y="5099050"/>
          <p14:tracePt t="72142" x="4564063" y="5099050"/>
          <p14:tracePt t="72150" x="4597400" y="5099050"/>
          <p14:tracePt t="72158" x="4630738" y="5099050"/>
          <p14:tracePt t="72166" x="4673600" y="5091113"/>
          <p14:tracePt t="72174" x="4716463" y="5091113"/>
          <p14:tracePt t="72182" x="4775200" y="5091113"/>
          <p14:tracePt t="72190" x="4835525" y="5091113"/>
          <p14:tracePt t="72198" x="4886325" y="5091113"/>
          <p14:tracePt t="72206" x="4979988" y="5081588"/>
          <p14:tracePt t="72214" x="5030788" y="5081588"/>
          <p14:tracePt t="72222" x="5116513" y="5081588"/>
          <p14:tracePt t="72230" x="5192713" y="5081588"/>
          <p14:tracePt t="72238" x="5235575" y="5081588"/>
          <p14:tracePt t="72246" x="5380038" y="5064125"/>
          <p14:tracePt t="72254" x="5507038" y="5064125"/>
          <p14:tracePt t="72265" x="5557838" y="5064125"/>
          <p14:tracePt t="72273" x="5676900" y="5064125"/>
          <p14:tracePt t="72282" x="5813425" y="5064125"/>
          <p14:tracePt t="72289" x="5897563" y="5064125"/>
          <p14:tracePt t="72298" x="5999163" y="5064125"/>
          <p14:tracePt t="72305" x="6067425" y="5064125"/>
          <p14:tracePt t="72313" x="6143625" y="5064125"/>
          <p14:tracePt t="72321" x="6229350" y="5056188"/>
          <p14:tracePt t="72328" x="6288088" y="5056188"/>
          <p14:tracePt t="72336" x="6356350" y="5056188"/>
          <p14:tracePt t="72344" x="6399213" y="5056188"/>
          <p14:tracePt t="72352" x="6526213" y="5048250"/>
          <p14:tracePt t="72360" x="6569075" y="5048250"/>
          <p14:tracePt t="72368" x="6645275" y="5030788"/>
          <p14:tracePt t="72376" x="6713538" y="5030788"/>
          <p14:tracePt t="72384" x="6832600" y="5030788"/>
          <p14:tracePt t="72392" x="6900863" y="5022850"/>
          <p14:tracePt t="72400" x="6943725" y="5022850"/>
          <p14:tracePt t="72408" x="7027863" y="5022850"/>
          <p14:tracePt t="72416" x="7088188" y="5022850"/>
          <p14:tracePt t="72424" x="7129463" y="5022850"/>
          <p14:tracePt t="72432" x="7189788" y="5022850"/>
          <p14:tracePt t="72440" x="7248525" y="5022850"/>
          <p14:tracePt t="72449" x="7291388" y="5022850"/>
          <p14:tracePt t="72456" x="7350125" y="5013325"/>
          <p14:tracePt t="72465" x="7385050" y="5013325"/>
          <p14:tracePt t="72473" x="7418388" y="5005388"/>
          <p14:tracePt t="72482" x="7461250" y="5005388"/>
          <p14:tracePt t="72489" x="7494588" y="4997450"/>
          <p14:tracePt t="72496" x="7554913" y="4987925"/>
          <p14:tracePt t="72504" x="7597775" y="4972050"/>
          <p14:tracePt t="72513" x="7631113" y="4962525"/>
          <p14:tracePt t="72522" x="7656513" y="4954588"/>
          <p14:tracePt t="72528" x="7681913" y="4937125"/>
          <p14:tracePt t="72538" x="7716838" y="4919663"/>
          <p14:tracePt t="72544" x="7732713" y="4903788"/>
          <p14:tracePt t="72554" x="7732713" y="4878388"/>
          <p14:tracePt t="72562" x="7758113" y="4868863"/>
          <p14:tracePt t="72571" x="7767638" y="4843463"/>
          <p14:tracePt t="72579" x="7775575" y="4810125"/>
          <p14:tracePt t="72589" x="7793038" y="4775200"/>
          <p14:tracePt t="72597" x="7800975" y="4749800"/>
          <p14:tracePt t="72605" x="7800975" y="4708525"/>
          <p14:tracePt t="72613" x="7800975" y="4673600"/>
          <p14:tracePt t="72618" x="7800975" y="4630738"/>
          <p14:tracePt t="72630" x="7800975" y="4605338"/>
          <p14:tracePt t="72638" x="7783513" y="4513263"/>
          <p14:tracePt t="72646" x="7767638" y="4478338"/>
          <p14:tracePt t="72654" x="7732713" y="4419600"/>
          <p14:tracePt t="72662" x="7707313" y="4376738"/>
          <p14:tracePt t="72670" x="7691438" y="4341813"/>
          <p14:tracePt t="72678" x="7666038" y="4316413"/>
          <p14:tracePt t="72686" x="7648575" y="4291013"/>
          <p14:tracePt t="72694" x="7613650" y="4265613"/>
          <p14:tracePt t="72703" x="7597775" y="4257675"/>
          <p14:tracePt t="72710" x="7562850" y="4224338"/>
          <p14:tracePt t="72719" x="7512050" y="4206875"/>
          <p14:tracePt t="72729" x="7478713" y="4181475"/>
          <p14:tracePt t="72734" x="7427913" y="4164013"/>
          <p14:tracePt t="72742" x="7377113" y="4138613"/>
          <p14:tracePt t="72750" x="7334250" y="4121150"/>
          <p14:tracePt t="72758" x="7299325" y="4105275"/>
          <p14:tracePt t="72766" x="7248525" y="4087813"/>
          <p14:tracePt t="72774" x="7215188" y="4079875"/>
          <p14:tracePt t="72782" x="7172325" y="4070350"/>
          <p14:tracePt t="72790" x="7121525" y="4052888"/>
          <p14:tracePt t="72798" x="7088188" y="4044950"/>
          <p14:tracePt t="72808" x="7070725" y="4037013"/>
          <p14:tracePt t="72814" x="7045325" y="4027488"/>
          <p14:tracePt t="72824" x="7019925" y="4019550"/>
          <p14:tracePt t="72830" x="6985000" y="4011613"/>
          <p14:tracePt t="72840" x="6959600" y="4002088"/>
          <p14:tracePt t="72849" x="6943725" y="3994150"/>
          <p14:tracePt t="72856" x="6883400" y="3976688"/>
          <p14:tracePt t="72866" x="6850063" y="3968750"/>
          <p14:tracePt t="72873" x="6807200" y="3960813"/>
          <p14:tracePt t="72883" x="6731000" y="3951288"/>
          <p14:tracePt t="72889" x="6688138" y="3951288"/>
          <p14:tracePt t="72898" x="6645275" y="3935413"/>
          <p14:tracePt t="72909" x="6611938" y="3925888"/>
          <p14:tracePt t="72913" x="6577013" y="3925888"/>
          <p14:tracePt t="72921" x="6551613" y="3925888"/>
          <p14:tracePt t="72928" x="6543675" y="3925888"/>
          <p14:tracePt t="72937" x="6535738" y="3925888"/>
          <p14:tracePt t="72944" x="6526213" y="3925888"/>
          <p14:tracePt t="72968" x="6518275" y="3925888"/>
          <p14:tracePt t="72984" x="6510338" y="3925888"/>
          <p14:tracePt t="72992" x="6500813" y="3925888"/>
          <p14:tracePt t="73000" x="6483350" y="3925888"/>
          <p14:tracePt t="73008" x="6475413" y="3925888"/>
          <p14:tracePt t="73016" x="6467475" y="3943350"/>
          <p14:tracePt t="73024" x="6450013" y="3951288"/>
          <p14:tracePt t="73032" x="6442075" y="3968750"/>
          <p14:tracePt t="73040" x="6424613" y="3976688"/>
          <p14:tracePt t="73048" x="6416675" y="3994150"/>
          <p14:tracePt t="73056" x="6416675" y="4011613"/>
          <p14:tracePt t="73065" x="6416675" y="4019550"/>
          <p14:tracePt t="73074" x="6416675" y="4037013"/>
          <p14:tracePt t="73082" x="6416675" y="4052888"/>
          <p14:tracePt t="73089" x="6416675" y="4070350"/>
          <p14:tracePt t="73098" x="6424613" y="4079875"/>
          <p14:tracePt t="73105" x="6432550" y="4087813"/>
          <p14:tracePt t="73114" x="6457950" y="4105275"/>
          <p14:tracePt t="73122" x="6483350" y="4138613"/>
          <p14:tracePt t="73130" x="6510338" y="4156075"/>
          <p14:tracePt t="73143" x="6543675" y="4171950"/>
          <p14:tracePt t="73152" x="6577013" y="4189413"/>
          <p14:tracePt t="73158" x="6594475" y="4197350"/>
          <p14:tracePt t="73166" x="6645275" y="4214813"/>
          <p14:tracePt t="73174" x="6705600" y="4232275"/>
          <p14:tracePt t="73182" x="6764338" y="4240213"/>
          <p14:tracePt t="73190" x="6807200" y="4249738"/>
          <p14:tracePt t="73198" x="6891338" y="4257675"/>
          <p14:tracePt t="73206" x="6934200" y="4257675"/>
          <p14:tracePt t="73214" x="6969125" y="4257675"/>
          <p14:tracePt t="73222" x="7002463" y="4257675"/>
          <p14:tracePt t="73230" x="7053263" y="4257675"/>
          <p14:tracePt t="73238" x="7088188" y="4257675"/>
          <p14:tracePt t="73246" x="7113588" y="4257675"/>
          <p14:tracePt t="73254" x="7129463" y="4257675"/>
          <p14:tracePt t="73262" x="7154863" y="4257675"/>
          <p14:tracePt t="73270" x="7189788" y="4257675"/>
          <p14:tracePt t="73278" x="7197725" y="4257675"/>
          <p14:tracePt t="73286" x="7223125" y="4257675"/>
          <p14:tracePt t="73294" x="7240588" y="4257675"/>
          <p14:tracePt t="73303" x="7248525" y="4257675"/>
          <p14:tracePt t="73310" x="7273925" y="4257675"/>
          <p14:tracePt t="73318" x="7291388" y="4257675"/>
          <p14:tracePt t="73326" x="7299325" y="4257675"/>
          <p14:tracePt t="73334" x="7324725" y="4257675"/>
          <p14:tracePt t="73342" x="7367588" y="4257675"/>
          <p14:tracePt t="73350" x="7402513" y="4257675"/>
          <p14:tracePt t="73358" x="7427913" y="4257675"/>
          <p14:tracePt t="73366" x="7453313" y="4257675"/>
          <p14:tracePt t="73376" x="7494588" y="4257675"/>
          <p14:tracePt t="73382" x="7537450" y="4257675"/>
          <p14:tracePt t="73393" x="7572375" y="4257675"/>
          <p14:tracePt t="73398" x="7631113" y="4265613"/>
          <p14:tracePt t="73409" x="7656513" y="4265613"/>
          <p14:tracePt t="73416" x="7673975" y="4275138"/>
          <p14:tracePt t="73424" x="7699375" y="4275138"/>
          <p14:tracePt t="73432" x="7724775" y="4283075"/>
          <p14:tracePt t="73440" x="7742238" y="4291013"/>
          <p14:tracePt t="73448" x="7758113" y="4291013"/>
          <p14:tracePt t="73456" x="7793038" y="4300538"/>
          <p14:tracePt t="73464" x="7810500" y="4300538"/>
          <p14:tracePt t="73474" x="7826375" y="4300538"/>
          <p14:tracePt t="73481" x="7835900" y="4300538"/>
          <p14:tracePt t="73488" x="7851775" y="4300538"/>
          <p14:tracePt t="73497" x="7869238" y="4300538"/>
          <p14:tracePt t="73504" x="7877175" y="4300538"/>
          <p14:tracePt t="73593" x="7869238" y="4300538"/>
          <p14:tracePt t="73601" x="7851775" y="4300538"/>
          <p14:tracePt t="73609" x="7826375" y="4300538"/>
          <p14:tracePt t="73617" x="7793038" y="4300538"/>
          <p14:tracePt t="73625" x="7750175" y="4300538"/>
          <p14:tracePt t="73633" x="7716838" y="4300538"/>
          <p14:tracePt t="73643" x="7639050" y="4308475"/>
          <p14:tracePt t="73654" x="7572375" y="4316413"/>
          <p14:tracePt t="73663" x="7521575" y="4325938"/>
          <p14:tracePt t="73669" x="7435850" y="4341813"/>
          <p14:tracePt t="73678" x="7350125" y="4351338"/>
          <p14:tracePt t="73684" x="7273925" y="4376738"/>
          <p14:tracePt t="73694" x="7232650" y="4384675"/>
          <p14:tracePt t="73703" x="7180263" y="4394200"/>
          <p14:tracePt t="73710" x="7172325" y="4402138"/>
          <p14:tracePt t="73718" x="7138988" y="4402138"/>
          <p14:tracePt t="73726" x="7113588" y="4410075"/>
          <p14:tracePt t="73734" x="7078663" y="4419600"/>
          <p14:tracePt t="73742" x="7053263" y="4435475"/>
          <p14:tracePt t="73750" x="7035800" y="4445000"/>
          <p14:tracePt t="73758" x="7010400" y="4460875"/>
          <p14:tracePt t="73766" x="6994525" y="4470400"/>
          <p14:tracePt t="73774" x="6969125" y="4478338"/>
          <p14:tracePt t="73782" x="6951663" y="4486275"/>
          <p14:tracePt t="73790" x="6934200" y="4495800"/>
          <p14:tracePt t="73798" x="6916738" y="4503738"/>
          <p14:tracePt t="73806" x="6908800" y="4503738"/>
          <p14:tracePt t="73814" x="6908800" y="4513263"/>
          <p14:tracePt t="73822" x="6891338" y="4521200"/>
          <p14:tracePt t="73830" x="6883400" y="4521200"/>
          <p14:tracePt t="73838" x="6883400" y="4529138"/>
          <p14:tracePt t="73846" x="6865938" y="4529138"/>
          <p14:tracePt t="73854" x="6858000" y="4529138"/>
          <p14:tracePt t="73862" x="6858000" y="4538663"/>
          <p14:tracePt t="73871" x="6850063" y="4546600"/>
          <p14:tracePt t="73878" x="6840538" y="4546600"/>
          <p14:tracePt t="73894" x="6840538" y="4554538"/>
          <p14:tracePt t="73903" x="6832600" y="4572000"/>
          <p14:tracePt t="73910" x="6824663" y="4572000"/>
          <p14:tracePt t="73918" x="6815138" y="4589463"/>
          <p14:tracePt t="73926" x="6815138" y="4605338"/>
          <p14:tracePt t="73934" x="6807200" y="4622800"/>
          <p14:tracePt t="73944" x="6807200" y="4648200"/>
          <p14:tracePt t="73951" x="6799263" y="4673600"/>
          <p14:tracePt t="73960" x="6799263" y="4683125"/>
          <p14:tracePt t="73968" x="6799263" y="4716463"/>
          <p14:tracePt t="73976" x="6799263" y="4741863"/>
          <p14:tracePt t="73984" x="6807200" y="4767263"/>
          <p14:tracePt t="73992" x="6815138" y="4784725"/>
          <p14:tracePt t="74000" x="6832600" y="4810125"/>
          <p14:tracePt t="74008" x="6840538" y="4827588"/>
          <p14:tracePt t="74016" x="6865938" y="4843463"/>
          <p14:tracePt t="74024" x="6883400" y="4852988"/>
          <p14:tracePt t="74032" x="6900863" y="4868863"/>
          <p14:tracePt t="74040" x="6926263" y="4886325"/>
          <p14:tracePt t="74048" x="6951663" y="4903788"/>
          <p14:tracePt t="74056" x="6977063" y="4911725"/>
          <p14:tracePt t="74064" x="7010400" y="4919663"/>
          <p14:tracePt t="74072" x="7027863" y="4929188"/>
          <p14:tracePt t="74080" x="7053263" y="4937125"/>
          <p14:tracePt t="74088" x="7088188" y="4946650"/>
          <p14:tracePt t="74096" x="7121525" y="4954588"/>
          <p14:tracePt t="74104" x="7154863" y="4962525"/>
          <p14:tracePt t="74115" x="7180263" y="4972050"/>
          <p14:tracePt t="74120" x="7205663" y="4972050"/>
          <p14:tracePt t="74129" x="7240588" y="4979988"/>
          <p14:tracePt t="74136" x="7265988" y="4979988"/>
          <p14:tracePt t="74144" x="7283450" y="4979988"/>
          <p14:tracePt t="74154" x="7308850" y="4979988"/>
          <p14:tracePt t="74160" x="7334250" y="4987925"/>
          <p14:tracePt t="74168" x="7342188" y="4987925"/>
          <p14:tracePt t="74176" x="7367588" y="4997450"/>
          <p14:tracePt t="74184" x="7385050" y="4997450"/>
          <p14:tracePt t="74192" x="7392988" y="5005388"/>
          <p14:tracePt t="74200" x="7410450" y="5005388"/>
          <p14:tracePt t="74208" x="7427913" y="5005388"/>
          <p14:tracePt t="74218" x="7435850" y="5005388"/>
          <p14:tracePt t="74224" x="7453313" y="5005388"/>
          <p14:tracePt t="74234" x="7478713" y="5013325"/>
          <p14:tracePt t="74240" x="7486650" y="5013325"/>
          <p14:tracePt t="74252" x="7512050" y="5013325"/>
          <p14:tracePt t="74257" x="7521575" y="5013325"/>
          <p14:tracePt t="74267" x="7537450" y="5013325"/>
          <p14:tracePt t="74275" x="7562850" y="5013325"/>
          <p14:tracePt t="74283" x="7580313" y="5013325"/>
          <p14:tracePt t="74290" x="7597775" y="5013325"/>
          <p14:tracePt t="74298" x="7613650" y="5013325"/>
          <p14:tracePt t="74306" x="7631113" y="5013325"/>
          <p14:tracePt t="74314" x="7648575" y="5013325"/>
          <p14:tracePt t="74322" x="7666038" y="5013325"/>
          <p14:tracePt t="74330" x="7681913" y="5013325"/>
          <p14:tracePt t="74338" x="7699375" y="5013325"/>
          <p14:tracePt t="74346" x="7707313" y="5013325"/>
          <p14:tracePt t="74354" x="7724775" y="5005388"/>
          <p14:tracePt t="74362" x="7742238" y="5005388"/>
          <p14:tracePt t="74370" x="7750175" y="5005388"/>
          <p14:tracePt t="74378" x="7767638" y="4997450"/>
          <p14:tracePt t="74386" x="7783513" y="4987925"/>
          <p14:tracePt t="74394" x="7800975" y="4979988"/>
          <p14:tracePt t="74410" x="7810500" y="4972050"/>
          <p14:tracePt t="74418" x="7826375" y="4962525"/>
          <p14:tracePt t="74426" x="7826375" y="4954588"/>
          <p14:tracePt t="74434" x="7835900" y="4946650"/>
          <p14:tracePt t="74443" x="7835900" y="4937125"/>
          <p14:tracePt t="74452" x="7843838" y="4937125"/>
          <p14:tracePt t="74458" x="7843838" y="4929188"/>
          <p14:tracePt t="74468" x="7843838" y="4919663"/>
          <p14:tracePt t="74474" x="7851775" y="4911725"/>
          <p14:tracePt t="74482" x="7861300" y="4903788"/>
          <p14:tracePt t="74490" x="7861300" y="4894263"/>
          <p14:tracePt t="74506" x="7869238" y="4894263"/>
          <p14:tracePt t="74516" x="7869238" y="4886325"/>
          <p14:tracePt t="74530" x="7869238" y="4878388"/>
          <p14:tracePt t="74986" x="7861300" y="4878388"/>
          <p14:tracePt t="74991" x="7851775" y="4868863"/>
          <p14:tracePt t="75000" x="7843838" y="4868863"/>
          <p14:tracePt t="75007" x="7826375" y="4868863"/>
          <p14:tracePt t="75017" x="7818438" y="4868863"/>
          <p14:tracePt t="75023" x="7793038" y="4868863"/>
          <p14:tracePt t="75033" x="7767638" y="4868863"/>
          <p14:tracePt t="75039" x="7750175" y="4860925"/>
          <p14:tracePt t="75047" x="7724775" y="4860925"/>
          <p14:tracePt t="75056" x="7691438" y="4860925"/>
          <p14:tracePt t="75063" x="7648575" y="4860925"/>
          <p14:tracePt t="75073" x="7613650" y="4860925"/>
          <p14:tracePt t="75081" x="7554913" y="4860925"/>
          <p14:tracePt t="75090" x="7512050" y="4860925"/>
          <p14:tracePt t="75096" x="7385050" y="4860925"/>
          <p14:tracePt t="75104" x="7265988" y="4860925"/>
          <p14:tracePt t="75112" x="7129463" y="4878388"/>
          <p14:tracePt t="75118" x="6985000" y="4886325"/>
          <p14:tracePt t="75128" x="6840538" y="4911725"/>
          <p14:tracePt t="75138" x="6688138" y="4937125"/>
          <p14:tracePt t="75144" x="6543675" y="4946650"/>
          <p14:tracePt t="75153" x="6313488" y="4987925"/>
          <p14:tracePt t="75160" x="6092825" y="5030788"/>
          <p14:tracePt t="75168" x="5965825" y="5073650"/>
          <p14:tracePt t="75176" x="5651500" y="5132388"/>
          <p14:tracePt t="75188" x="5370513" y="5200650"/>
          <p14:tracePt t="75196" x="5226050" y="5226050"/>
          <p14:tracePt t="75204" x="4868863" y="5302250"/>
          <p14:tracePt t="75212" x="4622800" y="5353050"/>
          <p14:tracePt t="75220" x="4394200" y="5395913"/>
          <p14:tracePt t="75228" x="4062413" y="5446713"/>
          <p14:tracePt t="75236" x="3935413" y="5472113"/>
          <p14:tracePt t="75244" x="3662363" y="5532438"/>
          <p14:tracePt t="75254" x="3475038" y="5557838"/>
          <p14:tracePt t="75260" x="3246438" y="5600700"/>
          <p14:tracePt t="75269" x="3084513" y="5626100"/>
          <p14:tracePt t="75276" x="2974975" y="5651500"/>
          <p14:tracePt t="75284" x="2914650" y="5659438"/>
          <p14:tracePt t="75292" x="2813050" y="5684838"/>
          <p14:tracePt t="75300" x="2778125" y="5694363"/>
          <p14:tracePt t="75308" x="2744788" y="5702300"/>
          <p14:tracePt t="75316" x="2719388" y="5710238"/>
          <p14:tracePt t="75324" x="2701925" y="5719763"/>
          <p14:tracePt t="75332" x="2676525" y="5719763"/>
          <p14:tracePt t="75340" x="2643188" y="5727700"/>
          <p14:tracePt t="75348" x="2617788" y="5727700"/>
          <p14:tracePt t="75356" x="2592388" y="5735638"/>
          <p14:tracePt t="75366" x="2557463" y="5745163"/>
          <p14:tracePt t="75374" x="2506663" y="5753100"/>
          <p14:tracePt t="75382" x="2463800" y="5778500"/>
          <p14:tracePt t="75390" x="2430463" y="5788025"/>
          <p14:tracePt t="75398" x="2397125" y="5788025"/>
          <p14:tracePt t="75406" x="2328863" y="5803900"/>
          <p14:tracePt t="75414" x="2268538" y="5813425"/>
          <p14:tracePt t="75425" x="2209800" y="5821363"/>
          <p14:tracePt t="75432" x="2133600" y="5838825"/>
          <p14:tracePt t="75438" x="2065338" y="5846763"/>
          <p14:tracePt t="75446" x="2005013" y="5854700"/>
          <p14:tracePt t="75455" x="1885950" y="5880100"/>
          <p14:tracePt t="75462" x="1758950" y="5897563"/>
          <p14:tracePt t="75470" x="1649413" y="5915025"/>
          <p14:tracePt t="75478" x="1546225" y="5922963"/>
          <p14:tracePt t="75486" x="1462088" y="5948363"/>
          <p14:tracePt t="75494" x="1385888" y="5957888"/>
          <p14:tracePt t="75503" x="1300163" y="5973763"/>
          <p14:tracePt t="75510" x="1249363" y="5973763"/>
          <p14:tracePt t="75518" x="1231900" y="5983288"/>
          <p14:tracePt t="75526" x="1198563" y="5991225"/>
          <p14:tracePt t="75534" x="1181100" y="5991225"/>
          <p14:tracePt t="75542" x="1173163" y="5991225"/>
          <p14:tracePt t="75550" x="1155700" y="5999163"/>
          <p14:tracePt t="75558" x="1138238" y="5999163"/>
          <p14:tracePt t="75566" x="1130300" y="5999163"/>
          <p14:tracePt t="75574" x="1112838" y="5999163"/>
          <p14:tracePt t="75582" x="1096963" y="6008688"/>
          <p14:tracePt t="75590" x="1079500" y="6008688"/>
          <p14:tracePt t="75598" x="1054100" y="6016625"/>
          <p14:tracePt t="75606" x="1036638" y="6016625"/>
          <p14:tracePt t="75615" x="1028700" y="6016625"/>
          <p14:tracePt t="75623" x="1011238" y="6024563"/>
          <p14:tracePt t="75633" x="1003300" y="6024563"/>
          <p14:tracePt t="75641" x="985838" y="6024563"/>
          <p14:tracePt t="75649" x="968375" y="6024563"/>
          <p14:tracePt t="75655" x="960438" y="6024563"/>
          <p14:tracePt t="75665" x="952500" y="6024563"/>
          <p14:tracePt t="75671" x="935038" y="6024563"/>
          <p14:tracePt t="75689" x="925513" y="6024563"/>
          <p14:tracePt t="75709" x="917575" y="6024563"/>
          <p14:tracePt t="75753" x="909638" y="6024563"/>
          <p14:tracePt t="75760" x="892175" y="6024563"/>
          <p14:tracePt t="75769" x="874713" y="6024563"/>
          <p14:tracePt t="75776" x="849313" y="6024563"/>
          <p14:tracePt t="75785" x="833438" y="6024563"/>
          <p14:tracePt t="75793" x="815975" y="6024563"/>
          <p14:tracePt t="75803" x="798513" y="6024563"/>
          <p14:tracePt t="75809" x="790575" y="6024563"/>
          <p14:tracePt t="75817" x="773113" y="6024563"/>
          <p14:tracePt t="75825" x="765175" y="6024563"/>
          <p14:tracePt t="75833" x="755650" y="6024563"/>
          <p14:tracePt t="75841" x="747713" y="6024563"/>
          <p14:tracePt t="75857" x="739775" y="6024563"/>
          <p14:tracePt t="75873" x="739775" y="6016625"/>
          <p14:tracePt t="75939" x="739775" y="6008688"/>
          <p14:tracePt t="75971" x="739775" y="5999163"/>
          <p14:tracePt t="76059" x="739775" y="5991225"/>
          <p14:tracePt t="76091" x="739775" y="5983288"/>
          <p14:tracePt t="76324" x="739775" y="5973763"/>
          <p14:tracePt t="77075" x="765175" y="5973763"/>
          <p14:tracePt t="77083" x="781050" y="5973763"/>
          <p14:tracePt t="77091" x="823913" y="5973763"/>
          <p14:tracePt t="77099" x="884238" y="5973763"/>
          <p14:tracePt t="77106" x="942975" y="5973763"/>
          <p14:tracePt t="77114" x="1003300" y="5973763"/>
          <p14:tracePt t="77122" x="1044575" y="5973763"/>
          <p14:tracePt t="77134" x="1104900" y="5973763"/>
          <p14:tracePt t="77142" x="1147763" y="5973763"/>
          <p14:tracePt t="77150" x="1198563" y="5973763"/>
          <p14:tracePt t="77158" x="1274763" y="5973763"/>
          <p14:tracePt t="77166" x="1333500" y="5973763"/>
          <p14:tracePt t="77174" x="1376363" y="5973763"/>
          <p14:tracePt t="77182" x="1444625" y="5973763"/>
          <p14:tracePt t="77190" x="1546225" y="5983288"/>
          <p14:tracePt t="77198" x="1622425" y="5983288"/>
          <p14:tracePt t="77206" x="1690688" y="5983288"/>
          <p14:tracePt t="77214" x="1751013" y="5983288"/>
          <p14:tracePt t="77222" x="1809750" y="5991225"/>
          <p14:tracePt t="77230" x="1852613" y="5991225"/>
          <p14:tracePt t="77238" x="1938338" y="5991225"/>
          <p14:tracePt t="77246" x="1997075" y="5991225"/>
          <p14:tracePt t="77254" x="2039938" y="5991225"/>
          <p14:tracePt t="77262" x="2124075" y="5991225"/>
          <p14:tracePt t="77271" x="2166938" y="5991225"/>
          <p14:tracePt t="77278" x="2209800" y="5991225"/>
          <p14:tracePt t="77288" x="2252663" y="5991225"/>
          <p14:tracePt t="77294" x="2303463" y="5991225"/>
          <p14:tracePt t="77305" x="2344738" y="5991225"/>
          <p14:tracePt t="77310" x="2379663" y="5991225"/>
          <p14:tracePt t="77321" x="2405063" y="5991225"/>
          <p14:tracePt t="77326" x="2438400" y="5991225"/>
          <p14:tracePt t="77334" x="2473325" y="5991225"/>
          <p14:tracePt t="77342" x="2516188" y="5991225"/>
          <p14:tracePt t="77353" x="2541588" y="5991225"/>
          <p14:tracePt t="77358" x="2574925" y="5991225"/>
          <p14:tracePt t="77368" x="2633663" y="5991225"/>
          <p14:tracePt t="77376" x="2676525" y="5991225"/>
          <p14:tracePt t="77384" x="2711450" y="5991225"/>
          <p14:tracePt t="77392" x="2752725" y="5991225"/>
          <p14:tracePt t="77400" x="2795588" y="5991225"/>
          <p14:tracePt t="77408" x="2855913" y="5991225"/>
          <p14:tracePt t="77416" x="2881313" y="5991225"/>
          <p14:tracePt t="77424" x="2914650" y="5991225"/>
          <p14:tracePt t="77432" x="2957513" y="5991225"/>
          <p14:tracePt t="77448" x="2990850" y="5991225"/>
          <p14:tracePt t="77460" x="3059113" y="5991225"/>
          <p14:tracePt t="77468" x="3076575" y="5999163"/>
          <p14:tracePt t="77476" x="3101975" y="5999163"/>
          <p14:tracePt t="77484" x="3127375" y="6008688"/>
          <p14:tracePt t="77492" x="3160713" y="6016625"/>
          <p14:tracePt t="77500" x="3186113" y="6024563"/>
          <p14:tracePt t="77508" x="3221038" y="6034088"/>
          <p14:tracePt t="77516" x="3263900" y="6034088"/>
          <p14:tracePt t="77524" x="3289300" y="6034088"/>
          <p14:tracePt t="77532" x="3314700" y="6034088"/>
          <p14:tracePt t="77540" x="3330575" y="6042025"/>
          <p14:tracePt t="77548" x="3330575" y="6067425"/>
          <p14:tracePt t="77556" x="3271838" y="6153150"/>
          <p14:tracePt t="77806" x="3271838" y="6135688"/>
          <p14:tracePt t="77822" x="3271838" y="6127750"/>
          <p14:tracePt t="77831" x="3271838" y="6118225"/>
          <p14:tracePt t="77838" x="3279775" y="6110288"/>
          <p14:tracePt t="77879" x="3289300" y="6110288"/>
          <p14:tracePt t="77889" x="3289300" y="6102350"/>
          <p14:tracePt t="77894" x="3297238" y="6084888"/>
          <p14:tracePt t="77904" x="3305175" y="6084888"/>
          <p14:tracePt t="77910" x="3305175" y="6076950"/>
          <p14:tracePt t="77920" x="3314700" y="6076950"/>
          <p14:tracePt t="77927" x="3322638" y="6076950"/>
          <p14:tracePt t="77945" x="3330575" y="6076950"/>
          <p14:tracePt t="77977" x="3340100" y="6076950"/>
          <p14:tracePt t="77993" x="3348038" y="6076950"/>
          <p14:tracePt t="78017" x="3355975" y="6076950"/>
          <p14:tracePt t="78033" x="3365500" y="6076950"/>
          <p14:tracePt t="78041" x="3373438" y="6076950"/>
          <p14:tracePt t="78048" x="3382963" y="6076950"/>
          <p14:tracePt t="78057" x="3398838" y="6076950"/>
          <p14:tracePt t="78064" x="3408363" y="6076950"/>
          <p14:tracePt t="78073" x="3424238" y="6067425"/>
          <p14:tracePt t="78080" x="3449638" y="6067425"/>
          <p14:tracePt t="78096" x="3467100" y="6067425"/>
          <p14:tracePt t="78104" x="3475038" y="6067425"/>
          <p14:tracePt t="78112" x="3502025" y="6067425"/>
          <p14:tracePt t="78120" x="3517900" y="6067425"/>
          <p14:tracePt t="78128" x="3535363" y="6067425"/>
          <p14:tracePt t="78136" x="3552825" y="6067425"/>
          <p14:tracePt t="78144" x="3568700" y="6067425"/>
          <p14:tracePt t="78153" x="3578225" y="6067425"/>
          <p14:tracePt t="78160" x="3603625" y="6067425"/>
          <p14:tracePt t="78168" x="3629025" y="6067425"/>
          <p14:tracePt t="78176" x="3646488" y="6067425"/>
          <p14:tracePt t="78184" x="3679825" y="6067425"/>
          <p14:tracePt t="78194" x="3705225" y="6059488"/>
          <p14:tracePt t="78210" x="3722688" y="6059488"/>
          <p14:tracePt t="78218" x="3748088" y="6059488"/>
          <p14:tracePt t="78226" x="3756025" y="6059488"/>
          <p14:tracePt t="78234" x="3763963" y="6059488"/>
          <p14:tracePt t="78242" x="3773488" y="6059488"/>
          <p14:tracePt t="78250" x="3798888" y="6059488"/>
          <p14:tracePt t="78258" x="3816350" y="6059488"/>
          <p14:tracePt t="78266" x="3832225" y="6059488"/>
          <p14:tracePt t="78274" x="3867150" y="6059488"/>
          <p14:tracePt t="78282" x="3892550" y="6059488"/>
          <p14:tracePt t="78290" x="3908425" y="6059488"/>
          <p14:tracePt t="78298" x="3943350" y="6059488"/>
          <p14:tracePt t="78306" x="3976688" y="6049963"/>
          <p14:tracePt t="78314" x="4002088" y="6049963"/>
          <p14:tracePt t="78322" x="4027488" y="6049963"/>
          <p14:tracePt t="78330" x="4070350" y="6049963"/>
          <p14:tracePt t="78338" x="4105275" y="6049963"/>
          <p14:tracePt t="78347" x="4138613" y="6049963"/>
          <p14:tracePt t="78356" x="4171950" y="6042025"/>
          <p14:tracePt t="78363" x="4189413" y="6042025"/>
          <p14:tracePt t="78371" x="4214813" y="6042025"/>
          <p14:tracePt t="78379" x="4240213" y="6042025"/>
          <p14:tracePt t="78389" x="4257675" y="6042025"/>
          <p14:tracePt t="78394" x="4275138" y="6042025"/>
          <p14:tracePt t="78404" x="4300538" y="6042025"/>
          <p14:tracePt t="78410" x="4308475" y="6042025"/>
          <p14:tracePt t="78419" x="4333875" y="6042025"/>
          <p14:tracePt t="78426" x="4359275" y="6042025"/>
          <p14:tracePt t="78434" x="4368800" y="6042025"/>
          <p14:tracePt t="78442" x="4394200" y="6042025"/>
          <p14:tracePt t="78450" x="4427538" y="6034088"/>
          <p14:tracePt t="78460" x="4452938" y="6034088"/>
          <p14:tracePt t="78466" x="4478338" y="6034088"/>
          <p14:tracePt t="78476" x="4521200" y="6034088"/>
          <p14:tracePt t="78484" x="4538663" y="6034088"/>
          <p14:tracePt t="78492" x="4564063" y="6034088"/>
          <p14:tracePt t="78500" x="4597400" y="6034088"/>
          <p14:tracePt t="78508" x="4622800" y="6034088"/>
          <p14:tracePt t="78516" x="4640263" y="6034088"/>
          <p14:tracePt t="78524" x="4673600" y="6034088"/>
          <p14:tracePt t="78532" x="4708525" y="6024563"/>
          <p14:tracePt t="78540" x="4733925" y="6024563"/>
          <p14:tracePt t="78548" x="4749800" y="6024563"/>
          <p14:tracePt t="78556" x="4784725" y="6024563"/>
          <p14:tracePt t="78564" x="4802188" y="6024563"/>
          <p14:tracePt t="78572" x="4827588" y="6024563"/>
          <p14:tracePt t="78580" x="4852988" y="6024563"/>
          <p14:tracePt t="78588" x="4878388" y="6024563"/>
          <p14:tracePt t="78596" x="4886325" y="6024563"/>
          <p14:tracePt t="78604" x="4903788" y="6024563"/>
          <p14:tracePt t="78613" x="4919663" y="6024563"/>
          <p14:tracePt t="78623" x="4929188" y="6024563"/>
          <p14:tracePt t="78628" x="4954588" y="6024563"/>
          <p14:tracePt t="78636" x="4962525" y="6024563"/>
          <p14:tracePt t="78644" x="4972050" y="6024563"/>
          <p14:tracePt t="78653" x="4979988" y="6024563"/>
          <p14:tracePt t="78660" x="4987925" y="6024563"/>
          <p14:tracePt t="78668" x="4997450" y="6024563"/>
          <p14:tracePt t="78676" x="5005388" y="6024563"/>
          <p14:tracePt t="78692" x="5022850" y="6024563"/>
          <p14:tracePt t="78708" x="5038725" y="6024563"/>
          <p14:tracePt t="78724" x="5048250" y="6024563"/>
          <p14:tracePt t="78732" x="5056188" y="6024563"/>
          <p14:tracePt t="78748" x="5073650" y="6016625"/>
          <p14:tracePt t="78758" x="5081588" y="6016625"/>
          <p14:tracePt t="78774" x="5091113" y="6016625"/>
          <p14:tracePt t="78780" x="5099050" y="6016625"/>
          <p14:tracePt t="78791" x="5106988" y="6016625"/>
          <p14:tracePt t="78814" x="5116513" y="6016625"/>
          <p14:tracePt t="78822" x="5124450" y="6016625"/>
          <p14:tracePt t="78838" x="5132388" y="6016625"/>
          <p14:tracePt t="78846" x="5141913" y="6016625"/>
          <p14:tracePt t="78862" x="5149850" y="6016625"/>
          <p14:tracePt t="78904" x="5157788" y="6016625"/>
          <p14:tracePt t="78911" x="5167313" y="6016625"/>
          <p14:tracePt t="78918" x="5167313" y="6008688"/>
          <p14:tracePt t="78926" x="5183188" y="6008688"/>
          <p14:tracePt t="78934" x="5192713" y="6008688"/>
          <p14:tracePt t="78943" x="5200650" y="6008688"/>
          <p14:tracePt t="78951" x="5208588" y="6008688"/>
          <p14:tracePt t="78967" x="5218113" y="6008688"/>
          <p14:tracePt t="78991" x="5226050" y="6008688"/>
          <p14:tracePt t="78999" x="5235575" y="6008688"/>
          <p14:tracePt t="79025" x="5243513" y="5999163"/>
          <p14:tracePt t="79033" x="5251450" y="5999163"/>
          <p14:tracePt t="79055" x="5260975" y="5999163"/>
          <p14:tracePt t="79232" x="5268913" y="5999163"/>
          <p14:tracePt t="79248" x="5268913" y="5991225"/>
          <p14:tracePt t="79264" x="5268913" y="5973763"/>
          <p14:tracePt t="79280" x="5268913" y="5957888"/>
          <p14:tracePt t="79288" x="5260975" y="5948363"/>
          <p14:tracePt t="79296" x="5251450" y="5948363"/>
          <p14:tracePt t="79304" x="5235575" y="5932488"/>
          <p14:tracePt t="79313" x="5226050" y="5915025"/>
          <p14:tracePt t="79322" x="5208588" y="5905500"/>
          <p14:tracePt t="79328" x="5200650" y="5905500"/>
          <p14:tracePt t="79346" x="5192713" y="5897563"/>
          <p14:tracePt t="79362" x="5183188" y="5897563"/>
          <p14:tracePt t="79411" x="5175250" y="5897563"/>
          <p14:tracePt t="79435" x="5167313" y="5897563"/>
          <p14:tracePt t="79443" x="5157788" y="5897563"/>
          <p14:tracePt t="79458" x="5157788" y="5905500"/>
          <p14:tracePt t="79466" x="5149850" y="5905500"/>
          <p14:tracePt t="79772" x="5167313" y="5905500"/>
          <p14:tracePt t="79780" x="5175250" y="5905500"/>
          <p14:tracePt t="79796" x="5183188" y="5905500"/>
          <p14:tracePt t="79804" x="5192713" y="5905500"/>
          <p14:tracePt t="79812" x="5200650" y="5905500"/>
          <p14:tracePt t="79820" x="5218113" y="5905500"/>
          <p14:tracePt t="79836" x="5226050" y="5905500"/>
          <p14:tracePt t="79844" x="5235575" y="5905500"/>
          <p14:tracePt t="79854" x="5243513" y="5905500"/>
          <p14:tracePt t="79876" x="5251450" y="5905500"/>
          <p14:tracePt t="79887" x="5260975" y="5905500"/>
          <p14:tracePt t="79904" x="5276850" y="5905500"/>
          <p14:tracePt t="79910" x="5286375" y="5905500"/>
          <p14:tracePt t="79918" x="5302250" y="5905500"/>
          <p14:tracePt t="79926" x="5319713" y="5905500"/>
          <p14:tracePt t="79934" x="5327650" y="5905500"/>
          <p14:tracePt t="79942" x="5337175" y="5905500"/>
          <p14:tracePt t="79950" x="5353050" y="5905500"/>
          <p14:tracePt t="79958" x="5362575" y="5905500"/>
          <p14:tracePt t="79966" x="5380038" y="5905500"/>
          <p14:tracePt t="79974" x="5387975" y="5905500"/>
          <p14:tracePt t="79982" x="5405438" y="5905500"/>
          <p14:tracePt t="79990" x="5421313" y="5905500"/>
          <p14:tracePt t="79998" x="5430838" y="5905500"/>
          <p14:tracePt t="80006" x="5446713" y="5905500"/>
          <p14:tracePt t="80014" x="5456238" y="5905500"/>
          <p14:tracePt t="80022" x="5472113" y="5905500"/>
          <p14:tracePt t="80030" x="5489575" y="5905500"/>
          <p14:tracePt t="80038" x="5507038" y="5905500"/>
          <p14:tracePt t="80046" x="5524500" y="5905500"/>
          <p14:tracePt t="80054" x="5532438" y="5905500"/>
          <p14:tracePt t="80062" x="5557838" y="5905500"/>
          <p14:tracePt t="80070" x="5575300" y="5905500"/>
          <p14:tracePt t="80079" x="5583238" y="5905500"/>
          <p14:tracePt t="80086" x="5600700" y="5905500"/>
          <p14:tracePt t="80094" x="5608638" y="5905500"/>
          <p14:tracePt t="80105" x="5626100" y="5905500"/>
          <p14:tracePt t="80111" x="5641975" y="5905500"/>
          <p14:tracePt t="80127" x="5651500" y="5905500"/>
          <p14:tracePt t="80135" x="5668963" y="5905500"/>
          <p14:tracePt t="80151" x="5684838" y="5905500"/>
          <p14:tracePt t="80161" x="5694363" y="5905500"/>
          <p14:tracePt t="80171" x="5702300" y="5905500"/>
          <p14:tracePt t="80176" x="5710238" y="5905500"/>
          <p14:tracePt t="80184" x="5719763" y="5905500"/>
          <p14:tracePt t="80192" x="5727700" y="5905500"/>
          <p14:tracePt t="80200" x="5735638" y="5905500"/>
          <p14:tracePt t="80208" x="5753100" y="5905500"/>
          <p14:tracePt t="80216" x="5770563" y="5905500"/>
          <p14:tracePt t="80224" x="5778500" y="5905500"/>
          <p14:tracePt t="80232" x="5795963" y="5905500"/>
          <p14:tracePt t="80241" x="5803900" y="5905500"/>
          <p14:tracePt t="80248" x="5813425" y="5905500"/>
          <p14:tracePt t="80256" x="5829300" y="5905500"/>
          <p14:tracePt t="80272" x="5838825" y="5905500"/>
          <p14:tracePt t="80288" x="5846763" y="5905500"/>
          <p14:tracePt t="80296" x="5854700" y="5905500"/>
          <p14:tracePt t="80328" x="5864225" y="5905500"/>
          <p14:tracePt t="80348" x="5872163" y="5905500"/>
          <p14:tracePt t="80380" x="5880100" y="5905500"/>
          <p14:tracePt t="80396" x="5889625" y="5905500"/>
          <p14:tracePt t="80404" x="5897563" y="5905500"/>
          <p14:tracePt t="80420" x="5905500" y="5905500"/>
          <p14:tracePt t="80428" x="5915025" y="5905500"/>
          <p14:tracePt t="80446" x="5922963" y="5905500"/>
          <p14:tracePt t="80453" x="5932488" y="5905500"/>
          <p14:tracePt t="80463" x="5940425" y="5905500"/>
          <p14:tracePt t="80480" x="5948363" y="5905500"/>
          <p14:tracePt t="80488" x="5957888" y="5905500"/>
          <p14:tracePt t="80505" x="5965825" y="5905500"/>
          <p14:tracePt t="80512" x="5983288" y="5905500"/>
          <p14:tracePt t="80518" x="5991225" y="5905500"/>
          <p14:tracePt t="80526" x="6008688" y="5905500"/>
          <p14:tracePt t="80535" x="6016625" y="5905500"/>
          <p14:tracePt t="80544" x="6034088" y="5905500"/>
          <p14:tracePt t="80559" x="6049963" y="5905500"/>
          <p14:tracePt t="80567" x="6076950" y="5905500"/>
          <p14:tracePt t="80575" x="6092825" y="5905500"/>
          <p14:tracePt t="80583" x="6102350" y="5905500"/>
          <p14:tracePt t="80591" x="6110288" y="5905500"/>
          <p14:tracePt t="80599" x="6127750" y="5905500"/>
          <p14:tracePt t="80615" x="6143625" y="5905500"/>
          <p14:tracePt t="80623" x="6161088" y="5905500"/>
          <p14:tracePt t="80639" x="6178550" y="5905500"/>
          <p14:tracePt t="80655" x="6186488" y="5905500"/>
          <p14:tracePt t="80663" x="6194425" y="5905500"/>
          <p14:tracePt t="80671" x="6203950" y="5905500"/>
          <p14:tracePt t="80687" x="6221413" y="5905500"/>
          <p14:tracePt t="80696" x="6229350" y="5905500"/>
          <p14:tracePt t="80712" x="6246813" y="5905500"/>
          <p14:tracePt t="80719" x="6254750" y="5905500"/>
          <p14:tracePt t="80728" x="6262688" y="5905500"/>
          <p14:tracePt t="80738" x="6272213" y="5905500"/>
          <p14:tracePt t="80744" x="6280150" y="5897563"/>
          <p14:tracePt t="80755" x="6297613" y="5897563"/>
          <p14:tracePt t="80761" x="6305550" y="5897563"/>
          <p14:tracePt t="80768" x="6313488" y="5897563"/>
          <p14:tracePt t="80776" x="6338888" y="5889625"/>
          <p14:tracePt t="80784" x="6348413" y="5889625"/>
          <p14:tracePt t="80793" x="6356350" y="5889625"/>
          <p14:tracePt t="80800" x="6373813" y="5880100"/>
          <p14:tracePt t="80808" x="6391275" y="5880100"/>
          <p14:tracePt t="80816" x="6399213" y="5880100"/>
          <p14:tracePt t="80824" x="6416675" y="5880100"/>
          <p14:tracePt t="80833" x="6424613" y="5880100"/>
          <p14:tracePt t="80840" x="6442075" y="5880100"/>
          <p14:tracePt t="80848" x="6467475" y="5880100"/>
          <p14:tracePt t="80860" x="6483350" y="5880100"/>
          <p14:tracePt t="80868" x="6510338" y="5872163"/>
          <p14:tracePt t="80876" x="6535738" y="5872163"/>
          <p14:tracePt t="80890" x="6543675" y="5872163"/>
          <p14:tracePt t="80892" x="6569075" y="5872163"/>
          <p14:tracePt t="80900" x="6586538" y="5872163"/>
          <p14:tracePt t="80908" x="6602413" y="5872163"/>
          <p14:tracePt t="80916" x="6627813" y="5872163"/>
          <p14:tracePt t="80924" x="6637338" y="5872163"/>
          <p14:tracePt t="80933" x="6662738" y="5872163"/>
          <p14:tracePt t="80940" x="6680200" y="5872163"/>
          <p14:tracePt t="80954" x="6688138" y="5872163"/>
          <p14:tracePt t="80960" x="6731000" y="5872163"/>
          <p14:tracePt t="80968" x="6756400" y="5872163"/>
          <p14:tracePt t="80976" x="6781800" y="5872163"/>
          <p14:tracePt t="80984" x="6799263" y="5872163"/>
          <p14:tracePt t="80993" x="6824663" y="5872163"/>
          <p14:tracePt t="81004" x="6850063" y="5872163"/>
          <p14:tracePt t="81008" x="6865938" y="5872163"/>
          <p14:tracePt t="81022" x="6891338" y="5872163"/>
          <p14:tracePt t="81028" x="6916738" y="5872163"/>
          <p14:tracePt t="81038" x="6934200" y="5872163"/>
          <p14:tracePt t="81046" x="6959600" y="5872163"/>
          <p14:tracePt t="81055" x="6985000" y="5872163"/>
          <p14:tracePt t="81063" x="7002463" y="5864225"/>
          <p14:tracePt t="81071" x="7027863" y="5864225"/>
          <p14:tracePt t="81078" x="7045325" y="5864225"/>
          <p14:tracePt t="81088" x="7053263" y="5854700"/>
          <p14:tracePt t="81094" x="7078663" y="5854700"/>
          <p14:tracePt t="81104" x="7096125" y="5854700"/>
          <p14:tracePt t="81110" x="7104063" y="5854700"/>
          <p14:tracePt t="81119" x="7121525" y="5854700"/>
          <p14:tracePt t="81130" x="7138988" y="5854700"/>
          <p14:tracePt t="81138" x="7164388" y="5854700"/>
          <p14:tracePt t="81146" x="7180263" y="5854700"/>
          <p14:tracePt t="81155" x="7197725" y="5854700"/>
          <p14:tracePt t="81172" x="7215188" y="5846763"/>
          <p14:tracePt t="81179" x="7223125" y="5846763"/>
          <p14:tracePt t="81186" x="7240588" y="5846763"/>
          <p14:tracePt t="81194" x="7258050" y="5846763"/>
          <p14:tracePt t="81203" x="7265988" y="5846763"/>
          <p14:tracePt t="81210" x="7283450" y="5846763"/>
          <p14:tracePt t="81218" x="7299325" y="5846763"/>
          <p14:tracePt t="81226" x="7324725" y="5846763"/>
          <p14:tracePt t="81234" x="7350125" y="5846763"/>
          <p14:tracePt t="81242" x="7377113" y="5846763"/>
          <p14:tracePt t="81250" x="7392988" y="5846763"/>
          <p14:tracePt t="81258" x="7402513" y="5846763"/>
          <p14:tracePt t="81266" x="7418388" y="5846763"/>
          <p14:tracePt t="81274" x="7453313" y="5854700"/>
          <p14:tracePt t="81282" x="7469188" y="5854700"/>
          <p14:tracePt t="81290" x="7478713" y="5864225"/>
          <p14:tracePt t="81298" x="7494588" y="5864225"/>
          <p14:tracePt t="81306" x="7512050" y="5864225"/>
          <p14:tracePt t="81324" x="7529513" y="5864225"/>
          <p14:tracePt t="81332" x="7537450" y="5864225"/>
          <p14:tracePt t="81340" x="7546975" y="5864225"/>
          <p14:tracePt t="81348" x="7554913" y="5864225"/>
          <p14:tracePt t="81356" x="7562850" y="5864225"/>
          <p14:tracePt t="81364" x="7562850" y="5872163"/>
          <p14:tracePt t="81372" x="7572375" y="5872163"/>
          <p14:tracePt t="81388" x="7580313" y="5872163"/>
          <p14:tracePt t="81516" x="7597775" y="5872163"/>
          <p14:tracePt t="81521" x="7613650" y="5872163"/>
          <p14:tracePt t="81533" x="7631113" y="5872163"/>
          <p14:tracePt t="81541" x="7648575" y="5872163"/>
          <p14:tracePt t="81549" x="7666038" y="5872163"/>
          <p14:tracePt t="81557" x="7691438" y="5872163"/>
          <p14:tracePt t="81565" x="7724775" y="5872163"/>
          <p14:tracePt t="81572" x="7750175" y="5872163"/>
          <p14:tracePt t="81583" x="7758113" y="5872163"/>
          <p14:tracePt t="81588" x="7783513" y="5872163"/>
          <p14:tracePt t="81599" x="7793038" y="5872163"/>
          <p14:tracePt t="81606" x="7818438" y="5872163"/>
          <p14:tracePt t="81615" x="7843838" y="5872163"/>
          <p14:tracePt t="81622" x="7861300" y="5872163"/>
          <p14:tracePt t="81630" x="7894638" y="5872163"/>
          <p14:tracePt t="81638" x="7920038" y="5872163"/>
          <p14:tracePt t="81646" x="7954963" y="5872163"/>
          <p14:tracePt t="81654" x="7996238" y="5872163"/>
          <p14:tracePt t="81662" x="8021638" y="5872163"/>
          <p14:tracePt t="81670" x="8056563" y="5872163"/>
          <p14:tracePt t="81678" x="8089900" y="5872163"/>
          <p14:tracePt t="81686" x="8115300" y="5864225"/>
          <p14:tracePt t="81694" x="8132763" y="5854700"/>
          <p14:tracePt t="81703" x="8158163" y="5846763"/>
          <p14:tracePt t="81710" x="8183563" y="5838825"/>
          <p14:tracePt t="81718" x="8191500" y="5838825"/>
          <p14:tracePt t="81726" x="8218488" y="5829300"/>
          <p14:tracePt t="81734" x="8243888" y="5821363"/>
          <p14:tracePt t="81743" x="8259763" y="5813425"/>
          <p14:tracePt t="81750" x="8269288" y="5803900"/>
          <p14:tracePt t="81758" x="8285163" y="5795963"/>
          <p14:tracePt t="81767" x="8302625" y="5788025"/>
          <p14:tracePt t="81774" x="8310563" y="5778500"/>
          <p14:tracePt t="81790" x="8328025" y="5761038"/>
          <p14:tracePt t="81799" x="8335963" y="5745163"/>
          <p14:tracePt t="81806" x="8335963" y="5727700"/>
          <p14:tracePt t="81814" x="8345488" y="5702300"/>
          <p14:tracePt t="81822" x="8345488" y="5684838"/>
          <p14:tracePt t="81830" x="8345488" y="5668963"/>
          <p14:tracePt t="81838" x="8345488" y="5634038"/>
          <p14:tracePt t="81846" x="8345488" y="5608638"/>
          <p14:tracePt t="81856" x="8345488" y="5583238"/>
          <p14:tracePt t="81862" x="8345488" y="5565775"/>
          <p14:tracePt t="81872" x="8335963" y="5524500"/>
          <p14:tracePt t="81878" x="8320088" y="5481638"/>
          <p14:tracePt t="81889" x="8285163" y="5446713"/>
          <p14:tracePt t="81896" x="8269288" y="5421313"/>
          <p14:tracePt t="81904" x="8251825" y="5395913"/>
          <p14:tracePt t="81912" x="8234363" y="5380038"/>
          <p14:tracePt t="81920" x="8201025" y="5362575"/>
          <p14:tracePt t="81928" x="8158163" y="5327650"/>
          <p14:tracePt t="81936" x="8124825" y="5302250"/>
          <p14:tracePt t="81944" x="8047038" y="5268913"/>
          <p14:tracePt t="81954" x="7988300" y="5260975"/>
          <p14:tracePt t="81960" x="7954963" y="5251450"/>
          <p14:tracePt t="81968" x="7912100" y="5243513"/>
          <p14:tracePt t="81976" x="7851775" y="5235575"/>
          <p14:tracePt t="81984" x="7826375" y="5235575"/>
          <p14:tracePt t="81993" x="7800975" y="5235575"/>
          <p14:tracePt t="82000" x="7793038" y="5235575"/>
          <p14:tracePt t="82008" x="7775575" y="5235575"/>
          <p14:tracePt t="82024" x="7767638" y="5235575"/>
          <p14:tracePt t="82032" x="7758113" y="5235575"/>
          <p14:tracePt t="82044" x="7750175" y="5235575"/>
          <p14:tracePt t="82052" x="7732713" y="5243513"/>
          <p14:tracePt t="82060" x="7716838" y="5251450"/>
          <p14:tracePt t="82068" x="7691438" y="5276850"/>
          <p14:tracePt t="82076" x="7673975" y="5302250"/>
          <p14:tracePt t="82084" x="7648575" y="5327650"/>
          <p14:tracePt t="82092" x="7613650" y="5380038"/>
          <p14:tracePt t="82100" x="7588250" y="5405438"/>
          <p14:tracePt t="82108" x="7554913" y="5438775"/>
          <p14:tracePt t="82116" x="7546975" y="5464175"/>
          <p14:tracePt t="82126" x="7537450" y="5481638"/>
          <p14:tracePt t="82132" x="7529513" y="5497513"/>
          <p14:tracePt t="82142" x="7529513" y="5540375"/>
          <p14:tracePt t="82148" x="7529513" y="5565775"/>
          <p14:tracePt t="82158" x="7529513" y="5591175"/>
          <p14:tracePt t="82166" x="7529513" y="5608638"/>
          <p14:tracePt t="82174" x="7546975" y="5634038"/>
          <p14:tracePt t="82182" x="7554913" y="5659438"/>
          <p14:tracePt t="82190" x="7580313" y="5684838"/>
          <p14:tracePt t="82198" x="7597775" y="5710238"/>
          <p14:tracePt t="82206" x="7631113" y="5745163"/>
          <p14:tracePt t="82215" x="7673975" y="5761038"/>
          <p14:tracePt t="82222" x="7691438" y="5778500"/>
          <p14:tracePt t="82231" x="7716838" y="5795963"/>
          <p14:tracePt t="82238" x="7750175" y="5813425"/>
          <p14:tracePt t="82246" x="7793038" y="5838825"/>
          <p14:tracePt t="82254" x="7826375" y="5854700"/>
          <p14:tracePt t="82262" x="7843838" y="5864225"/>
          <p14:tracePt t="82270" x="7869238" y="5880100"/>
          <p14:tracePt t="82279" x="7894638" y="5889625"/>
          <p14:tracePt t="82289" x="7927975" y="5897563"/>
          <p14:tracePt t="82295" x="7954963" y="5905500"/>
          <p14:tracePt t="82306" x="7970838" y="5915025"/>
          <p14:tracePt t="82311" x="7996238" y="5915025"/>
          <p14:tracePt t="82319" x="8013700" y="5915025"/>
          <p14:tracePt t="82334" x="8031163" y="5915025"/>
          <p14:tracePt t="82350" x="8039100" y="5915025"/>
          <p14:tracePt t="82358" x="8047038" y="5915025"/>
          <p14:tracePt t="82366" x="8056563" y="5915025"/>
          <p14:tracePt t="82382" x="8064500" y="5922963"/>
          <p14:tracePt t="82390" x="8081963" y="5922963"/>
          <p14:tracePt t="82406" x="8099425" y="5932488"/>
          <p14:tracePt t="82416" x="8107363" y="5932488"/>
          <p14:tracePt t="82422" x="8115300" y="5932488"/>
          <p14:tracePt t="82432" x="8124825" y="5932488"/>
          <p14:tracePt t="82448" x="8140700" y="5932488"/>
          <p14:tracePt t="82456" x="8150225" y="5940425"/>
          <p14:tracePt t="82472" x="8158163" y="5948363"/>
          <p14:tracePt t="82480" x="8175625" y="5948363"/>
          <p14:tracePt t="82496" x="8183563" y="5948363"/>
          <p14:tracePt t="82505" x="8191500" y="5948363"/>
          <p14:tracePt t="82521" x="8191500" y="5957888"/>
          <p14:tracePt t="82601" x="8201025" y="5957888"/>
          <p14:tracePt t="82617" x="8208963" y="5957888"/>
          <p14:tracePt t="82625" x="8218488" y="5957888"/>
          <p14:tracePt t="82681" x="8226425" y="5957888"/>
          <p14:tracePt t="82707" x="8234363" y="5957888"/>
          <p14:tracePt t="82771" x="8243888" y="5957888"/>
          <p14:tracePt t="82778" x="8259763" y="5965825"/>
          <p14:tracePt t="82786" x="8269288" y="5965825"/>
          <p14:tracePt t="82794" x="8277225" y="5973763"/>
          <p14:tracePt t="82802" x="8285163" y="5973763"/>
          <p14:tracePt t="82818" x="8294688" y="5973763"/>
          <p14:tracePt t="82826" x="8294688" y="5983288"/>
          <p14:tracePt t="82842" x="8302625" y="5983288"/>
          <p14:tracePt t="82850" x="8310563" y="5991225"/>
          <p14:tracePt t="82883" x="8310563" y="5999163"/>
          <p14:tracePt t="97443" x="8285163" y="5999163"/>
          <p14:tracePt t="97451" x="8251825" y="5991225"/>
          <p14:tracePt t="97458" x="8166100" y="5983288"/>
          <p14:tracePt t="97466" x="7988300" y="5983288"/>
          <p14:tracePt t="97474" x="7927975" y="6016625"/>
          <p14:tracePt t="97483" x="7639050" y="6186488"/>
          <p14:tracePt t="97725" x="7656513" y="6153150"/>
          <p14:tracePt t="97733" x="7673975" y="6135688"/>
          <p14:tracePt t="97740" x="7691438" y="6127750"/>
          <p14:tracePt t="97749" x="7707313" y="6110288"/>
          <p14:tracePt t="97757" x="7732713" y="6084888"/>
          <p14:tracePt t="97764" x="7758113" y="6059488"/>
          <p14:tracePt t="97772" x="7810500" y="6016625"/>
          <p14:tracePt t="97780" x="7886700" y="5965825"/>
          <p14:tracePt t="97790" x="7912100" y="5940425"/>
          <p14:tracePt t="97796" x="7945438" y="5915025"/>
          <p14:tracePt t="97804" x="8021638" y="5880100"/>
          <p14:tracePt t="97812" x="8140700" y="5829300"/>
          <p14:tracePt t="97820" x="8226425" y="5795963"/>
          <p14:tracePt t="97828" x="8320088" y="5778500"/>
          <p14:tracePt t="97836" x="8464550" y="5710238"/>
          <p14:tracePt t="97844" x="8566150" y="5668963"/>
          <p14:tracePt t="97854" x="8642350" y="5634038"/>
          <p14:tracePt t="97860" x="8804275" y="5557838"/>
          <p14:tracePt t="97868" x="8880475" y="5524500"/>
          <p14:tracePt t="97876" x="9032875" y="5446713"/>
          <p14:tracePt t="97884" x="9136063" y="5405438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AB54B990-2956-47FD-BD46-B707579EDB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533400"/>
            <a:ext cx="7772400" cy="6858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8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2) Electron transition/promotion</a:t>
            </a:r>
            <a:endParaRPr lang="zh-CN" altLang="en-US" sz="2800" b="1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19" name="日期占位符 5">
            <a:extLst>
              <a:ext uri="{FF2B5EF4-FFF2-40B4-BE49-F238E27FC236}">
                <a16:creationId xmlns:a16="http://schemas.microsoft.com/office/drawing/2014/main" id="{96DA1AFA-F1DE-4E51-91B9-E1CCDCF20C9E}"/>
              </a:ext>
            </a:extLst>
          </p:cNvPr>
          <p:cNvSpPr>
            <a:spLocks noGrp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757BEF7-8849-4A34-8BA2-08396267AB7C}" type="datetime10">
              <a:rPr lang="zh-CN" altLang="en-US" sz="12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10:45</a:t>
            </a:fld>
            <a:endParaRPr lang="en-US" altLang="zh-CN" sz="1200">
              <a:latin typeface="Arial" panose="020B0604020202020204" pitchFamily="34" charset="0"/>
            </a:endParaRPr>
          </a:p>
        </p:txBody>
      </p:sp>
      <p:sp>
        <p:nvSpPr>
          <p:cNvPr id="9220" name="灯片编号占位符 4">
            <a:extLst>
              <a:ext uri="{FF2B5EF4-FFF2-40B4-BE49-F238E27FC236}">
                <a16:creationId xmlns:a16="http://schemas.microsoft.com/office/drawing/2014/main" id="{667C9E0D-D2B8-4B50-86E3-7920C2E15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68F18FD-3893-4939-9875-95F5679C6B8D}" type="slidenum">
              <a:rPr lang="en-US" altLang="zh-CN" sz="1200" smtClean="0">
                <a:latin typeface="Arial Black" panose="020B0A04020102020204" pitchFamily="34" charset="0"/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zh-CN" sz="1200">
              <a:latin typeface="Arial Black" panose="020B0A04020102020204" pitchFamily="34" charset="0"/>
            </a:endParaRPr>
          </a:p>
        </p:txBody>
      </p:sp>
      <p:graphicFrame>
        <p:nvGraphicFramePr>
          <p:cNvPr id="9221" name="Object 3">
            <a:extLst>
              <a:ext uri="{FF2B5EF4-FFF2-40B4-BE49-F238E27FC236}">
                <a16:creationId xmlns:a16="http://schemas.microsoft.com/office/drawing/2014/main" id="{4EFD4545-5179-4177-BBCB-B14F4699C7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000" y="1600200"/>
          <a:ext cx="5943600" cy="3787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位图图像" r:id="rId6" imgW="5485714" imgH="3495238" progId="Paint.Picture">
                  <p:embed/>
                </p:oleObj>
              </mc:Choice>
              <mc:Fallback>
                <p:oleObj name="位图图像" r:id="rId6" imgW="5485714" imgH="3495238" progId="Paint.Picture">
                  <p:embed/>
                  <p:pic>
                    <p:nvPicPr>
                      <p:cNvPr id="9221" name="Object 3">
                        <a:extLst>
                          <a:ext uri="{FF2B5EF4-FFF2-40B4-BE49-F238E27FC236}">
                            <a16:creationId xmlns:a16="http://schemas.microsoft.com/office/drawing/2014/main" id="{4EFD4545-5179-4177-BBCB-B14F4699C76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1600200"/>
                        <a:ext cx="5943600" cy="3787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222" name="Text Box 4">
            <a:extLst>
              <a:ext uri="{FF2B5EF4-FFF2-40B4-BE49-F238E27FC236}">
                <a16:creationId xmlns:a16="http://schemas.microsoft.com/office/drawing/2014/main" id="{8C220846-586B-4EBA-A1BC-BD7C8F2573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51763" y="3382963"/>
            <a:ext cx="554037" cy="1036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buFont typeface="Webdings" panose="05030102010509060703" pitchFamily="18" charset="2"/>
              <a:buNone/>
            </a:pPr>
            <a:endParaRPr kumimoji="1" lang="zh-CN" altLang="zh-CN" sz="20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23" name="Text Box 5">
            <a:extLst>
              <a:ext uri="{FF2B5EF4-FFF2-40B4-BE49-F238E27FC236}">
                <a16:creationId xmlns:a16="http://schemas.microsoft.com/office/drawing/2014/main" id="{6CD1E324-8ACD-4A83-8853-CE783279AC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7888" y="1995488"/>
            <a:ext cx="2133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50000"/>
              </a:spcBef>
              <a:buFont typeface="Webdings" panose="05030102010509060703" pitchFamily="18" charset="2"/>
              <a:buNone/>
            </a:pPr>
            <a:r>
              <a:rPr kumimoji="1" lang="en-US" altLang="zh-CN" sz="2000" b="1">
                <a:latin typeface="Arial" panose="020B0604020202020204" pitchFamily="34" charset="0"/>
                <a:cs typeface="Arial" panose="020B0604020202020204" pitchFamily="34" charset="0"/>
              </a:rPr>
              <a:t>Anti-bonding</a:t>
            </a:r>
            <a:endParaRPr kumimoji="1" lang="zh-CN" altLang="en-US" sz="20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24" name="Line 6">
            <a:extLst>
              <a:ext uri="{FF2B5EF4-FFF2-40B4-BE49-F238E27FC236}">
                <a16:creationId xmlns:a16="http://schemas.microsoft.com/office/drawing/2014/main" id="{CB5E6586-4476-494F-A5B0-5B1088243A49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0" y="2667000"/>
            <a:ext cx="304800" cy="30480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 type="triangle" w="med" len="med"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225" name="Line 7">
            <a:extLst>
              <a:ext uri="{FF2B5EF4-FFF2-40B4-BE49-F238E27FC236}">
                <a16:creationId xmlns:a16="http://schemas.microsoft.com/office/drawing/2014/main" id="{D5CE2034-259C-4354-921E-D4B8222631F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705600" y="2286000"/>
            <a:ext cx="381000" cy="30480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226" name="Line 8">
            <a:extLst>
              <a:ext uri="{FF2B5EF4-FFF2-40B4-BE49-F238E27FC236}">
                <a16:creationId xmlns:a16="http://schemas.microsoft.com/office/drawing/2014/main" id="{AAE604DF-F8FF-4A9A-B8B1-E1676F278B04}"/>
              </a:ext>
            </a:extLst>
          </p:cNvPr>
          <p:cNvSpPr>
            <a:spLocks noChangeShapeType="1"/>
          </p:cNvSpPr>
          <p:nvPr/>
        </p:nvSpPr>
        <p:spPr bwMode="auto">
          <a:xfrm>
            <a:off x="6705600" y="1981200"/>
            <a:ext cx="381000" cy="22860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227" name="Line 9">
            <a:extLst>
              <a:ext uri="{FF2B5EF4-FFF2-40B4-BE49-F238E27FC236}">
                <a16:creationId xmlns:a16="http://schemas.microsoft.com/office/drawing/2014/main" id="{7BA3E325-76F0-4485-94BF-08DA3D4DC572}"/>
              </a:ext>
            </a:extLst>
          </p:cNvPr>
          <p:cNvSpPr>
            <a:spLocks noChangeShapeType="1"/>
          </p:cNvSpPr>
          <p:nvPr/>
        </p:nvSpPr>
        <p:spPr bwMode="auto">
          <a:xfrm>
            <a:off x="6705600" y="3657600"/>
            <a:ext cx="533400" cy="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228" name="Line 10">
            <a:extLst>
              <a:ext uri="{FF2B5EF4-FFF2-40B4-BE49-F238E27FC236}">
                <a16:creationId xmlns:a16="http://schemas.microsoft.com/office/drawing/2014/main" id="{B97A6170-60DD-47C7-A9F5-6692D7A4504A}"/>
              </a:ext>
            </a:extLst>
          </p:cNvPr>
          <p:cNvSpPr>
            <a:spLocks noChangeShapeType="1"/>
          </p:cNvSpPr>
          <p:nvPr/>
        </p:nvSpPr>
        <p:spPr bwMode="auto">
          <a:xfrm>
            <a:off x="6705600" y="4343400"/>
            <a:ext cx="533400" cy="22860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229" name="Line 11">
            <a:extLst>
              <a:ext uri="{FF2B5EF4-FFF2-40B4-BE49-F238E27FC236}">
                <a16:creationId xmlns:a16="http://schemas.microsoft.com/office/drawing/2014/main" id="{D37C6343-8D24-432C-B6F2-3F697692C9B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705600" y="4800600"/>
            <a:ext cx="533400" cy="304800"/>
          </a:xfrm>
          <a:prstGeom prst="line">
            <a:avLst/>
          </a:prstGeom>
          <a:noFill/>
          <a:ln w="9525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230" name="Text Box 12">
            <a:extLst>
              <a:ext uri="{FF2B5EF4-FFF2-40B4-BE49-F238E27FC236}">
                <a16:creationId xmlns:a16="http://schemas.microsoft.com/office/drawing/2014/main" id="{40A28836-2D87-4304-AFE3-D0407C7E24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05688" y="4379913"/>
            <a:ext cx="12954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50000"/>
              </a:spcBef>
              <a:buFont typeface="Webdings" panose="05030102010509060703" pitchFamily="18" charset="2"/>
              <a:buNone/>
            </a:pPr>
            <a:r>
              <a:rPr kumimoji="1" lang="en-US" altLang="zh-CN" sz="2000" b="1">
                <a:latin typeface="Arial" panose="020B0604020202020204" pitchFamily="34" charset="0"/>
                <a:cs typeface="Arial" panose="020B0604020202020204" pitchFamily="34" charset="0"/>
              </a:rPr>
              <a:t>Bonding</a:t>
            </a:r>
            <a:endParaRPr kumimoji="1" lang="zh-CN" altLang="en-US" sz="20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31" name="Text Box 13">
            <a:extLst>
              <a:ext uri="{FF2B5EF4-FFF2-40B4-BE49-F238E27FC236}">
                <a16:creationId xmlns:a16="http://schemas.microsoft.com/office/drawing/2014/main" id="{005AC647-6BBD-417F-BB79-8228748B42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69175" y="3424238"/>
            <a:ext cx="18732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50000"/>
              </a:spcBef>
              <a:buFont typeface="Webdings" panose="05030102010509060703" pitchFamily="18" charset="2"/>
              <a:buNone/>
            </a:pPr>
            <a:r>
              <a:rPr kumimoji="1" lang="en-US" altLang="zh-CN" sz="2000" b="1">
                <a:latin typeface="Arial" panose="020B0604020202020204" pitchFamily="34" charset="0"/>
                <a:cs typeface="Arial" panose="020B0604020202020204" pitchFamily="34" charset="0"/>
              </a:rPr>
              <a:t>Non-bonding</a:t>
            </a:r>
            <a:endParaRPr kumimoji="1" lang="zh-CN" altLang="en-US" sz="20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32" name="文本框 1">
            <a:extLst>
              <a:ext uri="{FF2B5EF4-FFF2-40B4-BE49-F238E27FC236}">
                <a16:creationId xmlns:a16="http://schemas.microsoft.com/office/drawing/2014/main" id="{63E7B73E-A7C7-4BFE-8566-3DFDBA2D30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6013" y="5768975"/>
            <a:ext cx="54260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Transitions: </a:t>
            </a:r>
            <a:r>
              <a:rPr lang="en-US" altLang="zh-CN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σ→σ</a:t>
            </a:r>
            <a:r>
              <a:rPr lang="en-US" altLang="zh-CN" sz="2400" b="1" baseline="300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*</a:t>
            </a:r>
            <a:r>
              <a:rPr lang="en-US" altLang="zh-CN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π→π</a:t>
            </a:r>
            <a:r>
              <a:rPr lang="en-US" altLang="zh-CN" sz="2400" b="1" baseline="300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*</a:t>
            </a:r>
            <a:r>
              <a:rPr lang="en-US" altLang="zh-CN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n→σ</a:t>
            </a:r>
            <a:r>
              <a:rPr lang="en-US" altLang="zh-CN" sz="2400" b="1" baseline="300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*</a:t>
            </a:r>
            <a:r>
              <a:rPr lang="en-US" altLang="zh-CN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n→π</a:t>
            </a:r>
            <a:r>
              <a:rPr lang="en-US" altLang="zh-CN" sz="2400" b="1" baseline="300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* </a:t>
            </a:r>
            <a:endParaRPr lang="zh-CN" altLang="en-US" sz="24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6167464-1903-46A3-B15E-0148A72EBFE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slow" advTm="10285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956" x="8031163" y="3101975"/>
          <p14:tracePt t="8964" x="7385050" y="3059113"/>
          <p14:tracePt t="8973" x="6551613" y="2990850"/>
          <p14:tracePt t="8982" x="5854700" y="2974975"/>
          <p14:tracePt t="8989" x="5276850" y="2949575"/>
          <p14:tracePt t="8998" x="4699000" y="2949575"/>
          <p14:tracePt t="9005" x="4325938" y="2949575"/>
          <p14:tracePt t="9014" x="4011613" y="2949575"/>
          <p14:tracePt t="9021" x="3806825" y="2949575"/>
          <p14:tracePt t="9029" x="3687763" y="2949575"/>
          <p14:tracePt t="9037" x="3603625" y="2949575"/>
          <p14:tracePt t="9045" x="3543300" y="2949575"/>
          <p14:tracePt t="9055" x="3527425" y="2949575"/>
          <p14:tracePt t="9061" x="3484563" y="2949575"/>
          <p14:tracePt t="9071" x="3433763" y="2957513"/>
          <p14:tracePt t="9077" x="3390900" y="2957513"/>
          <p14:tracePt t="9087" x="3322638" y="2957513"/>
          <p14:tracePt t="9095" x="3279775" y="2957513"/>
          <p14:tracePt t="9103" x="3135313" y="2957513"/>
          <p14:tracePt t="9111" x="3025775" y="2957513"/>
          <p14:tracePt t="9119" x="2940050" y="2957513"/>
          <p14:tracePt t="9127" x="2770188" y="2957513"/>
          <p14:tracePt t="9135" x="2643188" y="2957513"/>
          <p14:tracePt t="9143" x="2498725" y="2957513"/>
          <p14:tracePt t="9151" x="2344738" y="2949575"/>
          <p14:tracePt t="9161" x="2217738" y="2932113"/>
          <p14:tracePt t="9167" x="2073275" y="2932113"/>
          <p14:tracePt t="9176" x="1835150" y="2906713"/>
          <p14:tracePt t="9183" x="1690688" y="2881313"/>
          <p14:tracePt t="9190" x="1589088" y="2871788"/>
          <p14:tracePt t="9198" x="1462088" y="2863850"/>
          <p14:tracePt t="9207" x="1376363" y="2846388"/>
          <p14:tracePt t="9214" x="1325563" y="2838450"/>
          <p14:tracePt t="9223" x="1308100" y="2838450"/>
          <p14:tracePt t="9230" x="1292225" y="2830513"/>
          <p14:tracePt t="9239" x="1282700" y="2830513"/>
          <p14:tracePt t="9255" x="1266825" y="2813050"/>
          <p14:tracePt t="9263" x="1257300" y="2805113"/>
          <p14:tracePt t="9279" x="1257300" y="2795588"/>
          <p14:tracePt t="9287" x="1257300" y="2787650"/>
          <p14:tracePt t="9295" x="1241425" y="2778125"/>
          <p14:tracePt t="9303" x="1231900" y="2770188"/>
          <p14:tracePt t="9311" x="1223963" y="2744788"/>
          <p14:tracePt t="9318" x="1198563" y="2719388"/>
          <p14:tracePt t="9327" x="1181100" y="2693988"/>
          <p14:tracePt t="9335" x="1138238" y="2668588"/>
          <p14:tracePt t="9342" x="1112838" y="2660650"/>
          <p14:tracePt t="9351" x="1062038" y="2633663"/>
          <p14:tracePt t="9361" x="1036638" y="2625725"/>
          <p14:tracePt t="9366" x="977900" y="2608263"/>
          <p14:tracePt t="9377" x="917575" y="2582863"/>
          <p14:tracePt t="9385" x="815975" y="2549525"/>
          <p14:tracePt t="9393" x="747713" y="2541588"/>
          <p14:tracePt t="9401" x="688975" y="2532063"/>
          <p14:tracePt t="9411" x="636588" y="2532063"/>
          <p14:tracePt t="9417" x="585788" y="2532063"/>
          <p14:tracePt t="9426" x="552450" y="2532063"/>
          <p14:tracePt t="9433" x="509588" y="2532063"/>
          <p14:tracePt t="9443" x="433388" y="2549525"/>
          <p14:tracePt t="9449" x="374650" y="2582863"/>
          <p14:tracePt t="9459" x="322263" y="2600325"/>
          <p14:tracePt t="9465" x="220663" y="2668588"/>
          <p14:tracePt t="9475" x="195263" y="2693988"/>
          <p14:tracePt t="9481" x="127000" y="2762250"/>
          <p14:tracePt t="9489" x="93663" y="2813050"/>
          <p14:tracePt t="9497" x="68263" y="2863850"/>
          <p14:tracePt t="9504" x="42863" y="2922588"/>
          <p14:tracePt t="9512" x="42863" y="3008313"/>
          <p14:tracePt t="9521" x="42863" y="3076575"/>
          <p14:tracePt t="9530" x="42863" y="3127375"/>
          <p14:tracePt t="9537" x="68263" y="3211513"/>
          <p14:tracePt t="9546" x="101600" y="3271838"/>
          <p14:tracePt t="9553" x="161925" y="3365500"/>
          <p14:tracePt t="9562" x="212725" y="3433763"/>
          <p14:tracePt t="9569" x="288925" y="3502025"/>
          <p14:tracePt t="9577" x="400050" y="3586163"/>
          <p14:tracePt t="9585" x="450850" y="3611563"/>
          <p14:tracePt t="9593" x="569913" y="3671888"/>
          <p14:tracePt t="9601" x="688975" y="3730625"/>
          <p14:tracePt t="9608" x="755650" y="3763963"/>
          <p14:tracePt t="9616" x="874713" y="3806825"/>
          <p14:tracePt t="9627" x="968375" y="3841750"/>
          <p14:tracePt t="9633" x="1028700" y="3849688"/>
          <p14:tracePt t="9643" x="1112838" y="3867150"/>
          <p14:tracePt t="9649" x="1173163" y="3875088"/>
          <p14:tracePt t="9658" x="1216025" y="3875088"/>
          <p14:tracePt t="9664" x="1274763" y="3875088"/>
          <p14:tracePt t="9674" x="1308100" y="3875088"/>
          <p14:tracePt t="9683" x="1333500" y="3875088"/>
          <p14:tracePt t="9691" x="1350963" y="3875088"/>
          <p14:tracePt t="9699" x="1368425" y="3875088"/>
          <p14:tracePt t="9714" x="1376363" y="3875088"/>
          <p14:tracePt t="9723" x="1393825" y="3857625"/>
          <p14:tracePt t="9739" x="1419225" y="3832225"/>
          <p14:tracePt t="9747" x="1436688" y="3806825"/>
          <p14:tracePt t="9754" x="1462088" y="3773488"/>
          <p14:tracePt t="9763" x="1470025" y="3763963"/>
          <p14:tracePt t="9771" x="1477963" y="3738563"/>
          <p14:tracePt t="9779" x="1477963" y="3722688"/>
          <p14:tracePt t="9787" x="1487488" y="3697288"/>
          <p14:tracePt t="9794" x="1504950" y="3687763"/>
          <p14:tracePt t="9803" x="1520825" y="3671888"/>
          <p14:tracePt t="9811" x="1530350" y="3654425"/>
          <p14:tracePt t="9819" x="1555750" y="3636963"/>
          <p14:tracePt t="9827" x="1571625" y="3619500"/>
          <p14:tracePt t="9834" x="1606550" y="3594100"/>
          <p14:tracePt t="9843" x="1657350" y="3578225"/>
          <p14:tracePt t="9851" x="1682750" y="3568700"/>
          <p14:tracePt t="9863" x="1700213" y="3560763"/>
          <p14:tracePt t="9874" x="1700213" y="3568700"/>
          <p14:tracePt t="9883" x="1682750" y="3594100"/>
          <p14:tracePt t="10079" x="1682750" y="3578225"/>
          <p14:tracePt t="10084" x="1690688" y="3552825"/>
          <p14:tracePt t="10093" x="1690688" y="3543300"/>
          <p14:tracePt t="10101" x="1690688" y="3527425"/>
          <p14:tracePt t="10108" x="1690688" y="3509963"/>
          <p14:tracePt t="10116" x="1690688" y="3502025"/>
          <p14:tracePt t="10125" x="1690688" y="3475038"/>
          <p14:tracePt t="10133" x="1690688" y="3459163"/>
          <p14:tracePt t="10140" x="1690688" y="3449638"/>
          <p14:tracePt t="10149" x="1690688" y="3424238"/>
          <p14:tracePt t="10157" x="1690688" y="3408363"/>
          <p14:tracePt t="10174" x="1690688" y="3398838"/>
          <p14:tracePt t="10359" x="1700213" y="3398838"/>
          <p14:tracePt t="10764" x="1700213" y="3390900"/>
          <p14:tracePt t="10771" x="1690688" y="3382963"/>
          <p14:tracePt t="10777" x="1674813" y="3373438"/>
          <p14:tracePt t="10787" x="1665288" y="3355975"/>
          <p14:tracePt t="10795" x="1639888" y="3330575"/>
          <p14:tracePt t="10803" x="1614488" y="3305175"/>
          <p14:tracePt t="10811" x="1597025" y="3289300"/>
          <p14:tracePt t="10819" x="1571625" y="3246438"/>
          <p14:tracePt t="10827" x="1546225" y="3211513"/>
          <p14:tracePt t="10835" x="1520825" y="3186113"/>
          <p14:tracePt t="10844" x="1462088" y="3094038"/>
          <p14:tracePt t="10851" x="1411288" y="3033713"/>
          <p14:tracePt t="10860" x="1350963" y="2965450"/>
          <p14:tracePt t="10867" x="1308100" y="2914650"/>
          <p14:tracePt t="10875" x="1274763" y="2863850"/>
          <p14:tracePt t="10883" x="1231900" y="2813050"/>
          <p14:tracePt t="10890" x="1206500" y="2787650"/>
          <p14:tracePt t="10899" x="1155700" y="2727325"/>
          <p14:tracePt t="10907" x="1130300" y="2701925"/>
          <p14:tracePt t="10915" x="1104900" y="2676525"/>
          <p14:tracePt t="10923" x="1062038" y="2633663"/>
          <p14:tracePt t="10931" x="1036638" y="2600325"/>
          <p14:tracePt t="10939" x="1003300" y="2557463"/>
          <p14:tracePt t="10948" x="985838" y="2549525"/>
          <p14:tracePt t="10960" x="968375" y="2532063"/>
          <p14:tracePt t="10963" x="952500" y="2524125"/>
          <p14:tracePt t="10971" x="942975" y="2506663"/>
          <p14:tracePt t="10986" x="925513" y="2489200"/>
          <p14:tracePt t="10994" x="909638" y="2481263"/>
          <p14:tracePt t="11003" x="892175" y="2463800"/>
          <p14:tracePt t="11011" x="874713" y="2447925"/>
          <p14:tracePt t="11019" x="849313" y="2447925"/>
          <p14:tracePt t="11027" x="833438" y="2430463"/>
          <p14:tracePt t="11037" x="815975" y="2422525"/>
          <p14:tracePt t="11043" x="798513" y="2413000"/>
          <p14:tracePt t="11053" x="781050" y="2405063"/>
          <p14:tracePt t="11058" x="773113" y="2405063"/>
          <p14:tracePt t="11149" x="773113" y="2413000"/>
          <p14:tracePt t="11158" x="773113" y="2422525"/>
          <p14:tracePt t="11165" x="781050" y="2447925"/>
          <p14:tracePt t="11173" x="790575" y="2473325"/>
          <p14:tracePt t="11181" x="815975" y="2489200"/>
          <p14:tracePt t="11189" x="833438" y="2506663"/>
          <p14:tracePt t="11197" x="849313" y="2524125"/>
          <p14:tracePt t="11204" x="866775" y="2549525"/>
          <p14:tracePt t="11213" x="900113" y="2582863"/>
          <p14:tracePt t="11221" x="935038" y="2617788"/>
          <p14:tracePt t="11229" x="977900" y="2651125"/>
          <p14:tracePt t="11237" x="1011238" y="2686050"/>
          <p14:tracePt t="11244" x="1036638" y="2701925"/>
          <p14:tracePt t="11253" x="1062038" y="2719388"/>
          <p14:tracePt t="11261" x="1069975" y="2736850"/>
          <p14:tracePt t="11270" x="1079500" y="2752725"/>
          <p14:tracePt t="11277" x="1087438" y="2752725"/>
          <p14:tracePt t="11285" x="1096963" y="2770188"/>
          <p14:tracePt t="11293" x="1096963" y="2778125"/>
          <p14:tracePt t="11301" x="1096963" y="2787650"/>
          <p14:tracePt t="11324" x="1096963" y="2795588"/>
          <p14:tracePt t="11340" x="1096963" y="2805113"/>
          <p14:tracePt t="11359" x="1096963" y="2820988"/>
          <p14:tracePt t="11367" x="1096963" y="2846388"/>
          <p14:tracePt t="11375" x="1096963" y="2871788"/>
          <p14:tracePt t="11383" x="1087438" y="2897188"/>
          <p14:tracePt t="11391" x="1079500" y="2932113"/>
          <p14:tracePt t="11399" x="1069975" y="2965450"/>
          <p14:tracePt t="11407" x="1044575" y="3025775"/>
          <p14:tracePt t="11415" x="1036638" y="3059113"/>
          <p14:tracePt t="11424" x="1019175" y="3094038"/>
          <p14:tracePt t="11431" x="1003300" y="3127375"/>
          <p14:tracePt t="11439" x="985838" y="3178175"/>
          <p14:tracePt t="11447" x="977900" y="3211513"/>
          <p14:tracePt t="11455" x="960438" y="3238500"/>
          <p14:tracePt t="11464" x="942975" y="3271838"/>
          <p14:tracePt t="11470" x="935038" y="3279775"/>
          <p14:tracePt t="11479" x="917575" y="3305175"/>
          <p14:tracePt t="11487" x="909638" y="3322638"/>
          <p14:tracePt t="11494" x="909638" y="3330575"/>
          <p14:tracePt t="11502" x="900113" y="3330575"/>
          <p14:tracePt t="11511" x="900113" y="3340100"/>
          <p14:tracePt t="11527" x="892175" y="3340100"/>
          <p14:tracePt t="11729" x="892175" y="3348038"/>
          <p14:tracePt t="11753" x="884238" y="3348038"/>
          <p14:tracePt t="11761" x="884238" y="3355975"/>
          <p14:tracePt t="11769" x="874713" y="3373438"/>
          <p14:tracePt t="11777" x="866775" y="3373438"/>
          <p14:tracePt t="11785" x="866775" y="3382963"/>
          <p14:tracePt t="11793" x="866775" y="3390900"/>
          <p14:tracePt t="11809" x="866775" y="3398838"/>
          <p14:tracePt t="11817" x="858838" y="3398838"/>
          <p14:tracePt t="11835" x="849313" y="3408363"/>
          <p14:tracePt t="12182" x="849313" y="3416300"/>
          <p14:tracePt t="12221" x="849313" y="3424238"/>
          <p14:tracePt t="12237" x="841375" y="3433763"/>
          <p14:tracePt t="12253" x="833438" y="3441700"/>
          <p14:tracePt t="12261" x="823913" y="3449638"/>
          <p14:tracePt t="12269" x="823913" y="3459163"/>
          <p14:tracePt t="12285" x="815975" y="3467100"/>
          <p14:tracePt t="12293" x="808038" y="3475038"/>
          <p14:tracePt t="12309" x="808038" y="3484563"/>
          <p14:tracePt t="12325" x="808038" y="3492500"/>
          <p14:tracePt t="12333" x="798513" y="3492500"/>
          <p14:tracePt t="12841" x="790575" y="3502025"/>
          <p14:tracePt t="12858" x="781050" y="3509963"/>
          <p14:tracePt t="12865" x="781050" y="3517900"/>
          <p14:tracePt t="12874" x="773113" y="3517900"/>
          <p14:tracePt t="12881" x="765175" y="3527425"/>
          <p14:tracePt t="12891" x="765175" y="3535363"/>
          <p14:tracePt t="12897" x="755650" y="3535363"/>
          <p14:tracePt t="12907" x="747713" y="3543300"/>
          <p14:tracePt t="12923" x="739775" y="3543300"/>
          <p14:tracePt t="12929" x="739775" y="3552825"/>
          <p14:tracePt t="13228" x="739775" y="3560763"/>
          <p14:tracePt t="13242" x="730250" y="3560763"/>
          <p14:tracePt t="13291" x="722313" y="3560763"/>
          <p14:tracePt t="13341" x="722313" y="3568700"/>
          <p14:tracePt t="13349" x="714375" y="3568700"/>
          <p14:tracePt t="13365" x="714375" y="3578225"/>
          <p14:tracePt t="13373" x="704850" y="3578225"/>
          <p14:tracePt t="13381" x="704850" y="3586163"/>
          <p14:tracePt t="13404" x="696913" y="3586163"/>
          <p14:tracePt t="13508" x="704850" y="3586163"/>
          <p14:tracePt t="13517" x="747713" y="3586163"/>
          <p14:tracePt t="13524" x="798513" y="3568700"/>
          <p14:tracePt t="13533" x="858838" y="3552825"/>
          <p14:tracePt t="13541" x="900113" y="3543300"/>
          <p14:tracePt t="13548" x="977900" y="3517900"/>
          <p14:tracePt t="13558" x="1062038" y="3502025"/>
          <p14:tracePt t="13564" x="1216025" y="3449638"/>
          <p14:tracePt t="13574" x="1325563" y="3424238"/>
          <p14:tracePt t="13581" x="1419225" y="3408363"/>
          <p14:tracePt t="13589" x="1477963" y="3382963"/>
          <p14:tracePt t="13597" x="1606550" y="3348038"/>
          <p14:tracePt t="13608" x="1665288" y="3322638"/>
          <p14:tracePt t="13614" x="1758950" y="3289300"/>
          <p14:tracePt t="13622" x="1809750" y="3263900"/>
          <p14:tracePt t="13631" x="1852613" y="3238500"/>
          <p14:tracePt t="13638" x="1895475" y="3211513"/>
          <p14:tracePt t="13647" x="1920875" y="3195638"/>
          <p14:tracePt t="13654" x="1938338" y="3178175"/>
          <p14:tracePt t="13663" x="1954213" y="3170238"/>
          <p14:tracePt t="13671" x="1963738" y="3152775"/>
          <p14:tracePt t="13679" x="1971675" y="3144838"/>
          <p14:tracePt t="13687" x="1979613" y="3119438"/>
          <p14:tracePt t="13695" x="1989138" y="3094038"/>
          <p14:tracePt t="13703" x="1989138" y="3067050"/>
          <p14:tracePt t="13710" x="1989138" y="3025775"/>
          <p14:tracePt t="13719" x="1989138" y="2982913"/>
          <p14:tracePt t="13726" x="1979613" y="2922588"/>
          <p14:tracePt t="13734" x="1971675" y="2863850"/>
          <p14:tracePt t="13742" x="1963738" y="2795588"/>
          <p14:tracePt t="13751" x="1946275" y="2744788"/>
          <p14:tracePt t="13758" x="1938338" y="2686050"/>
          <p14:tracePt t="13767" x="1911350" y="2633663"/>
          <p14:tracePt t="13775" x="1885950" y="2600325"/>
          <p14:tracePt t="13783" x="1870075" y="2549525"/>
          <p14:tracePt t="13791" x="1852613" y="2516188"/>
          <p14:tracePt t="13799" x="1809750" y="2463800"/>
          <p14:tracePt t="13807" x="1793875" y="2438400"/>
          <p14:tracePt t="13815" x="1733550" y="2379663"/>
          <p14:tracePt t="13824" x="1700213" y="2344738"/>
          <p14:tracePt t="13831" x="1657350" y="2319338"/>
          <p14:tracePt t="13839" x="1597025" y="2278063"/>
          <p14:tracePt t="13847" x="1530350" y="2243138"/>
          <p14:tracePt t="13855" x="1427163" y="2200275"/>
          <p14:tracePt t="13863" x="1368425" y="2166938"/>
          <p14:tracePt t="13871" x="1292225" y="2141538"/>
          <p14:tracePt t="13881" x="1206500" y="2124075"/>
          <p14:tracePt t="13887" x="1130300" y="2098675"/>
          <p14:tracePt t="13897" x="1069975" y="2098675"/>
          <p14:tracePt t="13905" x="1011238" y="2090738"/>
          <p14:tracePt t="13913" x="942975" y="2090738"/>
          <p14:tracePt t="13923" x="884238" y="2090738"/>
          <p14:tracePt t="13929" x="841375" y="2090738"/>
          <p14:tracePt t="13940" x="781050" y="2090738"/>
          <p14:tracePt t="13944" x="730250" y="2116138"/>
          <p14:tracePt t="13953" x="671513" y="2141538"/>
          <p14:tracePt t="13960" x="603250" y="2174875"/>
          <p14:tracePt t="13969" x="560388" y="2200275"/>
          <p14:tracePt t="13976" x="509588" y="2243138"/>
          <p14:tracePt t="13985" x="450850" y="2293938"/>
          <p14:tracePt t="13992" x="415925" y="2344738"/>
          <p14:tracePt t="14001" x="365125" y="2422525"/>
          <p14:tracePt t="14008" x="322263" y="2506663"/>
          <p14:tracePt t="14017" x="288925" y="2608263"/>
          <p14:tracePt t="14024" x="271463" y="2676525"/>
          <p14:tracePt t="14033" x="246063" y="2752725"/>
          <p14:tracePt t="14041" x="246063" y="2830513"/>
          <p14:tracePt t="14048" x="246063" y="2922588"/>
          <p14:tracePt t="14057" x="246063" y="3000375"/>
          <p14:tracePt t="14064" x="246063" y="3067050"/>
          <p14:tracePt t="14073" x="271463" y="3127375"/>
          <p14:tracePt t="14081" x="306388" y="3203575"/>
          <p14:tracePt t="14089" x="347663" y="3297238"/>
          <p14:tracePt t="14097" x="390525" y="3365500"/>
          <p14:tracePt t="14104" x="476250" y="3449638"/>
          <p14:tracePt t="14113" x="527050" y="3535363"/>
          <p14:tracePt t="14122" x="603250" y="3603625"/>
          <p14:tracePt t="14129" x="654050" y="3636963"/>
          <p14:tracePt t="14137" x="722313" y="3697288"/>
          <p14:tracePt t="14146" x="823913" y="3756025"/>
          <p14:tracePt t="14153" x="892175" y="3781425"/>
          <p14:tracePt t="14163" x="935038" y="3806825"/>
          <p14:tracePt t="14168" x="1003300" y="3824288"/>
          <p14:tracePt t="14179" x="1112838" y="3849688"/>
          <p14:tracePt t="14185" x="1173163" y="3857625"/>
          <p14:tracePt t="14194" x="1216025" y="3857625"/>
          <p14:tracePt t="14203" x="1274763" y="3857625"/>
          <p14:tracePt t="14211" x="1308100" y="3867150"/>
          <p14:tracePt t="14219" x="1368425" y="3867150"/>
          <p14:tracePt t="14227" x="1411288" y="3867150"/>
          <p14:tracePt t="14234" x="1495425" y="3867150"/>
          <p14:tracePt t="14243" x="1530350" y="3867150"/>
          <p14:tracePt t="14251" x="1589088" y="3857625"/>
          <p14:tracePt t="14261" x="1674813" y="3841750"/>
          <p14:tracePt t="14269" x="1751013" y="3832225"/>
          <p14:tracePt t="14276" x="1793875" y="3824288"/>
          <p14:tracePt t="14284" x="1844675" y="3806825"/>
          <p14:tracePt t="14294" x="1878013" y="3798888"/>
          <p14:tracePt t="14299" x="1895475" y="3790950"/>
          <p14:tracePt t="14307" x="1911350" y="3781425"/>
          <p14:tracePt t="14314" x="1920875" y="3763963"/>
          <p14:tracePt t="14323" x="1928813" y="3763963"/>
          <p14:tracePt t="14331" x="1928813" y="3756025"/>
          <p14:tracePt t="14338" x="1928813" y="3748088"/>
          <p14:tracePt t="14346" x="1928813" y="3738563"/>
          <p14:tracePt t="14354" x="1928813" y="3713163"/>
          <p14:tracePt t="14363" x="1928813" y="3679825"/>
          <p14:tracePt t="14371" x="1928813" y="3662363"/>
          <p14:tracePt t="14380" x="1928813" y="3629025"/>
          <p14:tracePt t="14388" x="1928813" y="3586163"/>
          <p14:tracePt t="14395" x="1928813" y="3527425"/>
          <p14:tracePt t="14404" x="1920875" y="3475038"/>
          <p14:tracePt t="14412" x="1903413" y="3441700"/>
          <p14:tracePt t="14420" x="1895475" y="3398838"/>
          <p14:tracePt t="14429" x="1860550" y="3340100"/>
          <p14:tracePt t="14436" x="1844675" y="3297238"/>
          <p14:tracePt t="14445" x="1801813" y="3221038"/>
          <p14:tracePt t="14455" x="1758950" y="3170238"/>
          <p14:tracePt t="14461" x="1708150" y="3109913"/>
          <p14:tracePt t="14470" x="1665288" y="3076575"/>
          <p14:tracePt t="14476" x="1606550" y="3016250"/>
          <p14:tracePt t="14485" x="1538288" y="2957513"/>
          <p14:tracePt t="14492" x="1444625" y="2914650"/>
          <p14:tracePt t="14500" x="1385888" y="2871788"/>
          <p14:tracePt t="14509" x="1308100" y="2830513"/>
          <p14:tracePt t="14517" x="1249363" y="2805113"/>
          <p14:tracePt t="14524" x="1181100" y="2787650"/>
          <p14:tracePt t="14533" x="1147763" y="2770188"/>
          <p14:tracePt t="14541" x="1104900" y="2762250"/>
          <p14:tracePt t="14549" x="1069975" y="2762250"/>
          <p14:tracePt t="14557" x="1044575" y="2762250"/>
          <p14:tracePt t="14565" x="1019175" y="2762250"/>
          <p14:tracePt t="14573" x="993775" y="2762250"/>
          <p14:tracePt t="14581" x="985838" y="2762250"/>
          <p14:tracePt t="14597" x="977900" y="2762250"/>
          <p14:tracePt t="14613" x="968375" y="2762250"/>
          <p14:tracePt t="14629" x="960438" y="2762250"/>
          <p14:tracePt t="14645" x="952500" y="2762250"/>
          <p14:tracePt t="14654" x="935038" y="2762250"/>
          <p14:tracePt t="14660" x="917575" y="2762250"/>
          <p14:tracePt t="14669" x="892175" y="2762250"/>
          <p14:tracePt t="14677" x="866775" y="2762250"/>
          <p14:tracePt t="14684" x="849313" y="2762250"/>
          <p14:tracePt t="14692" x="823913" y="2762250"/>
          <p14:tracePt t="14701" x="798513" y="2752725"/>
          <p14:tracePt t="14708" x="773113" y="2744788"/>
          <p14:tracePt t="14717" x="747713" y="2727325"/>
          <p14:tracePt t="14726" x="714375" y="2701925"/>
          <p14:tracePt t="14733" x="671513" y="2676525"/>
          <p14:tracePt t="14742" x="646113" y="2651125"/>
          <p14:tracePt t="14751" x="636588" y="2643188"/>
          <p14:tracePt t="14758" x="620713" y="2617788"/>
          <p14:tracePt t="14767" x="603250" y="2600325"/>
          <p14:tracePt t="14774" x="585788" y="2592388"/>
          <p14:tracePt t="14783" x="577850" y="2574925"/>
          <p14:tracePt t="14790" x="577850" y="2566988"/>
          <p14:tracePt t="14799" x="569913" y="2566988"/>
          <p14:tracePt t="14808" x="569913" y="2557463"/>
          <p14:tracePt t="14871" x="577850" y="2557463"/>
          <p14:tracePt t="14880" x="585788" y="2566988"/>
          <p14:tracePt t="14888" x="620713" y="2592388"/>
          <p14:tracePt t="14895" x="679450" y="2651125"/>
          <p14:tracePt t="14904" x="739775" y="2701925"/>
          <p14:tracePt t="14913" x="849313" y="2795588"/>
          <p14:tracePt t="14919" x="892175" y="2846388"/>
          <p14:tracePt t="14927" x="952500" y="2906713"/>
          <p14:tracePt t="14935" x="1003300" y="2957513"/>
          <p14:tracePt t="14943" x="1054100" y="3033713"/>
          <p14:tracePt t="14951" x="1079500" y="3084513"/>
          <p14:tracePt t="14959" x="1096963" y="3119438"/>
          <p14:tracePt t="14967" x="1104900" y="3160713"/>
          <p14:tracePt t="14976" x="1104900" y="3195638"/>
          <p14:tracePt t="14983" x="1104900" y="3221038"/>
          <p14:tracePt t="14991" x="1104900" y="3279775"/>
          <p14:tracePt t="15000" x="1079500" y="3322638"/>
          <p14:tracePt t="15010" x="1062038" y="3355975"/>
          <p14:tracePt t="15017" x="1011238" y="3441700"/>
          <p14:tracePt t="15027" x="968375" y="3509963"/>
          <p14:tracePt t="15034" x="917575" y="3578225"/>
          <p14:tracePt t="15042" x="874713" y="3629025"/>
          <p14:tracePt t="15049" x="849313" y="3662363"/>
          <p14:tracePt t="15059" x="815975" y="3697288"/>
          <p14:tracePt t="15065" x="790575" y="3722688"/>
          <p14:tracePt t="15075" x="755650" y="3763963"/>
          <p14:tracePt t="15082" x="747713" y="3790950"/>
          <p14:tracePt t="15090" x="730250" y="3798888"/>
          <p14:tracePt t="15097" x="722313" y="3824288"/>
          <p14:tracePt t="15105" x="714375" y="3832225"/>
          <p14:tracePt t="15113" x="704850" y="3841750"/>
          <p14:tracePt t="15129" x="704850" y="3849688"/>
          <p14:tracePt t="15161" x="704850" y="3857625"/>
          <p14:tracePt t="17473" x="704850" y="3841750"/>
          <p14:tracePt t="17481" x="704850" y="3798888"/>
          <p14:tracePt t="17489" x="696913" y="3730625"/>
          <p14:tracePt t="17497" x="688975" y="3679825"/>
          <p14:tracePt t="17505" x="679450" y="3636963"/>
          <p14:tracePt t="17513" x="671513" y="3603625"/>
          <p14:tracePt t="17520" x="654050" y="3552825"/>
          <p14:tracePt t="17531" x="646113" y="3509963"/>
          <p14:tracePt t="17537" x="620713" y="3408363"/>
          <p14:tracePt t="17546" x="603250" y="3348038"/>
          <p14:tracePt t="17553" x="577850" y="3314700"/>
          <p14:tracePt t="17562" x="569913" y="3263900"/>
          <p14:tracePt t="17569" x="560388" y="3228975"/>
          <p14:tracePt t="17579" x="552450" y="3203575"/>
          <p14:tracePt t="17587" x="552450" y="3170238"/>
          <p14:tracePt t="17595" x="544513" y="3109913"/>
          <p14:tracePt t="17603" x="534988" y="3094038"/>
          <p14:tracePt t="17611" x="534988" y="3059113"/>
          <p14:tracePt t="17619" x="534988" y="3025775"/>
          <p14:tracePt t="17629" x="534988" y="2990850"/>
          <p14:tracePt t="17635" x="527050" y="2957513"/>
          <p14:tracePt t="17644" x="527050" y="2932113"/>
          <p14:tracePt t="17651" x="527050" y="2914650"/>
          <p14:tracePt t="17660" x="527050" y="2906713"/>
          <p14:tracePt t="17667" x="519113" y="2881313"/>
          <p14:tracePt t="17677" x="509588" y="2863850"/>
          <p14:tracePt t="17682" x="509588" y="2855913"/>
          <p14:tracePt t="17691" x="509588" y="2846388"/>
          <p14:tracePt t="17698" x="509588" y="2838450"/>
          <p14:tracePt t="17708" x="509588" y="2830513"/>
          <p14:tracePt t="17715" x="509588" y="2820988"/>
          <p14:tracePt t="17723" x="509588" y="2805113"/>
          <p14:tracePt t="17739" x="509588" y="2795588"/>
          <p14:tracePt t="17747" x="509588" y="2787650"/>
          <p14:tracePt t="17762" x="509588" y="2778125"/>
          <p14:tracePt t="17771" x="519113" y="2762250"/>
          <p14:tracePt t="17779" x="527050" y="2762250"/>
          <p14:tracePt t="17787" x="527050" y="2744788"/>
          <p14:tracePt t="17796" x="544513" y="2727325"/>
          <p14:tracePt t="17803" x="569913" y="2711450"/>
          <p14:tracePt t="17811" x="585788" y="2701925"/>
          <p14:tracePt t="17819" x="611188" y="2676525"/>
          <p14:tracePt t="17829" x="636588" y="2660650"/>
          <p14:tracePt t="17835" x="679450" y="2633663"/>
          <p14:tracePt t="17845" x="688975" y="2625725"/>
          <p14:tracePt t="17853" x="688975" y="2617788"/>
          <p14:tracePt t="17861" x="696913" y="2608263"/>
          <p14:tracePt t="17885" x="704850" y="2608263"/>
          <p14:tracePt t="18005" x="714375" y="2608263"/>
          <p14:tracePt t="18072" x="722313" y="2608263"/>
          <p14:tracePt t="18167" x="739775" y="2633663"/>
          <p14:tracePt t="18176" x="747713" y="2660650"/>
          <p14:tracePt t="18183" x="755650" y="2686050"/>
          <p14:tracePt t="18191" x="765175" y="2736850"/>
          <p14:tracePt t="18199" x="765175" y="2770188"/>
          <p14:tracePt t="18209" x="773113" y="2805113"/>
          <p14:tracePt t="18215" x="773113" y="2846388"/>
          <p14:tracePt t="18226" x="773113" y="2889250"/>
          <p14:tracePt t="18231" x="781050" y="2922588"/>
          <p14:tracePt t="18239" x="781050" y="2957513"/>
          <p14:tracePt t="18247" x="781050" y="2990850"/>
          <p14:tracePt t="18255" x="781050" y="3025775"/>
          <p14:tracePt t="18263" x="781050" y="3051175"/>
          <p14:tracePt t="18271" x="781050" y="3084513"/>
          <p14:tracePt t="18279" x="781050" y="3101975"/>
          <p14:tracePt t="18287" x="781050" y="3135313"/>
          <p14:tracePt t="18296" x="781050" y="3170238"/>
          <p14:tracePt t="18302" x="781050" y="3186113"/>
          <p14:tracePt t="18310" x="781050" y="3203575"/>
          <p14:tracePt t="18319" x="781050" y="3221038"/>
          <p14:tracePt t="18327" x="781050" y="3238500"/>
          <p14:tracePt t="18335" x="781050" y="3246438"/>
          <p14:tracePt t="18345" x="781050" y="3263900"/>
          <p14:tracePt t="18361" x="781050" y="3271838"/>
          <p14:tracePt t="18367" x="781050" y="3279775"/>
          <p14:tracePt t="18474" x="781050" y="3289300"/>
          <p14:tracePt t="18521" x="781050" y="3297238"/>
          <p14:tracePt t="18544" x="781050" y="3305175"/>
          <p14:tracePt t="18553" x="781050" y="3314700"/>
          <p14:tracePt t="18560" x="781050" y="3322638"/>
          <p14:tracePt t="18569" x="773113" y="3330575"/>
          <p14:tracePt t="18592" x="773113" y="3340100"/>
          <p14:tracePt t="18643" x="773113" y="3330575"/>
          <p14:tracePt t="18648" x="773113" y="3314700"/>
          <p14:tracePt t="18656" x="773113" y="3238500"/>
          <p14:tracePt t="18664" x="773113" y="3195638"/>
          <p14:tracePt t="18674" x="773113" y="3109913"/>
          <p14:tracePt t="18681" x="773113" y="3033713"/>
          <p14:tracePt t="18691" x="773113" y="2922588"/>
          <p14:tracePt t="18697" x="747713" y="2838450"/>
          <p14:tracePt t="18707" x="730250" y="2736850"/>
          <p14:tracePt t="18714" x="704850" y="2643188"/>
          <p14:tracePt t="18724" x="696913" y="2608263"/>
          <p14:tracePt t="18731" x="688975" y="2582863"/>
          <p14:tracePt t="18739" x="679450" y="2557463"/>
          <p14:tracePt t="18747" x="671513" y="2541588"/>
          <p14:tracePt t="18754" x="671513" y="2532063"/>
          <p14:tracePt t="18859" x="671513" y="2557463"/>
          <p14:tracePt t="18867" x="671513" y="2582863"/>
          <p14:tracePt t="18875" x="671513" y="2617788"/>
          <p14:tracePt t="18883" x="671513" y="2651125"/>
          <p14:tracePt t="18892" x="671513" y="2711450"/>
          <p14:tracePt t="18901" x="654050" y="2770188"/>
          <p14:tracePt t="18908" x="654050" y="2813050"/>
          <p14:tracePt t="18916" x="646113" y="2906713"/>
          <p14:tracePt t="18925" x="636588" y="2974975"/>
          <p14:tracePt t="18931" x="603250" y="3076575"/>
          <p14:tracePt t="18939" x="492125" y="3373438"/>
          <p14:tracePt t="18963" x="230188" y="4105275"/>
          <p14:tracePt t="19189" x="220663" y="4105275"/>
          <p14:tracePt t="19197" x="212725" y="4087813"/>
          <p14:tracePt t="19205" x="195263" y="4070350"/>
          <p14:tracePt t="19214" x="169863" y="4044950"/>
          <p14:tracePt t="19221" x="144463" y="4037013"/>
          <p14:tracePt t="19228" x="127000" y="4037013"/>
          <p14:tracePt t="19239" x="119063" y="4044950"/>
          <p14:tracePt t="19244" x="101600" y="4070350"/>
          <p14:tracePt t="19254" x="85725" y="4087813"/>
          <p14:tracePt t="19261" x="58738" y="4130675"/>
          <p14:tracePt t="19271" x="25400" y="4164013"/>
          <p14:tracePt t="19279" x="0" y="4232275"/>
          <p14:tracePt t="23669" x="33338" y="4741863"/>
          <p14:tracePt t="23676" x="42863" y="4741863"/>
          <p14:tracePt t="23684" x="68263" y="4733925"/>
          <p14:tracePt t="23692" x="85725" y="4733925"/>
          <p14:tracePt t="23701" x="93663" y="4733925"/>
          <p14:tracePt t="23708" x="119063" y="4724400"/>
          <p14:tracePt t="23717" x="136525" y="4716463"/>
          <p14:tracePt t="23724" x="152400" y="4716463"/>
          <p14:tracePt t="23733" x="177800" y="4716463"/>
          <p14:tracePt t="23743" x="203200" y="4716463"/>
          <p14:tracePt t="23749" x="230188" y="4716463"/>
          <p14:tracePt t="23758" x="255588" y="4716463"/>
          <p14:tracePt t="23765" x="288925" y="4716463"/>
          <p14:tracePt t="23774" x="347663" y="4724400"/>
          <p14:tracePt t="23781" x="400050" y="4733925"/>
          <p14:tracePt t="23790" x="441325" y="4741863"/>
          <p14:tracePt t="23799" x="466725" y="4741863"/>
          <p14:tracePt t="23807" x="552450" y="4749800"/>
          <p14:tracePt t="23815" x="585788" y="4749800"/>
          <p14:tracePt t="23824" x="663575" y="4749800"/>
          <p14:tracePt t="23831" x="730250" y="4749800"/>
          <p14:tracePt t="23839" x="773113" y="4749800"/>
          <p14:tracePt t="23847" x="900113" y="4749800"/>
          <p14:tracePt t="23855" x="993775" y="4749800"/>
          <p14:tracePt t="23863" x="1019175" y="4749800"/>
          <p14:tracePt t="23871" x="1096963" y="4741863"/>
          <p14:tracePt t="23879" x="1155700" y="4733925"/>
          <p14:tracePt t="23887" x="1206500" y="4716463"/>
          <p14:tracePt t="23895" x="1231900" y="4708525"/>
          <p14:tracePt t="23903" x="1266825" y="4699000"/>
          <p14:tracePt t="23911" x="1282700" y="4691063"/>
          <p14:tracePt t="23919" x="1308100" y="4683125"/>
          <p14:tracePt t="23927" x="1350963" y="4673600"/>
          <p14:tracePt t="23935" x="1385888" y="4657725"/>
          <p14:tracePt t="23943" x="1401763" y="4657725"/>
          <p14:tracePt t="23951" x="1436688" y="4640263"/>
          <p14:tracePt t="23960" x="1462088" y="4630738"/>
          <p14:tracePt t="23975" x="1462088" y="4640263"/>
          <p14:tracePt t="23983" x="1452563" y="4691063"/>
          <p14:tracePt t="24249" x="1452563" y="4683125"/>
          <p14:tracePt t="24257" x="1452563" y="4640263"/>
          <p14:tracePt t="24265" x="1452563" y="4579938"/>
          <p14:tracePt t="24274" x="1462088" y="4546600"/>
          <p14:tracePt t="24281" x="1462088" y="4538663"/>
          <p14:tracePt t="24289" x="1470025" y="4521200"/>
          <p14:tracePt t="24297" x="1477963" y="4486275"/>
          <p14:tracePt t="25483" x="1477963" y="4503738"/>
          <p14:tracePt t="25491" x="1530350" y="4554538"/>
          <p14:tracePt t="25499" x="1563688" y="4579938"/>
          <p14:tracePt t="25507" x="1631950" y="4614863"/>
          <p14:tracePt t="25515" x="1741488" y="4657725"/>
          <p14:tracePt t="25524" x="1878013" y="4708525"/>
          <p14:tracePt t="25530" x="1997075" y="4741863"/>
          <p14:tracePt t="25538" x="2124075" y="4749800"/>
          <p14:tracePt t="25546" x="2260600" y="4775200"/>
          <p14:tracePt t="25554" x="2362200" y="4802188"/>
          <p14:tracePt t="25563" x="2506663" y="4818063"/>
          <p14:tracePt t="25571" x="2633663" y="4843463"/>
          <p14:tracePt t="25579" x="2736850" y="4868863"/>
          <p14:tracePt t="25587" x="2795588" y="4886325"/>
          <p14:tracePt t="25595" x="2897188" y="4919663"/>
          <p14:tracePt t="25603" x="2922588" y="4946650"/>
          <p14:tracePt t="25611" x="2932113" y="4997450"/>
          <p14:tracePt t="25619" x="2932113" y="5022850"/>
          <p14:tracePt t="25829" x="2932113" y="4997450"/>
          <p14:tracePt t="25837" x="2932113" y="4987925"/>
          <p14:tracePt t="25845" x="2932113" y="4972050"/>
          <p14:tracePt t="25853" x="2932113" y="4962525"/>
          <p14:tracePt t="25861" x="2932113" y="4954588"/>
          <p14:tracePt t="25877" x="2932113" y="4946650"/>
          <p14:tracePt t="25893" x="2932113" y="4937125"/>
          <p14:tracePt t="25901" x="2932113" y="4929188"/>
          <p14:tracePt t="26119" x="2940050" y="4937125"/>
          <p14:tracePt t="26128" x="2965450" y="4954588"/>
          <p14:tracePt t="26135" x="3025775" y="4997450"/>
          <p14:tracePt t="26142" x="3127375" y="5030788"/>
          <p14:tracePt t="26151" x="3221038" y="5064125"/>
          <p14:tracePt t="26158" x="3305175" y="5081588"/>
          <p14:tracePt t="26166" x="3467100" y="5124450"/>
          <p14:tracePt t="26174" x="3594100" y="5141913"/>
          <p14:tracePt t="26183" x="3722688" y="5167313"/>
          <p14:tracePt t="26191" x="3968750" y="5208588"/>
          <p14:tracePt t="26198" x="4130675" y="5235575"/>
          <p14:tracePt t="26207" x="4351338" y="5268913"/>
          <p14:tracePt t="26214" x="4495800" y="5276850"/>
          <p14:tracePt t="26223" x="4784725" y="5319713"/>
          <p14:tracePt t="26231" x="4911725" y="5337175"/>
          <p14:tracePt t="26239" x="5038725" y="5353050"/>
          <p14:tracePt t="26247" x="5149850" y="5370513"/>
          <p14:tracePt t="26255" x="5200650" y="5380038"/>
          <p14:tracePt t="26263" x="5294313" y="5395913"/>
          <p14:tracePt t="26271" x="5345113" y="5413375"/>
          <p14:tracePt t="26279" x="5387975" y="5421313"/>
          <p14:tracePt t="26287" x="5438775" y="5430838"/>
          <p14:tracePt t="26295" x="5524500" y="5446713"/>
          <p14:tracePt t="26304" x="5600700" y="5472113"/>
          <p14:tracePt t="26312" x="5684838" y="5481638"/>
          <p14:tracePt t="26321" x="5735638" y="5489575"/>
          <p14:tracePt t="26329" x="5795963" y="5497513"/>
          <p14:tracePt t="26337" x="5864225" y="5514975"/>
          <p14:tracePt t="26345" x="5922963" y="5524500"/>
          <p14:tracePt t="26353" x="5973763" y="5532438"/>
          <p14:tracePt t="26361" x="6042025" y="5532438"/>
          <p14:tracePt t="26369" x="6067425" y="5540375"/>
          <p14:tracePt t="26376" x="6110288" y="5540375"/>
          <p14:tracePt t="26385" x="6169025" y="5549900"/>
          <p14:tracePt t="26393" x="6211888" y="5549900"/>
          <p14:tracePt t="26401" x="6280150" y="5549900"/>
          <p14:tracePt t="26408" x="6323013" y="5549900"/>
          <p14:tracePt t="26416" x="6407150" y="5549900"/>
          <p14:tracePt t="26424" x="6467475" y="5549900"/>
          <p14:tracePt t="26433" x="6510338" y="5549900"/>
          <p14:tracePt t="26440" x="6543675" y="5549900"/>
          <p14:tracePt t="26449" x="6577013" y="5549900"/>
          <p14:tracePt t="26458" x="6611938" y="5549900"/>
          <p14:tracePt t="26474" x="6619875" y="5549900"/>
          <p14:tracePt t="26481" x="6627813" y="5549900"/>
          <p14:tracePt t="26512" x="6637338" y="5540375"/>
          <p14:tracePt t="26520" x="6637338" y="5524500"/>
          <p14:tracePt t="26528" x="6637338" y="5497513"/>
          <p14:tracePt t="26537" x="6645275" y="5481638"/>
          <p14:tracePt t="26544" x="6645275" y="5464175"/>
          <p14:tracePt t="26553" x="6654800" y="5438775"/>
          <p14:tracePt t="26560" x="6662738" y="5421313"/>
          <p14:tracePt t="26571" x="6670675" y="5405438"/>
          <p14:tracePt t="26576" x="6680200" y="5370513"/>
          <p14:tracePt t="26586" x="6680200" y="5345113"/>
          <p14:tracePt t="26592" x="6688138" y="5319713"/>
          <p14:tracePt t="26603" x="6688138" y="5311775"/>
          <p14:tracePt t="26611" x="6688138" y="5286375"/>
          <p14:tracePt t="26627" x="6688138" y="5276850"/>
          <p14:tracePt t="26634" x="6688138" y="5268913"/>
          <p14:tracePt t="26651" x="6688138" y="5260975"/>
          <p14:tracePt t="27021" x="6688138" y="5251450"/>
          <p14:tracePt t="27263" x="6696075" y="5226050"/>
          <p14:tracePt t="27271" x="6713538" y="5192713"/>
          <p14:tracePt t="27279" x="6756400" y="5132388"/>
          <p14:tracePt t="27287" x="6815138" y="5030788"/>
          <p14:tracePt t="27295" x="6840538" y="4962525"/>
          <p14:tracePt t="27303" x="6916738" y="4843463"/>
          <p14:tracePt t="27313" x="7002463" y="4691063"/>
          <p14:tracePt t="27319" x="7164388" y="4402138"/>
          <p14:tracePt t="27329" x="7265988" y="4214813"/>
          <p14:tracePt t="27334" x="7334250" y="4052888"/>
          <p14:tracePt t="27342" x="7402513" y="3900488"/>
          <p14:tracePt t="27351" x="7443788" y="3763963"/>
          <p14:tracePt t="27359" x="7504113" y="3560763"/>
          <p14:tracePt t="27367" x="7537450" y="3390900"/>
          <p14:tracePt t="27377" x="7554913" y="3263900"/>
          <p14:tracePt t="27383" x="7562850" y="3084513"/>
          <p14:tracePt t="27391" x="7562850" y="2990850"/>
          <p14:tracePt t="27399" x="7562850" y="2889250"/>
          <p14:tracePt t="27409" x="7562850" y="2805113"/>
          <p14:tracePt t="27415" x="7562850" y="2693988"/>
          <p14:tracePt t="27424" x="7562850" y="2633663"/>
          <p14:tracePt t="27433" x="7537450" y="2532063"/>
          <p14:tracePt t="27439" x="7521575" y="2455863"/>
          <p14:tracePt t="27449" x="7512050" y="2405063"/>
          <p14:tracePt t="27455" x="7478713" y="2319338"/>
          <p14:tracePt t="27465" x="7461250" y="2286000"/>
          <p14:tracePt t="27475" x="7443788" y="2227263"/>
          <p14:tracePt t="27481" x="7410450" y="2149475"/>
          <p14:tracePt t="27492" x="7377113" y="2098675"/>
          <p14:tracePt t="27496" x="7350125" y="2047875"/>
          <p14:tracePt t="27504" x="7334250" y="2014538"/>
          <p14:tracePt t="27512" x="7291388" y="1946275"/>
          <p14:tracePt t="27520" x="7248525" y="1885950"/>
          <p14:tracePt t="27528" x="7205663" y="1844675"/>
          <p14:tracePt t="27537" x="7180263" y="1809750"/>
          <p14:tracePt t="27545" x="7154863" y="1784350"/>
          <p14:tracePt t="27553" x="7104063" y="1741488"/>
          <p14:tracePt t="27560" x="7088188" y="1725613"/>
          <p14:tracePt t="27569" x="7053263" y="1708150"/>
          <p14:tracePt t="27576" x="7019925" y="1690688"/>
          <p14:tracePt t="27584" x="6994525" y="1674813"/>
          <p14:tracePt t="27592" x="6985000" y="1674813"/>
          <p14:tracePt t="27601" x="6969125" y="1674813"/>
          <p14:tracePt t="27608" x="6951663" y="1665288"/>
          <p14:tracePt t="27617" x="6943725" y="1665288"/>
          <p14:tracePt t="27633" x="6934200" y="1665288"/>
          <p14:tracePt t="27641" x="6926263" y="1665288"/>
          <p14:tracePt t="27681" x="6916738" y="1665288"/>
          <p14:tracePt t="27696" x="6908800" y="1665288"/>
          <p14:tracePt t="27779" x="6900863" y="1665288"/>
          <p14:tracePt t="27851" x="6891338" y="1665288"/>
          <p14:tracePt t="27883" x="6883400" y="1665288"/>
          <p14:tracePt t="27907" x="6875463" y="1665288"/>
          <p14:tracePt t="27914" x="6865938" y="1665288"/>
          <p14:tracePt t="27954" x="6858000" y="1665288"/>
          <p14:tracePt t="28827" x="6832600" y="1665288"/>
          <p14:tracePt t="28835" x="6764338" y="1682750"/>
          <p14:tracePt t="28841" x="6627813" y="1716088"/>
          <p14:tracePt t="28851" x="6483350" y="1758950"/>
          <p14:tracePt t="28858" x="6211888" y="1827213"/>
          <p14:tracePt t="28866" x="5915025" y="1954213"/>
          <p14:tracePt t="28874" x="5472113" y="2133600"/>
          <p14:tracePt t="28883" x="4972050" y="2362200"/>
          <p14:tracePt t="28890" x="4589463" y="2541588"/>
          <p14:tracePt t="28898" x="4070350" y="2838450"/>
          <p14:tracePt t="28907" x="3535363" y="3135313"/>
          <p14:tracePt t="28914" x="3246438" y="3340100"/>
          <p14:tracePt t="28923" x="2932113" y="3517900"/>
          <p14:tracePt t="28931" x="2625725" y="3687763"/>
          <p14:tracePt t="28939" x="2524125" y="3730625"/>
          <p14:tracePt t="28959" x="2354263" y="3806825"/>
          <p14:tracePt t="28962" x="2293938" y="3832225"/>
          <p14:tracePt t="28971" x="2260600" y="3849688"/>
          <p14:tracePt t="28979" x="2252663" y="3849688"/>
          <p14:tracePt t="28987" x="2235200" y="3857625"/>
          <p14:tracePt t="28994" x="2217738" y="3867150"/>
          <p14:tracePt t="29003" x="2200275" y="3875088"/>
          <p14:tracePt t="29011" x="2192338" y="3883025"/>
          <p14:tracePt t="29018" x="2166938" y="3892550"/>
          <p14:tracePt t="29027" x="2133600" y="3900488"/>
          <p14:tracePt t="29034" x="2030413" y="3900488"/>
          <p14:tracePt t="29042" x="1963738" y="3900488"/>
          <p14:tracePt t="29051" x="1920875" y="3900488"/>
          <p14:tracePt t="29058" x="1758950" y="3875088"/>
          <p14:tracePt t="29066" x="1606550" y="3824288"/>
          <p14:tracePt t="29074" x="1487488" y="3773488"/>
          <p14:tracePt t="29083" x="1300163" y="3705225"/>
          <p14:tracePt t="29091" x="1163638" y="3646488"/>
          <p14:tracePt t="29098" x="1054100" y="3603625"/>
          <p14:tracePt t="29107" x="874713" y="3492500"/>
          <p14:tracePt t="29117" x="808038" y="3459163"/>
          <p14:tracePt t="29123" x="704850" y="3373438"/>
          <p14:tracePt t="29133" x="585788" y="3305175"/>
          <p14:tracePt t="29139" x="534988" y="3254375"/>
          <p14:tracePt t="29149" x="492125" y="3211513"/>
          <p14:tracePt t="29158" x="466725" y="3178175"/>
          <p14:tracePt t="29164" x="441325" y="3127375"/>
          <p14:tracePt t="29174" x="441325" y="3101975"/>
          <p14:tracePt t="29181" x="441325" y="3076575"/>
          <p14:tracePt t="29189" x="441325" y="3041650"/>
          <p14:tracePt t="29197" x="441325" y="3008313"/>
          <p14:tracePt t="29205" x="441325" y="2965450"/>
          <p14:tracePt t="29213" x="458788" y="2932113"/>
          <p14:tracePt t="29221" x="466725" y="2897188"/>
          <p14:tracePt t="29229" x="484188" y="2863850"/>
          <p14:tracePt t="29237" x="509588" y="2830513"/>
          <p14:tracePt t="29245" x="527050" y="2795588"/>
          <p14:tracePt t="29252" x="544513" y="2752725"/>
          <p14:tracePt t="29261" x="569913" y="2719388"/>
          <p14:tracePt t="29269" x="585788" y="2693988"/>
          <p14:tracePt t="29278" x="603250" y="2668588"/>
          <p14:tracePt t="29285" x="628650" y="2633663"/>
          <p14:tracePt t="29293" x="671513" y="2582863"/>
          <p14:tracePt t="29301" x="688975" y="2574925"/>
          <p14:tracePt t="29308" x="704850" y="2549525"/>
          <p14:tracePt t="29316" x="704850" y="2532063"/>
          <p14:tracePt t="29324" x="714375" y="2524125"/>
          <p14:tracePt t="29333" x="722313" y="2524125"/>
          <p14:tracePt t="29455" x="722313" y="2516188"/>
          <p14:tracePt t="29503" x="730250" y="2516188"/>
          <p14:tracePt t="29526" x="739775" y="2516188"/>
          <p14:tracePt t="29535" x="747713" y="2516188"/>
          <p14:tracePt t="29542" x="755650" y="2532063"/>
          <p14:tracePt t="29551" x="773113" y="2557463"/>
          <p14:tracePt t="29558" x="798513" y="2592388"/>
          <p14:tracePt t="29567" x="823913" y="2643188"/>
          <p14:tracePt t="29574" x="866775" y="2693988"/>
          <p14:tracePt t="29583" x="909638" y="2744788"/>
          <p14:tracePt t="29590" x="985838" y="2820988"/>
          <p14:tracePt t="29598" x="1096963" y="2906713"/>
          <p14:tracePt t="29607" x="1173163" y="2965450"/>
          <p14:tracePt t="29614" x="1231900" y="3008313"/>
          <p14:tracePt t="29623" x="1274763" y="3033713"/>
          <p14:tracePt t="29631" x="1282700" y="3041650"/>
          <p14:tracePt t="29639" x="1292225" y="3041650"/>
          <p14:tracePt t="29654" x="1300163" y="3041650"/>
          <p14:tracePt t="29721" x="1292225" y="3041650"/>
          <p14:tracePt t="29729" x="1282700" y="3051175"/>
          <p14:tracePt t="29737" x="1274763" y="3051175"/>
          <p14:tracePt t="29745" x="1257300" y="3067050"/>
          <p14:tracePt t="29753" x="1249363" y="3084513"/>
          <p14:tracePt t="29761" x="1206500" y="3152775"/>
          <p14:tracePt t="29769" x="1163638" y="3211513"/>
          <p14:tracePt t="29777" x="1147763" y="3263900"/>
          <p14:tracePt t="29785" x="1104900" y="3340100"/>
          <p14:tracePt t="29793" x="1069975" y="3390900"/>
          <p14:tracePt t="29801" x="1036638" y="3449638"/>
          <p14:tracePt t="29809" x="1019175" y="3502025"/>
          <p14:tracePt t="29818" x="1003300" y="3543300"/>
          <p14:tracePt t="29824" x="985838" y="3568700"/>
          <p14:tracePt t="29832" x="977900" y="3594100"/>
          <p14:tracePt t="29842" x="960438" y="3629025"/>
          <p14:tracePt t="29849" x="942975" y="3654425"/>
          <p14:tracePt t="29859" x="935038" y="3671888"/>
          <p14:tracePt t="29876" x="925513" y="3679825"/>
          <p14:tracePt t="29881" x="925513" y="3687763"/>
          <p14:tracePt t="29890" x="917575" y="3687763"/>
          <p14:tracePt t="29977" x="909638" y="3687763"/>
          <p14:tracePt t="29987" x="892175" y="3687763"/>
          <p14:tracePt t="29993" x="874713" y="3687763"/>
          <p14:tracePt t="30003" x="841375" y="3679825"/>
          <p14:tracePt t="30011" x="815975" y="3671888"/>
          <p14:tracePt t="30019" x="808038" y="3662363"/>
          <p14:tracePt t="30091" x="815975" y="3654425"/>
          <p14:tracePt t="30098" x="833438" y="3636963"/>
          <p14:tracePt t="30108" x="841375" y="3611563"/>
          <p14:tracePt t="30114" x="858838" y="3586163"/>
          <p14:tracePt t="30124" x="884238" y="3552825"/>
          <p14:tracePt t="30131" x="917575" y="3517900"/>
          <p14:tracePt t="30139" x="952500" y="3475038"/>
          <p14:tracePt t="30147" x="985838" y="3424238"/>
          <p14:tracePt t="30154" x="1036638" y="3365500"/>
          <p14:tracePt t="30163" x="1079500" y="3314700"/>
          <p14:tracePt t="30171" x="1096963" y="3289300"/>
          <p14:tracePt t="30180" x="1130300" y="3221038"/>
          <p14:tracePt t="30186" x="1130300" y="3186113"/>
          <p14:tracePt t="30195" x="1138238" y="3160713"/>
          <p14:tracePt t="30202" x="1138238" y="3084513"/>
          <p14:tracePt t="30211" x="1130300" y="3000375"/>
          <p14:tracePt t="30218" x="1104900" y="2922588"/>
          <p14:tracePt t="30227" x="1069975" y="2805113"/>
          <p14:tracePt t="30234" x="1054100" y="2736850"/>
          <p14:tracePt t="30245" x="1003300" y="2625725"/>
          <p14:tracePt t="30251" x="942975" y="2481263"/>
          <p14:tracePt t="30261" x="909638" y="2379663"/>
          <p14:tracePt t="30267" x="858838" y="2286000"/>
          <p14:tracePt t="30277" x="815975" y="2227263"/>
          <p14:tracePt t="30283" x="790575" y="2174875"/>
          <p14:tracePt t="30292" x="773113" y="2159000"/>
          <p14:tracePt t="30301" x="755650" y="2141538"/>
          <p14:tracePt t="30311" x="755650" y="2133600"/>
          <p14:tracePt t="30356" x="755650" y="2141538"/>
          <p14:tracePt t="30365" x="765175" y="2174875"/>
          <p14:tracePt t="30373" x="790575" y="2235200"/>
          <p14:tracePt t="30382" x="815975" y="2286000"/>
          <p14:tracePt t="30389" x="858838" y="2362200"/>
          <p14:tracePt t="30396" x="900113" y="2438400"/>
          <p14:tracePt t="30404" x="952500" y="2516188"/>
          <p14:tracePt t="30413" x="993775" y="2582863"/>
          <p14:tracePt t="30420" x="1028700" y="2617788"/>
          <p14:tracePt t="30429" x="1054100" y="2668588"/>
          <p14:tracePt t="30437" x="1062038" y="2701925"/>
          <p14:tracePt t="30445" x="1069975" y="2727325"/>
          <p14:tracePt t="30453" x="1079500" y="2736850"/>
          <p14:tracePt t="30461" x="1079500" y="2770188"/>
          <p14:tracePt t="30469" x="1079500" y="2820988"/>
          <p14:tracePt t="30477" x="1069975" y="2881313"/>
          <p14:tracePt t="30485" x="1036638" y="2932113"/>
          <p14:tracePt t="30493" x="977900" y="3051175"/>
          <p14:tracePt t="30501" x="909638" y="3144838"/>
          <p14:tracePt t="30509" x="841375" y="3246438"/>
          <p14:tracePt t="30516" x="798513" y="3314700"/>
          <p14:tracePt t="30526" x="714375" y="3416300"/>
          <p14:tracePt t="30534" x="611188" y="3560763"/>
          <p14:tracePt t="30540" x="476250" y="3738563"/>
          <p14:tracePt t="30550" x="407988" y="3832225"/>
          <p14:tracePt t="30556" x="339725" y="3935413"/>
          <p14:tracePt t="30566" x="255588" y="4027488"/>
          <p14:tracePt t="30574" x="203200" y="4087813"/>
          <p14:tracePt t="30583" x="187325" y="4105275"/>
          <p14:tracePt t="30591" x="161925" y="4121150"/>
          <p14:tracePt t="30598" x="161925" y="4130675"/>
          <p14:tracePt t="30711" x="161925" y="4138613"/>
          <p14:tracePt t="30734" x="220663" y="4156075"/>
          <p14:tracePt t="30742" x="263525" y="4164013"/>
          <p14:tracePt t="30751" x="357188" y="4232275"/>
          <p14:tracePt t="30758" x="441325" y="4368800"/>
          <p14:tracePt t="30766" x="492125" y="4486275"/>
          <p14:tracePt t="30775" x="527050" y="4648200"/>
          <p14:tracePt t="30933" x="509588" y="4579938"/>
          <p14:tracePt t="30940" x="484188" y="4513263"/>
          <p14:tracePt t="30949" x="466725" y="4452938"/>
          <p14:tracePt t="30957" x="466725" y="4427538"/>
          <p14:tracePt t="30964" x="466725" y="4419600"/>
          <p14:tracePt t="30973" x="466725" y="4410075"/>
          <p14:tracePt t="30981" x="466725" y="4402138"/>
          <p14:tracePt t="30997" x="466725" y="4384675"/>
          <p14:tracePt t="31004" x="466725" y="4376738"/>
          <p14:tracePt t="31013" x="466725" y="4359275"/>
          <p14:tracePt t="31020" x="466725" y="4341813"/>
          <p14:tracePt t="31091" x="484188" y="4341813"/>
          <p14:tracePt t="31107" x="501650" y="4341813"/>
          <p14:tracePt t="31115" x="527050" y="4359275"/>
          <p14:tracePt t="31126" x="544513" y="4368800"/>
          <p14:tracePt t="31141" x="560388" y="4384675"/>
          <p14:tracePt t="31147" x="577850" y="4394200"/>
          <p14:tracePt t="31155" x="595313" y="4402138"/>
          <p14:tracePt t="31163" x="620713" y="4419600"/>
          <p14:tracePt t="31171" x="646113" y="4435475"/>
          <p14:tracePt t="31179" x="679450" y="4460875"/>
          <p14:tracePt t="31187" x="714375" y="4478338"/>
          <p14:tracePt t="31194" x="781050" y="4513263"/>
          <p14:tracePt t="31203" x="858838" y="4554538"/>
          <p14:tracePt t="31210" x="942975" y="4605338"/>
          <p14:tracePt t="31219" x="1011238" y="4630738"/>
          <p14:tracePt t="31227" x="1096963" y="4665663"/>
          <p14:tracePt t="31234" x="1198563" y="4699000"/>
          <p14:tracePt t="31245" x="1350963" y="4749800"/>
          <p14:tracePt t="31252" x="1452563" y="4784725"/>
          <p14:tracePt t="31258" x="1639888" y="4835525"/>
          <p14:tracePt t="31267" x="1784350" y="4868863"/>
          <p14:tracePt t="31274" x="1895475" y="4894263"/>
          <p14:tracePt t="31283" x="2082800" y="4946650"/>
          <p14:tracePt t="31290" x="2243138" y="4972050"/>
          <p14:tracePt t="31298" x="2344738" y="5005388"/>
          <p14:tracePt t="31307" x="2532063" y="5048250"/>
          <p14:tracePt t="31314" x="2625725" y="5081588"/>
          <p14:tracePt t="31323" x="2727325" y="5116513"/>
          <p14:tracePt t="31331" x="2770188" y="5132388"/>
          <p14:tracePt t="31339" x="2795588" y="5141913"/>
          <p14:tracePt t="31347" x="2813050" y="5149850"/>
          <p14:tracePt t="31355" x="2830513" y="5167313"/>
          <p14:tracePt t="31363" x="2838450" y="5175250"/>
          <p14:tracePt t="31371" x="2846388" y="5175250"/>
          <p14:tracePt t="31379" x="2863850" y="5192713"/>
          <p14:tracePt t="31389" x="2881313" y="5200650"/>
          <p14:tracePt t="31397" x="2897188" y="5208588"/>
          <p14:tracePt t="31404" x="2922588" y="5226050"/>
          <p14:tracePt t="31413" x="2957513" y="5235575"/>
          <p14:tracePt t="31421" x="3000375" y="5251450"/>
          <p14:tracePt t="31429" x="3051175" y="5268913"/>
          <p14:tracePt t="31437" x="3094038" y="5276850"/>
          <p14:tracePt t="31445" x="3170238" y="5311775"/>
          <p14:tracePt t="31453" x="3246438" y="5345113"/>
          <p14:tracePt t="31461" x="3340100" y="5387975"/>
          <p14:tracePt t="31468" x="3416300" y="5421313"/>
          <p14:tracePt t="31477" x="3492500" y="5464175"/>
          <p14:tracePt t="31485" x="3543300" y="5507038"/>
          <p14:tracePt t="31492" x="3603625" y="5549900"/>
          <p14:tracePt t="31501" x="3636963" y="5583238"/>
          <p14:tracePt t="31508" x="3662363" y="5608638"/>
          <p14:tracePt t="31516" x="3687763" y="5659438"/>
          <p14:tracePt t="31524" x="3705225" y="5684838"/>
          <p14:tracePt t="31533" x="3722688" y="5719763"/>
          <p14:tracePt t="31540" x="3738563" y="5753100"/>
          <p14:tracePt t="31549" x="3763963" y="5788025"/>
          <p14:tracePt t="31559" x="3798888" y="5854700"/>
          <p14:tracePt t="31565" x="3824288" y="5905500"/>
          <p14:tracePt t="31575" x="3841750" y="5940425"/>
          <p14:tracePt t="31581" x="3867150" y="5983288"/>
          <p14:tracePt t="31588" x="3883025" y="6034088"/>
          <p14:tracePt t="31596" x="3900488" y="6084888"/>
          <p14:tracePt t="31604" x="3935413" y="6161088"/>
          <p14:tracePt t="31613" x="3951288" y="6194425"/>
          <p14:tracePt t="31621" x="3968750" y="6229350"/>
          <p14:tracePt t="31628" x="3976688" y="6262688"/>
          <p14:tracePt t="31636" x="3994150" y="6297613"/>
          <p14:tracePt t="31644" x="4002088" y="6323013"/>
          <p14:tracePt t="31652" x="4011613" y="6348413"/>
          <p14:tracePt t="31661" x="4019550" y="6365875"/>
          <p14:tracePt t="31670" x="4027488" y="6391275"/>
          <p14:tracePt t="31679" x="4027488" y="6399213"/>
          <p14:tracePt t="31687" x="4027488" y="6407150"/>
          <p14:tracePt t="31695" x="4027488" y="6416675"/>
          <p14:tracePt t="31703" x="4027488" y="6424613"/>
          <p14:tracePt t="31719" x="4027488" y="6432550"/>
          <p14:tracePt t="31736" x="4027488" y="6442075"/>
          <p14:tracePt t="31769" x="4019550" y="6442075"/>
          <p14:tracePt t="31823" x="4011613" y="6442075"/>
          <p14:tracePt t="31863" x="4002088" y="6442075"/>
          <p14:tracePt t="31879" x="3994150" y="6442075"/>
          <p14:tracePt t="31887" x="3976688" y="6432550"/>
          <p14:tracePt t="31895" x="3951288" y="6424613"/>
          <p14:tracePt t="31903" x="3943350" y="6416675"/>
          <p14:tracePt t="31911" x="3925888" y="6407150"/>
          <p14:tracePt t="31919" x="3900488" y="6399213"/>
          <p14:tracePt t="31927" x="3875088" y="6391275"/>
          <p14:tracePt t="31935" x="3867150" y="6381750"/>
          <p14:tracePt t="31943" x="3849688" y="6373813"/>
          <p14:tracePt t="31954" x="3841750" y="6365875"/>
          <p14:tracePt t="31959" x="3832225" y="6365875"/>
          <p14:tracePt t="31976" x="3824288" y="6356350"/>
          <p14:tracePt t="32000" x="3816350" y="6356350"/>
          <p14:tracePt t="32049" x="3816350" y="6348413"/>
          <p14:tracePt t="32057" x="3832225" y="6338888"/>
          <p14:tracePt t="32065" x="3875088" y="6338888"/>
          <p14:tracePt t="32074" x="3976688" y="6330950"/>
          <p14:tracePt t="32081" x="4095750" y="6330950"/>
          <p14:tracePt t="32089" x="4206875" y="6323013"/>
          <p14:tracePt t="32097" x="4265613" y="6323013"/>
          <p14:tracePt t="32105" x="4460875" y="6297613"/>
          <p14:tracePt t="32113" x="4546600" y="6297613"/>
          <p14:tracePt t="32122" x="4724400" y="6280150"/>
          <p14:tracePt t="32129" x="4868863" y="6272213"/>
          <p14:tracePt t="32137" x="5030788" y="6246813"/>
          <p14:tracePt t="32145" x="5141913" y="6237288"/>
          <p14:tracePt t="32153" x="5251450" y="6211888"/>
          <p14:tracePt t="32161" x="5345113" y="6186488"/>
          <p14:tracePt t="32169" x="5405438" y="6178550"/>
          <p14:tracePt t="32178" x="5524500" y="6135688"/>
          <p14:tracePt t="32185" x="5583238" y="6110288"/>
          <p14:tracePt t="32192" x="5702300" y="6049963"/>
          <p14:tracePt t="32200" x="5803900" y="5983288"/>
          <p14:tracePt t="32208" x="5880100" y="5922963"/>
          <p14:tracePt t="32216" x="6008688" y="5829300"/>
          <p14:tracePt t="32227" x="6076950" y="5761038"/>
          <p14:tracePt t="32233" x="6246813" y="5575300"/>
          <p14:tracePt t="32243" x="6381750" y="5395913"/>
          <p14:tracePt t="32251" x="6569075" y="5157788"/>
          <p14:tracePt t="32258" x="6654800" y="5030788"/>
          <p14:tracePt t="32267" x="6824663" y="4792663"/>
          <p14:tracePt t="32274" x="6926263" y="4665663"/>
          <p14:tracePt t="32284" x="7027863" y="4513263"/>
          <p14:tracePt t="32290" x="7129463" y="4410075"/>
          <p14:tracePt t="32299" x="7180263" y="4341813"/>
          <p14:tracePt t="32310" x="7273925" y="4257675"/>
          <p14:tracePt t="32316" x="7299325" y="4224338"/>
          <p14:tracePt t="32325" x="7324725" y="4197350"/>
          <p14:tracePt t="32330" x="7350125" y="4181475"/>
          <p14:tracePt t="32411" x="7342188" y="4197350"/>
          <p14:tracePt t="32419" x="7324725" y="4224338"/>
          <p14:tracePt t="32427" x="7299325" y="4257675"/>
          <p14:tracePt t="32435" x="7273925" y="4283075"/>
          <p14:tracePt t="32445" x="7240588" y="4316413"/>
          <p14:tracePt t="32455" x="7172325" y="4351338"/>
          <p14:tracePt t="32459" x="7129463" y="4368800"/>
          <p14:tracePt t="32469" x="7096125" y="4376738"/>
          <p14:tracePt t="32476" x="7070725" y="4376738"/>
          <p14:tracePt t="32485" x="7027863" y="4384675"/>
          <p14:tracePt t="32492" x="6985000" y="4384675"/>
          <p14:tracePt t="32501" x="6916738" y="4368800"/>
          <p14:tracePt t="32511" x="6883400" y="4333875"/>
          <p14:tracePt t="32514" x="6840538" y="4300538"/>
          <p14:tracePt t="32525" x="6789738" y="4232275"/>
          <p14:tracePt t="32533" x="6746875" y="4171950"/>
          <p14:tracePt t="32540" x="6705600" y="4095750"/>
          <p14:tracePt t="32549" x="6688138" y="4044950"/>
          <p14:tracePt t="32559" x="6662738" y="3994150"/>
          <p14:tracePt t="32565" x="6654800" y="3925888"/>
          <p14:tracePt t="32575" x="6645275" y="3841750"/>
          <p14:tracePt t="32582" x="6645275" y="3763963"/>
          <p14:tracePt t="32589" x="6645275" y="3722688"/>
          <p14:tracePt t="32597" x="6645275" y="3619500"/>
          <p14:tracePt t="32605" x="6645275" y="3552825"/>
          <p14:tracePt t="32613" x="6670675" y="3449638"/>
          <p14:tracePt t="32622" x="6680200" y="3365500"/>
          <p14:tracePt t="32628" x="6705600" y="3263900"/>
          <p14:tracePt t="32637" x="6721475" y="3186113"/>
          <p14:tracePt t="32644" x="6746875" y="3084513"/>
          <p14:tracePt t="32654" x="6764338" y="3025775"/>
          <p14:tracePt t="32660" x="6772275" y="2974975"/>
          <p14:tracePt t="32668" x="6799263" y="2889250"/>
          <p14:tracePt t="32676" x="6807200" y="2813050"/>
          <p14:tracePt t="32684" x="6815138" y="2770188"/>
          <p14:tracePt t="32692" x="6815138" y="2711450"/>
          <p14:tracePt t="32700" x="6815138" y="2625725"/>
          <p14:tracePt t="32708" x="6815138" y="2582863"/>
          <p14:tracePt t="32717" x="6815138" y="2549525"/>
          <p14:tracePt t="32724" x="6815138" y="2516188"/>
          <p14:tracePt t="32733" x="6815138" y="2498725"/>
          <p14:tracePt t="32741" x="6815138" y="2455863"/>
          <p14:tracePt t="32749" x="6807200" y="2430463"/>
          <p14:tracePt t="32757" x="6799263" y="2413000"/>
          <p14:tracePt t="32765" x="6799263" y="2397125"/>
          <p14:tracePt t="32774" x="6781800" y="2397125"/>
          <p14:tracePt t="32781" x="6772275" y="2387600"/>
          <p14:tracePt t="32789" x="6764338" y="2379663"/>
          <p14:tracePt t="33257" x="6746875" y="2379663"/>
          <p14:tracePt t="33264" x="6680200" y="2405063"/>
          <p14:tracePt t="33273" x="6602413" y="2447925"/>
          <p14:tracePt t="33281" x="6467475" y="2516188"/>
          <p14:tracePt t="33288" x="6246813" y="2651125"/>
          <p14:tracePt t="33296" x="6127750" y="2711450"/>
          <p14:tracePt t="33304" x="5846763" y="2813050"/>
          <p14:tracePt t="33313" x="5472113" y="2949575"/>
          <p14:tracePt t="33321" x="5091113" y="3059113"/>
          <p14:tracePt t="33329" x="4716463" y="3170238"/>
          <p14:tracePt t="33339" x="4402138" y="3263900"/>
          <p14:tracePt t="33344" x="4062413" y="3330575"/>
          <p14:tracePt t="33355" x="3697288" y="3408363"/>
          <p14:tracePt t="33361" x="3355975" y="3459163"/>
          <p14:tracePt t="33371" x="3051175" y="3509963"/>
          <p14:tracePt t="33377" x="2752725" y="3543300"/>
          <p14:tracePt t="33387" x="2600325" y="3552825"/>
          <p14:tracePt t="33395" x="2481263" y="3568700"/>
          <p14:tracePt t="33403" x="2344738" y="3578225"/>
          <p14:tracePt t="33411" x="2217738" y="3578225"/>
          <p14:tracePt t="33419" x="2090738" y="3578225"/>
          <p14:tracePt t="33427" x="1971675" y="3578225"/>
          <p14:tracePt t="33435" x="1928813" y="3578225"/>
          <p14:tracePt t="33443" x="1801813" y="3552825"/>
          <p14:tracePt t="33451" x="1741488" y="3543300"/>
          <p14:tracePt t="33459" x="1622425" y="3509963"/>
          <p14:tracePt t="33467" x="1538288" y="3484563"/>
          <p14:tracePt t="33476" x="1462088" y="3459163"/>
          <p14:tracePt t="33483" x="1385888" y="3433763"/>
          <p14:tracePt t="33491" x="1282700" y="3398838"/>
          <p14:tracePt t="33499" x="1163638" y="3348038"/>
          <p14:tracePt t="33506" x="1096963" y="3330575"/>
          <p14:tracePt t="33514" x="1028700" y="3314700"/>
          <p14:tracePt t="33523" x="925513" y="3279775"/>
          <p14:tracePt t="33531" x="884238" y="3254375"/>
          <p14:tracePt t="33538" x="833438" y="3238500"/>
          <p14:tracePt t="33546" x="808038" y="3228975"/>
          <p14:tracePt t="33555" x="781050" y="3221038"/>
          <p14:tracePt t="33563" x="765175" y="3211513"/>
          <p14:tracePt t="33570" x="747713" y="3203575"/>
          <p14:tracePt t="33578" x="739775" y="3203575"/>
          <p14:tracePt t="33686" x="747713" y="3203575"/>
          <p14:tracePt t="33694" x="781050" y="3203575"/>
          <p14:tracePt t="33703" x="823913" y="3211513"/>
          <p14:tracePt t="33709" x="892175" y="3211513"/>
          <p14:tracePt t="33717" x="968375" y="3211513"/>
          <p14:tracePt t="33726" x="1079500" y="3211513"/>
          <p14:tracePt t="33733" x="1206500" y="3211513"/>
          <p14:tracePt t="33742" x="1249363" y="3211513"/>
          <p14:tracePt t="33749" x="1333500" y="3211513"/>
          <p14:tracePt t="33757" x="1393825" y="3211513"/>
          <p14:tracePt t="33765" x="1452563" y="3211513"/>
          <p14:tracePt t="33773" x="1477963" y="3211513"/>
          <p14:tracePt t="33829" x="1477963" y="3195638"/>
          <p14:tracePt t="33837" x="1452563" y="3170238"/>
          <p14:tracePt t="33845" x="1427163" y="3152775"/>
          <p14:tracePt t="33855" x="1401763" y="3127375"/>
          <p14:tracePt t="33860" x="1368425" y="3094038"/>
          <p14:tracePt t="33870" x="1317625" y="3067050"/>
          <p14:tracePt t="33877" x="1282700" y="3041650"/>
          <p14:tracePt t="33885" x="1241425" y="3025775"/>
          <p14:tracePt t="33893" x="1223963" y="3016250"/>
          <p14:tracePt t="33902" x="1216025" y="3000375"/>
          <p14:tracePt t="33908" x="1206500" y="3000375"/>
          <p14:tracePt t="33990" x="1223963" y="3000375"/>
          <p14:tracePt t="33999" x="1249363" y="3000375"/>
          <p14:tracePt t="34006" x="1282700" y="3000375"/>
          <p14:tracePt t="34014" x="1333500" y="3000375"/>
          <p14:tracePt t="34024" x="1393825" y="3000375"/>
          <p14:tracePt t="34031" x="1452563" y="3000375"/>
          <p14:tracePt t="34038" x="1504950" y="3000375"/>
          <p14:tracePt t="34047" x="1581150" y="3000375"/>
          <p14:tracePt t="34055" x="1606550" y="3000375"/>
          <p14:tracePt t="34063" x="1657350" y="3000375"/>
          <p14:tracePt t="34071" x="1674813" y="3000375"/>
          <p14:tracePt t="34079" x="1674813" y="3008313"/>
          <p14:tracePt t="34119" x="1674813" y="3016250"/>
          <p14:tracePt t="34127" x="1649413" y="3041650"/>
          <p14:tracePt t="34135" x="1622425" y="3059113"/>
          <p14:tracePt t="34143" x="1597025" y="3076575"/>
          <p14:tracePt t="34151" x="1555750" y="3094038"/>
          <p14:tracePt t="34160" x="1495425" y="3119438"/>
          <p14:tracePt t="34167" x="1444625" y="3127375"/>
          <p14:tracePt t="34175" x="1411288" y="3135313"/>
          <p14:tracePt t="34182" x="1385888" y="3135313"/>
          <p14:tracePt t="34190" x="1368425" y="3135313"/>
          <p14:tracePt t="34208" x="1360488" y="3135313"/>
          <p14:tracePt t="34281" x="1376363" y="3135313"/>
          <p14:tracePt t="34289" x="1401763" y="3135313"/>
          <p14:tracePt t="34297" x="1462088" y="3135313"/>
          <p14:tracePt t="34305" x="1504950" y="3135313"/>
          <p14:tracePt t="34313" x="1631950" y="3119438"/>
          <p14:tracePt t="34321" x="1716088" y="3119438"/>
          <p14:tracePt t="34329" x="1766888" y="3109913"/>
          <p14:tracePt t="34337" x="1819275" y="3109913"/>
          <p14:tracePt t="34345" x="1860550" y="3109913"/>
          <p14:tracePt t="34355" x="1885950" y="3109913"/>
          <p14:tracePt t="34362" x="1895475" y="3109913"/>
          <p14:tracePt t="34570" x="1895475" y="3101975"/>
          <p14:tracePt t="34587" x="1885950" y="3094038"/>
          <p14:tracePt t="34594" x="1878013" y="3084513"/>
          <p14:tracePt t="34603" x="1860550" y="3084513"/>
          <p14:tracePt t="34611" x="1860550" y="3076575"/>
          <p14:tracePt t="34619" x="1852613" y="3076575"/>
          <p14:tracePt t="34626" x="1844675" y="3076575"/>
          <p14:tracePt t="34642" x="1835150" y="3076575"/>
          <p14:tracePt t="34651" x="1835150" y="3067050"/>
          <p14:tracePt t="34658" x="1827213" y="3067050"/>
          <p14:tracePt t="34920" x="1809750" y="3084513"/>
          <p14:tracePt t="34925" x="1801813" y="3094038"/>
          <p14:tracePt t="34933" x="1793875" y="3109913"/>
          <p14:tracePt t="34940" x="1784350" y="3119438"/>
          <p14:tracePt t="34949" x="1776413" y="3119438"/>
          <p14:tracePt t="34957" x="1776413" y="3127375"/>
          <p14:tracePt t="34965" x="1776413" y="3135313"/>
          <p14:tracePt t="34973" x="1766888" y="3144838"/>
          <p14:tracePt t="34989" x="1766888" y="3160713"/>
          <p14:tracePt t="34997" x="1758950" y="3178175"/>
          <p14:tracePt t="35013" x="1758950" y="3203575"/>
          <p14:tracePt t="35021" x="1758950" y="3211513"/>
          <p14:tracePt t="35029" x="1758950" y="3238500"/>
          <p14:tracePt t="35041" x="1758950" y="3263900"/>
          <p14:tracePt t="35045" x="1758950" y="3279775"/>
          <p14:tracePt t="35055" x="1758950" y="3297238"/>
          <p14:tracePt t="35063" x="1766888" y="3322638"/>
          <p14:tracePt t="35071" x="1776413" y="3348038"/>
          <p14:tracePt t="35079" x="1793875" y="3365500"/>
          <p14:tracePt t="35087" x="1801813" y="3382963"/>
          <p14:tracePt t="35095" x="1819275" y="3408363"/>
          <p14:tracePt t="35103" x="1844675" y="3433763"/>
          <p14:tracePt t="35111" x="1885950" y="3484563"/>
          <p14:tracePt t="35119" x="1938338" y="3509963"/>
          <p14:tracePt t="35126" x="2014538" y="3560763"/>
          <p14:tracePt t="35135" x="2073275" y="3586163"/>
          <p14:tracePt t="35143" x="2108200" y="3603625"/>
          <p14:tracePt t="35151" x="2200275" y="3654425"/>
          <p14:tracePt t="35159" x="2278063" y="3679825"/>
          <p14:tracePt t="35167" x="2311400" y="3705225"/>
          <p14:tracePt t="35175" x="2362200" y="3730625"/>
          <p14:tracePt t="35183" x="2422525" y="3748088"/>
          <p14:tracePt t="35191" x="2489200" y="3790950"/>
          <p14:tracePt t="35199" x="2566988" y="3824288"/>
          <p14:tracePt t="35207" x="2600325" y="3857625"/>
          <p14:tracePt t="35215" x="2633663" y="3875088"/>
          <p14:tracePt t="35224" x="2668588" y="3900488"/>
          <p14:tracePt t="35231" x="2693988" y="3917950"/>
          <p14:tracePt t="35241" x="2719388" y="3943350"/>
          <p14:tracePt t="35246" x="2752725" y="3968750"/>
          <p14:tracePt t="35255" x="2805113" y="4011613"/>
          <p14:tracePt t="35262" x="2846388" y="4037013"/>
          <p14:tracePt t="35270" x="2897188" y="4062413"/>
          <p14:tracePt t="35279" x="2949575" y="4105275"/>
          <p14:tracePt t="35287" x="2982913" y="4121150"/>
          <p14:tracePt t="35294" x="3067050" y="4181475"/>
          <p14:tracePt t="35303" x="3178175" y="4249738"/>
          <p14:tracePt t="35310" x="3279775" y="4325938"/>
          <p14:tracePt t="35319" x="3355975" y="4368800"/>
          <p14:tracePt t="35326" x="3492500" y="4435475"/>
          <p14:tracePt t="35337" x="3611563" y="4513263"/>
          <p14:tracePt t="35344" x="3857625" y="4665663"/>
          <p14:tracePt t="35353" x="4027488" y="4759325"/>
          <p14:tracePt t="35360" x="4130675" y="4835525"/>
          <p14:tracePt t="35369" x="4325938" y="4929188"/>
          <p14:tracePt t="35377" x="4554538" y="5056188"/>
          <p14:tracePt t="35385" x="4673600" y="5106988"/>
          <p14:tracePt t="35392" x="4759325" y="5149850"/>
          <p14:tracePt t="35401" x="4894263" y="5226050"/>
          <p14:tracePt t="35410" x="4946650" y="5243513"/>
          <p14:tracePt t="35416" x="4962525" y="5268913"/>
          <p14:tracePt t="35425" x="4972050" y="5286375"/>
          <p14:tracePt t="35434" x="4987925" y="5302250"/>
          <p14:tracePt t="35444" x="4997450" y="5327650"/>
          <p14:tracePt t="35450" x="5013325" y="5362575"/>
          <p14:tracePt t="35459" x="5022850" y="5395913"/>
          <p14:tracePt t="35465" x="5038725" y="5430838"/>
          <p14:tracePt t="35475" x="5056188" y="5464175"/>
          <p14:tracePt t="35482" x="5073650" y="5489575"/>
          <p14:tracePt t="35489" x="5091113" y="5524500"/>
          <p14:tracePt t="35497" x="5099050" y="5540375"/>
          <p14:tracePt t="35504" x="5106988" y="5557838"/>
          <p14:tracePt t="35512" x="5124450" y="5583238"/>
          <p14:tracePt t="35521" x="5141913" y="5608638"/>
          <p14:tracePt t="35529" x="5167313" y="5641975"/>
          <p14:tracePt t="35537" x="5192713" y="5668963"/>
          <p14:tracePt t="35545" x="5200650" y="5684838"/>
          <p14:tracePt t="35553" x="5243513" y="5719763"/>
          <p14:tracePt t="35561" x="5260975" y="5745163"/>
          <p14:tracePt t="35569" x="5286375" y="5770563"/>
          <p14:tracePt t="35577" x="5302250" y="5795963"/>
          <p14:tracePt t="35585" x="5311775" y="5821363"/>
          <p14:tracePt t="35593" x="5319713" y="5846763"/>
          <p14:tracePt t="35601" x="5319713" y="5872163"/>
          <p14:tracePt t="35610" x="5319713" y="5897563"/>
          <p14:tracePt t="35619" x="5319713" y="5915025"/>
          <p14:tracePt t="35626" x="5302250" y="5948363"/>
          <p14:tracePt t="35634" x="5286375" y="5983288"/>
          <p14:tracePt t="35642" x="5268913" y="6008688"/>
          <p14:tracePt t="35651" x="5251450" y="6034088"/>
          <p14:tracePt t="35658" x="5251450" y="6049963"/>
          <p14:tracePt t="35666" x="5235575" y="6059488"/>
          <p14:tracePt t="35674" x="5226050" y="6059488"/>
          <p14:tracePt t="35683" x="5218113" y="6067425"/>
          <p14:tracePt t="35740" x="5208588" y="6042025"/>
          <p14:tracePt t="35747" x="5208588" y="6016625"/>
          <p14:tracePt t="35756" x="5208588" y="5983288"/>
          <p14:tracePt t="35763" x="5208588" y="5957888"/>
          <p14:tracePt t="35773" x="5218113" y="5897563"/>
          <p14:tracePt t="35779" x="5260975" y="5795963"/>
          <p14:tracePt t="35787" x="5294313" y="5727700"/>
          <p14:tracePt t="35795" x="5337175" y="5651500"/>
          <p14:tracePt t="35803" x="5370513" y="5608638"/>
          <p14:tracePt t="35811" x="5446713" y="5497513"/>
          <p14:tracePt t="35819" x="5532438" y="5395913"/>
          <p14:tracePt t="35827" x="5591175" y="5327650"/>
          <p14:tracePt t="35835" x="5659438" y="5235575"/>
          <p14:tracePt t="35844" x="5770563" y="5106988"/>
          <p14:tracePt t="35850" x="5821363" y="5048250"/>
          <p14:tracePt t="35858" x="5880100" y="4997450"/>
          <p14:tracePt t="35866" x="5897563" y="4972050"/>
          <p14:tracePt t="35874" x="5922963" y="4946650"/>
          <p14:tracePt t="35883" x="5948363" y="4919663"/>
          <p14:tracePt t="35890" x="5965825" y="4903788"/>
          <p14:tracePt t="35901" x="5965825" y="4894263"/>
          <p14:tracePt t="35908" x="5973763" y="4894263"/>
          <p14:tracePt t="35917" x="5973763" y="4886325"/>
          <p14:tracePt t="35925" x="5973763" y="4878388"/>
          <p14:tracePt t="35933" x="5973763" y="4868863"/>
          <p14:tracePt t="35942" x="5983288" y="4868863"/>
          <p14:tracePt t="35949" x="5991225" y="4860925"/>
          <p14:tracePt t="35958" x="5999163" y="4843463"/>
          <p14:tracePt t="35976" x="6024563" y="4843463"/>
          <p14:tracePt t="35981" x="6049963" y="4835525"/>
          <p14:tracePt t="35989" x="6076950" y="4827588"/>
          <p14:tracePt t="35997" x="6110288" y="4818063"/>
          <p14:tracePt t="36005" x="6186488" y="4810125"/>
          <p14:tracePt t="36013" x="6211888" y="4802188"/>
          <p14:tracePt t="36021" x="6254750" y="4792663"/>
          <p14:tracePt t="36028" x="6330950" y="4759325"/>
          <p14:tracePt t="36037" x="6373813" y="4741863"/>
          <p14:tracePt t="36045" x="6424613" y="4716463"/>
          <p14:tracePt t="36053" x="6483350" y="4691063"/>
          <p14:tracePt t="36061" x="6526213" y="4657725"/>
          <p14:tracePt t="36069" x="6577013" y="4622800"/>
          <p14:tracePt t="36076" x="6602413" y="4597400"/>
          <p14:tracePt t="36085" x="6627813" y="4546600"/>
          <p14:tracePt t="36093" x="6654800" y="4486275"/>
          <p14:tracePt t="36101" x="6662738" y="4410075"/>
          <p14:tracePt t="36108" x="6670675" y="4283075"/>
          <p14:tracePt t="36116" x="6670675" y="4171950"/>
          <p14:tracePt t="36125" x="6654800" y="3968750"/>
          <p14:tracePt t="36132" x="6627813" y="3806825"/>
          <p14:tracePt t="36141" x="6594475" y="3662363"/>
          <p14:tracePt t="36150" x="6569075" y="3517900"/>
          <p14:tracePt t="36159" x="6543675" y="3416300"/>
          <p14:tracePt t="36165" x="6526213" y="3348038"/>
          <p14:tracePt t="36176" x="6510338" y="3297238"/>
          <p14:tracePt t="36181" x="6483350" y="3246438"/>
          <p14:tracePt t="36191" x="6483350" y="3238500"/>
          <p14:tracePt t="36199" x="6475413" y="3211513"/>
          <p14:tracePt t="36208" x="6475413" y="3203575"/>
          <p14:tracePt t="36215" x="6475413" y="3195638"/>
          <p14:tracePt t="36232" x="6475413" y="3186113"/>
          <p14:tracePt t="36243" x="6475413" y="3170238"/>
          <p14:tracePt t="36258" x="6475413" y="3160713"/>
          <p14:tracePt t="36311" x="6457950" y="3160713"/>
          <p14:tracePt t="36320" x="6424613" y="3160713"/>
          <p14:tracePt t="36327" x="6338888" y="3186113"/>
          <p14:tracePt t="36335" x="6297613" y="3195638"/>
          <p14:tracePt t="36343" x="6153150" y="3203575"/>
          <p14:tracePt t="36351" x="6024563" y="3228975"/>
          <p14:tracePt t="36359" x="5897563" y="3238500"/>
          <p14:tracePt t="36367" x="5745163" y="3254375"/>
          <p14:tracePt t="36376" x="5668963" y="3263900"/>
          <p14:tracePt t="36383" x="5557838" y="3271838"/>
          <p14:tracePt t="36390" x="5489575" y="3297238"/>
          <p14:tracePt t="36399" x="5456238" y="3305175"/>
          <p14:tracePt t="36407" x="5413375" y="3322638"/>
          <p14:tracePt t="36414" x="5362575" y="3348038"/>
          <p14:tracePt t="36424" x="5353050" y="3355975"/>
          <p14:tracePt t="36431" x="5345113" y="3382963"/>
          <p14:tracePt t="36440" x="5337175" y="3408363"/>
          <p14:tracePt t="36449" x="5327650" y="3467100"/>
          <p14:tracePt t="36455" x="5327650" y="3484563"/>
          <p14:tracePt t="36464" x="5327650" y="3552825"/>
          <p14:tracePt t="36473" x="5327650" y="3611563"/>
          <p14:tracePt t="36481" x="5337175" y="3671888"/>
          <p14:tracePt t="36489" x="5353050" y="3748088"/>
          <p14:tracePt t="36497" x="5387975" y="3824288"/>
          <p14:tracePt t="36505" x="5446713" y="3925888"/>
          <p14:tracePt t="36512" x="5489575" y="3976688"/>
          <p14:tracePt t="36521" x="5565775" y="4070350"/>
          <p14:tracePt t="36528" x="5651500" y="4130675"/>
          <p14:tracePt t="36536" x="5694363" y="4156075"/>
          <p14:tracePt t="36545" x="5803900" y="4197350"/>
          <p14:tracePt t="36553" x="5872163" y="4214813"/>
          <p14:tracePt t="36561" x="5922963" y="4232275"/>
          <p14:tracePt t="36569" x="5983288" y="4249738"/>
          <p14:tracePt t="36577" x="6042025" y="4275138"/>
          <p14:tracePt t="36585" x="6110288" y="4300538"/>
          <p14:tracePt t="36592" x="6169025" y="4341813"/>
          <p14:tracePt t="36601" x="6221413" y="4384675"/>
          <p14:tracePt t="36608" x="6272213" y="4427538"/>
          <p14:tracePt t="36616" x="6313488" y="4470400"/>
          <p14:tracePt t="36625" x="6338888" y="4529138"/>
          <p14:tracePt t="36633" x="6373813" y="4579938"/>
          <p14:tracePt t="36642" x="6391275" y="4657725"/>
          <p14:tracePt t="36648" x="6432550" y="4759325"/>
          <p14:tracePt t="36656" x="6442075" y="4852988"/>
          <p14:tracePt t="36664" x="6450013" y="4946650"/>
          <p14:tracePt t="36673" x="6467475" y="5116513"/>
          <p14:tracePt t="36681" x="6467475" y="5235575"/>
          <p14:tracePt t="36689" x="6450013" y="5413375"/>
          <p14:tracePt t="36697" x="6432550" y="5540375"/>
          <p14:tracePt t="36705" x="6424613" y="5694363"/>
          <p14:tracePt t="36713" x="6424613" y="5803900"/>
          <p14:tracePt t="36721" x="6416675" y="5880100"/>
          <p14:tracePt t="36729" x="6399213" y="5957888"/>
          <p14:tracePt t="36741" x="6399213" y="5999163"/>
          <p14:tracePt t="36745" x="6381750" y="6034088"/>
          <p14:tracePt t="36756" x="6381750" y="6067425"/>
          <p14:tracePt t="36761" x="6373813" y="6076950"/>
          <p14:tracePt t="36772" x="6365875" y="6102350"/>
          <p14:tracePt t="36779" x="6356350" y="6118225"/>
          <p14:tracePt t="36787" x="6348413" y="6127750"/>
          <p14:tracePt t="36795" x="6338888" y="6127750"/>
          <p14:tracePt t="36803" x="6330950" y="6135688"/>
          <p14:tracePt t="36811" x="6323013" y="6143625"/>
          <p14:tracePt t="36819" x="6305550" y="6153150"/>
          <p14:tracePt t="36835" x="6288088" y="6161088"/>
          <p14:tracePt t="36844" x="6272213" y="6169025"/>
          <p14:tracePt t="36851" x="6254750" y="6178550"/>
          <p14:tracePt t="36859" x="6221413" y="6194425"/>
          <p14:tracePt t="36867" x="6194425" y="6203950"/>
          <p14:tracePt t="36875" x="6169025" y="6211888"/>
          <p14:tracePt t="36883" x="6143625" y="6221413"/>
          <p14:tracePt t="36891" x="6092825" y="6229350"/>
          <p14:tracePt t="36899" x="6034088" y="6229350"/>
          <p14:tracePt t="36908" x="5999163" y="6237288"/>
          <p14:tracePt t="36915" x="5973763" y="6246813"/>
          <p14:tracePt t="36924" x="5948363" y="6246813"/>
          <p14:tracePt t="36931" x="5922963" y="6246813"/>
          <p14:tracePt t="36940" x="5889625" y="6254750"/>
          <p14:tracePt t="36947" x="5864225" y="6254750"/>
          <p14:tracePt t="36956" x="5854700" y="6254750"/>
          <p14:tracePt t="36979" x="5854700" y="6280150"/>
          <p14:tracePt t="36987" x="5864225" y="6297613"/>
          <p14:tracePt t="36995" x="5889625" y="6323013"/>
          <p14:tracePt t="37003" x="5889625" y="6338888"/>
          <p14:tracePt t="37011" x="5905500" y="6365875"/>
          <p14:tracePt t="37021" x="5915025" y="6381750"/>
          <p14:tracePt t="37027" x="5932488" y="6391275"/>
          <p14:tracePt t="37037" x="5940425" y="6407150"/>
          <p14:tracePt t="37045" x="5948363" y="6416675"/>
          <p14:tracePt t="37069" x="5957888" y="6416675"/>
          <p14:tracePt t="37093" x="5965825" y="6416675"/>
          <p14:tracePt t="37101" x="5973763" y="6416675"/>
          <p14:tracePt t="37109" x="5983288" y="6416675"/>
          <p14:tracePt t="37117" x="5999163" y="6399213"/>
          <p14:tracePt t="37125" x="6016625" y="6365875"/>
          <p14:tracePt t="37133" x="6024563" y="6338888"/>
          <p14:tracePt t="37141" x="6059488" y="6288088"/>
          <p14:tracePt t="37149" x="6084888" y="6229350"/>
          <p14:tracePt t="37158" x="6118225" y="6194425"/>
          <p14:tracePt t="37165" x="6143625" y="6153150"/>
          <p14:tracePt t="37173" x="6169025" y="6102350"/>
          <p14:tracePt t="37181" x="6211888" y="6049963"/>
          <p14:tracePt t="37189" x="6246813" y="6008688"/>
          <p14:tracePt t="37197" x="6272213" y="5940425"/>
          <p14:tracePt t="37205" x="6305550" y="5905500"/>
          <p14:tracePt t="37213" x="6330950" y="5854700"/>
          <p14:tracePt t="37221" x="6348413" y="5829300"/>
          <p14:tracePt t="37229" x="6381750" y="5788025"/>
          <p14:tracePt t="37237" x="6399213" y="5778500"/>
          <p14:tracePt t="37245" x="6416675" y="5770563"/>
          <p14:tracePt t="37253" x="6432550" y="5753100"/>
          <p14:tracePt t="37261" x="6442075" y="5745163"/>
          <p14:tracePt t="37269" x="6457950" y="5745163"/>
          <p14:tracePt t="37279" x="6492875" y="5735638"/>
          <p14:tracePt t="37285" x="6500813" y="5735638"/>
          <p14:tracePt t="37295" x="6526213" y="5735638"/>
          <p14:tracePt t="37301" x="6569075" y="5727700"/>
          <p14:tracePt t="37311" x="6602413" y="5727700"/>
          <p14:tracePt t="37319" x="6637338" y="5719763"/>
          <p14:tracePt t="37327" x="6670675" y="5710238"/>
          <p14:tracePt t="37334" x="6688138" y="5694363"/>
          <p14:tracePt t="37342" x="6713538" y="5676900"/>
          <p14:tracePt t="37351" x="6738938" y="5651500"/>
          <p14:tracePt t="37358" x="6764338" y="5626100"/>
          <p14:tracePt t="37367" x="6781800" y="5591175"/>
          <p14:tracePt t="37374" x="6807200" y="5532438"/>
          <p14:tracePt t="37383" x="6815138" y="5456238"/>
          <p14:tracePt t="37390" x="6824663" y="5353050"/>
          <p14:tracePt t="37399" x="6824663" y="5268913"/>
          <p14:tracePt t="37407" x="6824663" y="5099050"/>
          <p14:tracePt t="37414" x="6824663" y="4987925"/>
          <p14:tracePt t="37424" x="6807200" y="4741863"/>
          <p14:tracePt t="37431" x="6764338" y="4572000"/>
          <p14:tracePt t="37439" x="6670675" y="4206875"/>
          <p14:tracePt t="37446" x="6526213" y="3875088"/>
          <p14:tracePt t="37455" x="6391275" y="3594100"/>
          <p14:tracePt t="37463" x="6297613" y="3449638"/>
          <p14:tracePt t="37472" x="6092825" y="3160713"/>
          <p14:tracePt t="37478" x="6042025" y="3094038"/>
          <p14:tracePt t="37487" x="5932488" y="2974975"/>
          <p14:tracePt t="37494" x="5813425" y="2889250"/>
          <p14:tracePt t="37503" x="5761038" y="2855913"/>
          <p14:tracePt t="37510" x="5684838" y="2813050"/>
          <p14:tracePt t="37518" x="5651500" y="2805113"/>
          <p14:tracePt t="37526" x="5626100" y="2795588"/>
          <p14:tracePt t="37534" x="5591175" y="2795588"/>
          <p14:tracePt t="37542" x="5532438" y="2795588"/>
          <p14:tracePt t="37550" x="5497513" y="2795588"/>
          <p14:tracePt t="37558" x="5421313" y="2795588"/>
          <p14:tracePt t="37567" x="5276850" y="2838450"/>
          <p14:tracePt t="37574" x="5132388" y="2871788"/>
          <p14:tracePt t="37584" x="5005388" y="2914650"/>
          <p14:tracePt t="37591" x="4708525" y="3008313"/>
          <p14:tracePt t="37601" x="4538663" y="3051175"/>
          <p14:tracePt t="37608" x="4189413" y="3160713"/>
          <p14:tracePt t="37617" x="3951288" y="3254375"/>
          <p14:tracePt t="37624" x="3798888" y="3305175"/>
          <p14:tracePt t="37633" x="3424238" y="3416300"/>
          <p14:tracePt t="37641" x="3305175" y="3441700"/>
          <p14:tracePt t="37650" x="3127375" y="3484563"/>
          <p14:tracePt t="37659" x="3000375" y="3492500"/>
          <p14:tracePt t="37666" x="2922588" y="3502025"/>
          <p14:tracePt t="37675" x="2813050" y="3517900"/>
          <p14:tracePt t="37680" x="2668588" y="3543300"/>
          <p14:tracePt t="37688" x="2582863" y="3552825"/>
          <p14:tracePt t="37696" x="2532063" y="3552825"/>
          <p14:tracePt t="37704" x="2463800" y="3552825"/>
          <p14:tracePt t="37713" x="2397125" y="3552825"/>
          <p14:tracePt t="37721" x="2311400" y="3552825"/>
          <p14:tracePt t="37729" x="2235200" y="3552825"/>
          <p14:tracePt t="37737" x="2133600" y="3543300"/>
          <p14:tracePt t="37744" x="2047875" y="3535363"/>
          <p14:tracePt t="37753" x="1928813" y="3502025"/>
          <p14:tracePt t="37760" x="1835150" y="3475038"/>
          <p14:tracePt t="37769" x="1776413" y="3467100"/>
          <p14:tracePt t="37777" x="1733550" y="3449638"/>
          <p14:tracePt t="37784" x="1700213" y="3433763"/>
          <p14:tracePt t="37793" x="1674813" y="3416300"/>
          <p14:tracePt t="37801" x="1665288" y="3408363"/>
          <p14:tracePt t="37808" x="1639888" y="3382963"/>
          <p14:tracePt t="37817" x="1622425" y="3365500"/>
          <p14:tracePt t="37825" x="1606550" y="3348038"/>
          <p14:tracePt t="37832" x="1597025" y="3322638"/>
          <p14:tracePt t="37840" x="1581150" y="3305175"/>
          <p14:tracePt t="37849" x="1571625" y="3279775"/>
          <p14:tracePt t="37856" x="1555750" y="3254375"/>
          <p14:tracePt t="37867" x="1538288" y="3238500"/>
          <p14:tracePt t="37873" x="1520825" y="3211513"/>
          <p14:tracePt t="37883" x="1512888" y="3203575"/>
          <p14:tracePt t="37891" x="1504950" y="3195638"/>
          <p14:tracePt t="37899" x="1504950" y="3178175"/>
          <p14:tracePt t="37907" x="1487488" y="3160713"/>
          <p14:tracePt t="37914" x="1470025" y="3152775"/>
          <p14:tracePt t="37924" x="1462088" y="3144838"/>
          <p14:tracePt t="37931" x="1452563" y="3127375"/>
          <p14:tracePt t="37939" x="1452563" y="3119438"/>
          <p14:tracePt t="37947" x="1436688" y="3109913"/>
          <p14:tracePt t="37955" x="1419225" y="3084513"/>
          <p14:tracePt t="37975" x="1385888" y="3051175"/>
          <p14:tracePt t="37978" x="1376363" y="3033713"/>
          <p14:tracePt t="37987" x="1368425" y="3016250"/>
          <p14:tracePt t="37994" x="1350963" y="3000375"/>
          <p14:tracePt t="38003" x="1350963" y="2990850"/>
          <p14:tracePt t="38011" x="1343025" y="2982913"/>
          <p14:tracePt t="38019" x="1343025" y="2974975"/>
          <p14:tracePt t="38026" x="1333500" y="2965450"/>
          <p14:tracePt t="38035" x="1333500" y="2949575"/>
          <p14:tracePt t="38042" x="1333500" y="2932113"/>
          <p14:tracePt t="38059" x="1333500" y="2906713"/>
          <p14:tracePt t="38067" x="1333500" y="2897188"/>
          <p14:tracePt t="38075" x="1333500" y="2881313"/>
          <p14:tracePt t="38083" x="1333500" y="2855913"/>
          <p14:tracePt t="38091" x="1333500" y="2838450"/>
          <p14:tracePt t="38099" x="1333500" y="2813050"/>
          <p14:tracePt t="38107" x="1343025" y="2795588"/>
          <p14:tracePt t="38115" x="1343025" y="2778125"/>
          <p14:tracePt t="38124" x="1350963" y="2762250"/>
          <p14:tracePt t="38133" x="1350963" y="2744788"/>
          <p14:tracePt t="38140" x="1360488" y="2736850"/>
          <p14:tracePt t="38149" x="1368425" y="2701925"/>
          <p14:tracePt t="38157" x="1368425" y="2676525"/>
          <p14:tracePt t="38165" x="1376363" y="2660650"/>
          <p14:tracePt t="38181" x="1376363" y="2643188"/>
          <p14:tracePt t="38189" x="1385888" y="2633663"/>
          <p14:tracePt t="38197" x="1393825" y="2633663"/>
          <p14:tracePt t="38213" x="1401763" y="2625725"/>
          <p14:tracePt t="38221" x="1401763" y="2617788"/>
          <p14:tracePt t="38229" x="1411288" y="2617788"/>
          <p14:tracePt t="38237" x="1427163" y="2608263"/>
          <p14:tracePt t="38245" x="1436688" y="2600325"/>
          <p14:tracePt t="38253" x="1452563" y="2582863"/>
          <p14:tracePt t="38261" x="1470025" y="2582863"/>
          <p14:tracePt t="38269" x="1477963" y="2574925"/>
          <p14:tracePt t="38277" x="1495425" y="2574925"/>
          <p14:tracePt t="38285" x="1512888" y="2574925"/>
          <p14:tracePt t="38301" x="1520825" y="2574925"/>
          <p14:tracePt t="38309" x="1530350" y="2574925"/>
          <p14:tracePt t="38317" x="1546225" y="2574925"/>
          <p14:tracePt t="38325" x="1555750" y="2574925"/>
          <p14:tracePt t="38333" x="1563688" y="2574925"/>
          <p14:tracePt t="38342" x="1589088" y="2574925"/>
          <p14:tracePt t="38349" x="1606550" y="2574925"/>
          <p14:tracePt t="38357" x="1614488" y="2582863"/>
          <p14:tracePt t="38365" x="1631950" y="2592388"/>
          <p14:tracePt t="38374" x="1649413" y="2592388"/>
          <p14:tracePt t="38381" x="1649413" y="2600325"/>
          <p14:tracePt t="38389" x="1657350" y="2600325"/>
          <p14:tracePt t="38397" x="1674813" y="2608263"/>
          <p14:tracePt t="38407" x="1674813" y="2625725"/>
          <p14:tracePt t="38413" x="1682750" y="2633663"/>
          <p14:tracePt t="38425" x="1700213" y="2643188"/>
          <p14:tracePt t="38429" x="1708150" y="2660650"/>
          <p14:tracePt t="38442" x="1716088" y="2676525"/>
          <p14:tracePt t="38446" x="1733550" y="2693988"/>
          <p14:tracePt t="38458" x="1741488" y="2711450"/>
          <p14:tracePt t="38463" x="1751013" y="2727325"/>
          <p14:tracePt t="38473" x="1766888" y="2744788"/>
          <p14:tracePt t="38479" x="1776413" y="2762250"/>
          <p14:tracePt t="38489" x="1784350" y="2778125"/>
          <p14:tracePt t="38495" x="1784350" y="2787650"/>
          <p14:tracePt t="38505" x="1784350" y="2795588"/>
          <p14:tracePt t="38510" x="1793875" y="2795588"/>
          <p14:tracePt t="38518" x="1801813" y="2813050"/>
          <p14:tracePt t="38526" x="1801813" y="2820988"/>
          <p14:tracePt t="38534" x="1809750" y="2838450"/>
          <p14:tracePt t="38542" x="1809750" y="2846388"/>
          <p14:tracePt t="38551" x="1809750" y="2855913"/>
          <p14:tracePt t="38559" x="1809750" y="2863850"/>
          <p14:tracePt t="38567" x="1819275" y="2863850"/>
          <p14:tracePt t="38574" x="1819275" y="2871788"/>
          <p14:tracePt t="38591" x="1819275" y="2889250"/>
          <p14:tracePt t="38598" x="1819275" y="2906713"/>
          <p14:tracePt t="38607" x="1819275" y="2922588"/>
          <p14:tracePt t="38614" x="1827213" y="2940050"/>
          <p14:tracePt t="38625" x="1827213" y="2957513"/>
          <p14:tracePt t="38631" x="1827213" y="2965450"/>
          <p14:tracePt t="38643" x="1827213" y="2982913"/>
          <p14:tracePt t="38647" x="1827213" y="3000375"/>
          <p14:tracePt t="38657" x="1827213" y="3016250"/>
          <p14:tracePt t="38664" x="1827213" y="3033713"/>
          <p14:tracePt t="38674" x="1827213" y="3051175"/>
          <p14:tracePt t="38679" x="1827213" y="3067050"/>
          <p14:tracePt t="38687" x="1827213" y="3094038"/>
          <p14:tracePt t="38695" x="1827213" y="3101975"/>
          <p14:tracePt t="38703" x="1827213" y="3119438"/>
          <p14:tracePt t="38721" x="1827213" y="3135313"/>
          <p14:tracePt t="38729" x="1819275" y="3152775"/>
          <p14:tracePt t="38745" x="1819275" y="3160713"/>
          <p14:tracePt t="38753" x="1819275" y="3170238"/>
          <p14:tracePt t="38761" x="1819275" y="3178175"/>
          <p14:tracePt t="38769" x="1809750" y="3186113"/>
          <p14:tracePt t="38785" x="1801813" y="3195638"/>
          <p14:tracePt t="38792" x="1801813" y="3203575"/>
          <p14:tracePt t="38802" x="1793875" y="3203575"/>
          <p14:tracePt t="38808" x="1793875" y="3211513"/>
          <p14:tracePt t="38816" x="1793875" y="3221038"/>
          <p14:tracePt t="38825" x="1784350" y="3221038"/>
          <p14:tracePt t="38841" x="1776413" y="3228975"/>
          <p14:tracePt t="38848" x="1776413" y="3238500"/>
          <p14:tracePt t="38856" x="1776413" y="3246438"/>
          <p14:tracePt t="38864" x="1766888" y="3246438"/>
          <p14:tracePt t="38873" x="1758950" y="3254375"/>
          <p14:tracePt t="38880" x="1751013" y="3263900"/>
          <p14:tracePt t="38897" x="1741488" y="3271838"/>
          <p14:tracePt t="38905" x="1733550" y="3279775"/>
          <p14:tracePt t="38913" x="1725613" y="3289300"/>
          <p14:tracePt t="38921" x="1716088" y="3289300"/>
          <p14:tracePt t="38929" x="1708150" y="3297238"/>
          <p14:tracePt t="38937" x="1700213" y="3305175"/>
          <p14:tracePt t="38959" x="1682750" y="3314700"/>
          <p14:tracePt t="38969" x="1674813" y="3314700"/>
          <p14:tracePt t="38979" x="1665288" y="3322638"/>
          <p14:tracePt t="38984" x="1657350" y="3322638"/>
          <p14:tracePt t="39001" x="1649413" y="3322638"/>
          <p14:tracePt t="39011" x="1639888" y="3322638"/>
          <p14:tracePt t="39027" x="1622425" y="3322638"/>
          <p14:tracePt t="39035" x="1614488" y="3322638"/>
          <p14:tracePt t="39043" x="1606550" y="3322638"/>
          <p14:tracePt t="39051" x="1597025" y="3322638"/>
          <p14:tracePt t="39058" x="1589088" y="3322638"/>
          <p14:tracePt t="39066" x="1581150" y="3322638"/>
          <p14:tracePt t="39074" x="1555750" y="3322638"/>
          <p14:tracePt t="39083" x="1546225" y="3322638"/>
          <p14:tracePt t="39090" x="1520825" y="3322638"/>
          <p14:tracePt t="39099" x="1504950" y="3314700"/>
          <p14:tracePt t="39108" x="1495425" y="3297238"/>
          <p14:tracePt t="39115" x="1487488" y="3297238"/>
          <p14:tracePt t="39126" x="1470025" y="3289300"/>
          <p14:tracePt t="39131" x="1470025" y="3279775"/>
          <p14:tracePt t="39140" x="1462088" y="3271838"/>
          <p14:tracePt t="39147" x="1452563" y="3263900"/>
          <p14:tracePt t="39155" x="1444625" y="3254375"/>
          <p14:tracePt t="39173" x="1436688" y="3246438"/>
          <p14:tracePt t="39178" x="1436688" y="3238500"/>
          <p14:tracePt t="39187" x="1427163" y="3228975"/>
          <p14:tracePt t="39195" x="1427163" y="3221038"/>
          <p14:tracePt t="39211" x="1427163" y="3203575"/>
          <p14:tracePt t="39220" x="1419225" y="3195638"/>
          <p14:tracePt t="39228" x="1411288" y="3178175"/>
          <p14:tracePt t="39235" x="1411288" y="3160713"/>
          <p14:tracePt t="39243" x="1401763" y="3127375"/>
          <p14:tracePt t="39251" x="1393825" y="3119438"/>
          <p14:tracePt t="39260" x="1385888" y="3094038"/>
          <p14:tracePt t="39267" x="1376363" y="3059113"/>
          <p14:tracePt t="39277" x="1360488" y="3008313"/>
          <p14:tracePt t="39283" x="1350963" y="2982913"/>
          <p14:tracePt t="39293" x="1343025" y="2932113"/>
          <p14:tracePt t="39301" x="1333500" y="2906713"/>
          <p14:tracePt t="39309" x="1333500" y="2889250"/>
          <p14:tracePt t="39317" x="1333500" y="2871788"/>
          <p14:tracePt t="39326" x="1333500" y="2863850"/>
          <p14:tracePt t="39333" x="1333500" y="2846388"/>
          <p14:tracePt t="39341" x="1333500" y="2838450"/>
          <p14:tracePt t="39349" x="1333500" y="2830513"/>
          <p14:tracePt t="39357" x="1333500" y="2805113"/>
          <p14:tracePt t="39365" x="1333500" y="2787650"/>
          <p14:tracePt t="39373" x="1333500" y="2778125"/>
          <p14:tracePt t="39381" x="1333500" y="2752725"/>
          <p14:tracePt t="39389" x="1343025" y="2727325"/>
          <p14:tracePt t="39397" x="1343025" y="2711450"/>
          <p14:tracePt t="39404" x="1350963" y="2693988"/>
          <p14:tracePt t="39413" x="1360488" y="2668588"/>
          <p14:tracePt t="39421" x="1360488" y="2660650"/>
          <p14:tracePt t="39428" x="1368425" y="2643188"/>
          <p14:tracePt t="39437" x="1385888" y="2625725"/>
          <p14:tracePt t="39444" x="1393825" y="2608263"/>
          <p14:tracePt t="39453" x="1411288" y="2600325"/>
          <p14:tracePt t="39461" x="1436688" y="2574925"/>
          <p14:tracePt t="39469" x="1444625" y="2557463"/>
          <p14:tracePt t="39477" x="1470025" y="2541588"/>
          <p14:tracePt t="39485" x="1495425" y="2524125"/>
          <p14:tracePt t="39493" x="1530350" y="2498725"/>
          <p14:tracePt t="39501" x="1546225" y="2489200"/>
          <p14:tracePt t="39508" x="1563688" y="2481263"/>
          <p14:tracePt t="39516" x="1597025" y="2473325"/>
          <p14:tracePt t="39526" x="1606550" y="2473325"/>
          <p14:tracePt t="39533" x="1614488" y="2473325"/>
          <p14:tracePt t="39557" x="1622425" y="2473325"/>
          <p14:tracePt t="39583" x="1631950" y="2473325"/>
          <p14:tracePt t="39591" x="1639888" y="2473325"/>
          <p14:tracePt t="39607" x="1649413" y="2481263"/>
          <p14:tracePt t="39615" x="1657350" y="2481263"/>
          <p14:tracePt t="39625" x="1665288" y="2498725"/>
          <p14:tracePt t="39631" x="1674813" y="2516188"/>
          <p14:tracePt t="39639" x="1682750" y="2532063"/>
          <p14:tracePt t="39647" x="1690688" y="2541588"/>
          <p14:tracePt t="39657" x="1700213" y="2557463"/>
          <p14:tracePt t="39663" x="1708150" y="2574925"/>
          <p14:tracePt t="39673" x="1708150" y="2582863"/>
          <p14:tracePt t="39679" x="1708150" y="2592388"/>
          <p14:tracePt t="39688" x="1716088" y="2608263"/>
          <p14:tracePt t="39695" x="1716088" y="2617788"/>
          <p14:tracePt t="39704" x="1716088" y="2633663"/>
          <p14:tracePt t="39711" x="1725613" y="2660650"/>
          <p14:tracePt t="39719" x="1725613" y="2676525"/>
          <p14:tracePt t="39726" x="1725613" y="2701925"/>
          <p14:tracePt t="39734" x="1725613" y="2736850"/>
          <p14:tracePt t="39742" x="1725613" y="2762250"/>
          <p14:tracePt t="39751" x="1725613" y="2787650"/>
          <p14:tracePt t="39758" x="1725613" y="2820988"/>
          <p14:tracePt t="39767" x="1725613" y="2838450"/>
          <p14:tracePt t="39774" x="1725613" y="2863850"/>
          <p14:tracePt t="39783" x="1725613" y="2897188"/>
          <p14:tracePt t="39791" x="1725613" y="2922588"/>
          <p14:tracePt t="39799" x="1725613" y="2949575"/>
          <p14:tracePt t="39809" x="1716088" y="2974975"/>
          <p14:tracePt t="39815" x="1716088" y="3000375"/>
          <p14:tracePt t="39825" x="1708150" y="3033713"/>
          <p14:tracePt t="39831" x="1700213" y="3051175"/>
          <p14:tracePt t="39843" x="1700213" y="3076575"/>
          <p14:tracePt t="39847" x="1690688" y="3119438"/>
          <p14:tracePt t="39858" x="1682750" y="3144838"/>
          <p14:tracePt t="39865" x="1682750" y="3178175"/>
          <p14:tracePt t="39873" x="1682750" y="3186113"/>
          <p14:tracePt t="39881" x="1682750" y="3203575"/>
          <p14:tracePt t="39889" x="1674813" y="3228975"/>
          <p14:tracePt t="39897" x="1674813" y="3238500"/>
          <p14:tracePt t="39905" x="1674813" y="3254375"/>
          <p14:tracePt t="39913" x="1665288" y="3263900"/>
          <p14:tracePt t="39929" x="1665288" y="3271838"/>
          <p14:tracePt t="39937" x="1665288" y="3279775"/>
          <p14:tracePt t="39944" x="1657350" y="3289300"/>
          <p14:tracePt t="39953" x="1657350" y="3297238"/>
          <p14:tracePt t="39975" x="1657350" y="3305175"/>
          <p14:tracePt t="39976" x="1649413" y="3322638"/>
          <p14:tracePt t="39984" x="1649413" y="3330575"/>
          <p14:tracePt t="39992" x="1639888" y="3330575"/>
          <p14:tracePt t="40001" x="1631950" y="3340100"/>
          <p14:tracePt t="40008" x="1631950" y="3348038"/>
          <p14:tracePt t="40017" x="1622425" y="3355975"/>
          <p14:tracePt t="40025" x="1614488" y="3355975"/>
          <p14:tracePt t="40033" x="1606550" y="3365500"/>
          <p14:tracePt t="40043" x="1606550" y="3373438"/>
          <p14:tracePt t="40049" x="1589088" y="3373438"/>
          <p14:tracePt t="40057" x="1581150" y="3382963"/>
          <p14:tracePt t="40064" x="1571625" y="3390900"/>
          <p14:tracePt t="40072" x="1563688" y="3390900"/>
          <p14:tracePt t="40082" x="1555750" y="3390900"/>
          <p14:tracePt t="40090" x="1546225" y="3390900"/>
          <p14:tracePt t="40097" x="1530350" y="3390900"/>
          <p14:tracePt t="40107" x="1520825" y="3390900"/>
          <p14:tracePt t="40113" x="1504950" y="3390900"/>
          <p14:tracePt t="40123" x="1495425" y="3390900"/>
          <p14:tracePt t="40129" x="1470025" y="3390900"/>
          <p14:tracePt t="40141" x="1452563" y="3382963"/>
          <p14:tracePt t="40147" x="1436688" y="3373438"/>
          <p14:tracePt t="40157" x="1427163" y="3365500"/>
          <p14:tracePt t="40163" x="1411288" y="3348038"/>
          <p14:tracePt t="40173" x="1393825" y="3340100"/>
          <p14:tracePt t="40179" x="1376363" y="3322638"/>
          <p14:tracePt t="40188" x="1368425" y="3305175"/>
          <p14:tracePt t="40195" x="1350963" y="3289300"/>
          <p14:tracePt t="40204" x="1343025" y="3271838"/>
          <p14:tracePt t="40213" x="1343025" y="3263900"/>
          <p14:tracePt t="40218" x="1333500" y="3254375"/>
          <p14:tracePt t="40226" x="1333500" y="3246438"/>
          <p14:tracePt t="40235" x="1325563" y="3228975"/>
          <p14:tracePt t="40244" x="1325563" y="3203575"/>
          <p14:tracePt t="40252" x="1325563" y="3195638"/>
          <p14:tracePt t="40260" x="1325563" y="3178175"/>
          <p14:tracePt t="40267" x="1325563" y="3160713"/>
          <p14:tracePt t="40276" x="1325563" y="3135313"/>
          <p14:tracePt t="40284" x="1325563" y="3094038"/>
          <p14:tracePt t="40291" x="1333500" y="3067050"/>
          <p14:tracePt t="40299" x="1343025" y="3025775"/>
          <p14:tracePt t="40308" x="1350963" y="2990850"/>
          <p14:tracePt t="40315" x="1368425" y="2940050"/>
          <p14:tracePt t="40324" x="1385888" y="2855913"/>
          <p14:tracePt t="40331" x="1401763" y="2813050"/>
          <p14:tracePt t="40340" x="1411288" y="2752725"/>
          <p14:tracePt t="40347" x="1419225" y="2719388"/>
          <p14:tracePt t="40356" x="1436688" y="2668588"/>
          <p14:tracePt t="40363" x="1462088" y="2608263"/>
          <p14:tracePt t="40372" x="1470025" y="2582863"/>
          <p14:tracePt t="40379" x="1477963" y="2549525"/>
          <p14:tracePt t="40387" x="1495425" y="2524125"/>
          <p14:tracePt t="40395" x="1504950" y="2498725"/>
          <p14:tracePt t="40405" x="1512888" y="2481263"/>
          <p14:tracePt t="40411" x="1520825" y="2463800"/>
          <p14:tracePt t="40421" x="1538288" y="2455863"/>
          <p14:tracePt t="40428" x="1546225" y="2447925"/>
          <p14:tracePt t="40437" x="1555750" y="2430463"/>
          <p14:tracePt t="40444" x="1571625" y="2422525"/>
          <p14:tracePt t="40453" x="1589088" y="2413000"/>
          <p14:tracePt t="40460" x="1606550" y="2405063"/>
          <p14:tracePt t="40476" x="1631950" y="2397125"/>
          <p14:tracePt t="40484" x="1639888" y="2397125"/>
          <p14:tracePt t="40493" x="1665288" y="2397125"/>
          <p14:tracePt t="40501" x="1682750" y="2397125"/>
          <p14:tracePt t="40508" x="1700213" y="2397125"/>
          <p14:tracePt t="40516" x="1716088" y="2397125"/>
          <p14:tracePt t="40525" x="1733550" y="2397125"/>
          <p14:tracePt t="40533" x="1733550" y="2405063"/>
          <p14:tracePt t="40541" x="1751013" y="2413000"/>
          <p14:tracePt t="40550" x="1766888" y="2422525"/>
          <p14:tracePt t="40559" x="1784350" y="2438400"/>
          <p14:tracePt t="40564" x="1793875" y="2455863"/>
          <p14:tracePt t="40572" x="1809750" y="2473325"/>
          <p14:tracePt t="40581" x="1827213" y="2506663"/>
          <p14:tracePt t="40588" x="1852613" y="2532063"/>
          <p14:tracePt t="40597" x="1885950" y="2600325"/>
          <p14:tracePt t="40604" x="1911350" y="2660650"/>
          <p14:tracePt t="40613" x="1946275" y="2711450"/>
          <p14:tracePt t="40621" x="1979613" y="2770188"/>
          <p14:tracePt t="40629" x="2022475" y="2863850"/>
          <p14:tracePt t="40637" x="2039938" y="2922588"/>
          <p14:tracePt t="40644" x="2065338" y="2982913"/>
          <p14:tracePt t="40653" x="2082800" y="3033713"/>
          <p14:tracePt t="40661" x="2090738" y="3059113"/>
          <p14:tracePt t="40669" x="2090738" y="3101975"/>
          <p14:tracePt t="40676" x="2098675" y="3127375"/>
          <p14:tracePt t="40684" x="2098675" y="3186113"/>
          <p14:tracePt t="40692" x="2108200" y="3221038"/>
          <p14:tracePt t="40705" x="2108200" y="3254375"/>
          <p14:tracePt t="40711" x="2108200" y="3279775"/>
          <p14:tracePt t="40719" x="2108200" y="3314700"/>
          <p14:tracePt t="40726" x="2108200" y="3355975"/>
          <p14:tracePt t="40734" x="2108200" y="3398838"/>
          <p14:tracePt t="40742" x="2108200" y="3433763"/>
          <p14:tracePt t="40751" x="2108200" y="3467100"/>
          <p14:tracePt t="40758" x="2108200" y="3502025"/>
          <p14:tracePt t="40766" x="2098675" y="3535363"/>
          <p14:tracePt t="40774" x="2090738" y="3552825"/>
          <p14:tracePt t="40783" x="2082800" y="3578225"/>
          <p14:tracePt t="40791" x="2073275" y="3611563"/>
          <p14:tracePt t="40800" x="2065338" y="3636963"/>
          <p14:tracePt t="40809" x="2055813" y="3654425"/>
          <p14:tracePt t="40815" x="2047875" y="3671888"/>
          <p14:tracePt t="40826" x="2047875" y="3687763"/>
          <p14:tracePt t="40832" x="2039938" y="3697288"/>
          <p14:tracePt t="40841" x="2030413" y="3713163"/>
          <p14:tracePt t="40846" x="2022475" y="3722688"/>
          <p14:tracePt t="40854" x="2022475" y="3730625"/>
          <p14:tracePt t="40895" x="2022475" y="3738563"/>
          <p14:tracePt t="41355" x="2014538" y="3738563"/>
          <p14:tracePt t="41362" x="2005013" y="3738563"/>
          <p14:tracePt t="41371" x="1997075" y="3756025"/>
          <p14:tracePt t="41379" x="1979613" y="3790950"/>
          <p14:tracePt t="41388" x="1971675" y="3806825"/>
          <p14:tracePt t="41394" x="1963738" y="3841750"/>
          <p14:tracePt t="41403" x="1946275" y="3875088"/>
          <p14:tracePt t="41410" x="1938338" y="3908425"/>
          <p14:tracePt t="41419" x="1928813" y="3935413"/>
          <p14:tracePt t="41426" x="1928813" y="3968750"/>
          <p14:tracePt t="41434" x="1911350" y="3986213"/>
          <p14:tracePt t="41442" x="1911350" y="4002088"/>
          <p14:tracePt t="41451" x="1903413" y="4019550"/>
          <p14:tracePt t="41458" x="1895475" y="4037013"/>
          <p14:tracePt t="41467" x="1895475" y="4044950"/>
          <p14:tracePt t="41474" x="1885950" y="4062413"/>
          <p14:tracePt t="41483" x="1878013" y="4079875"/>
          <p14:tracePt t="41490" x="1878013" y="4087813"/>
          <p14:tracePt t="41498" x="1878013" y="4095750"/>
          <p14:tracePt t="41506" x="1878013" y="4105275"/>
          <p14:tracePt t="41523" x="1878013" y="4121150"/>
          <p14:tracePt t="41542" x="1870075" y="4138613"/>
          <p14:tracePt t="41546" x="1870075" y="4156075"/>
          <p14:tracePt t="41562" x="1870075" y="4171950"/>
          <p14:tracePt t="41572" x="1870075" y="4181475"/>
          <p14:tracePt t="41581" x="1860550" y="4197350"/>
          <p14:tracePt t="41589" x="1860550" y="4214813"/>
          <p14:tracePt t="41596" x="1860550" y="4224338"/>
          <p14:tracePt t="41604" x="1860550" y="4249738"/>
          <p14:tracePt t="41613" x="1860550" y="4257675"/>
          <p14:tracePt t="41621" x="1860550" y="4275138"/>
          <p14:tracePt t="41628" x="1860550" y="4300538"/>
          <p14:tracePt t="41637" x="1860550" y="4308475"/>
          <p14:tracePt t="41644" x="1860550" y="4333875"/>
          <p14:tracePt t="41653" x="1860550" y="4341813"/>
          <p14:tracePt t="41660" x="1860550" y="4351338"/>
          <p14:tracePt t="41669" x="1860550" y="4368800"/>
          <p14:tracePt t="41677" x="1860550" y="4384675"/>
          <p14:tracePt t="41685" x="1860550" y="4394200"/>
          <p14:tracePt t="41692" x="1860550" y="4402138"/>
          <p14:tracePt t="41701" x="1860550" y="4410075"/>
          <p14:tracePt t="41709" x="1870075" y="4427538"/>
          <p14:tracePt t="41717" x="1870075" y="4435475"/>
          <p14:tracePt t="41727" x="1870075" y="4445000"/>
          <p14:tracePt t="41732" x="1870075" y="4452938"/>
          <p14:tracePt t="41742" x="1878013" y="4460875"/>
          <p14:tracePt t="41749" x="1878013" y="4470400"/>
          <p14:tracePt t="41758" x="1885950" y="4470400"/>
          <p14:tracePt t="41766" x="1885950" y="4478338"/>
          <p14:tracePt t="41776" x="1885950" y="4486275"/>
          <p14:tracePt t="41789" x="1895475" y="4503738"/>
          <p14:tracePt t="41804" x="1903413" y="4513263"/>
          <p14:tracePt t="41821" x="1911350" y="4521200"/>
          <p14:tracePt t="41830" x="1911350" y="4529138"/>
          <p14:tracePt t="41839" x="1920875" y="4529138"/>
          <p14:tracePt t="41847" x="1928813" y="4538663"/>
          <p14:tracePt t="41855" x="1938338" y="4538663"/>
          <p14:tracePt t="41862" x="1946275" y="4546600"/>
          <p14:tracePt t="41871" x="1971675" y="4554538"/>
          <p14:tracePt t="41879" x="1979613" y="4554538"/>
          <p14:tracePt t="41887" x="1997075" y="4554538"/>
          <p14:tracePt t="41895" x="2014538" y="4554538"/>
          <p14:tracePt t="41903" x="2022475" y="4554538"/>
          <p14:tracePt t="41911" x="2030413" y="4564063"/>
          <p14:tracePt t="41919" x="2039938" y="4579938"/>
          <p14:tracePt t="41927" x="2039938" y="4614863"/>
          <p14:tracePt t="41935" x="2030413" y="4648200"/>
          <p14:tracePt t="41943" x="1997075" y="4708525"/>
          <p14:tracePt t="42136" x="1997075" y="4699000"/>
          <p14:tracePt t="42145" x="2005013" y="4691063"/>
          <p14:tracePt t="42160" x="2014538" y="4683125"/>
          <p14:tracePt t="42169" x="2022475" y="4665663"/>
          <p14:tracePt t="42177" x="2030413" y="4665663"/>
          <p14:tracePt t="42193" x="2039938" y="4665663"/>
          <p14:tracePt t="42201" x="2047875" y="4657725"/>
          <p14:tracePt t="42208" x="2065338" y="4657725"/>
          <p14:tracePt t="42217" x="2082800" y="4657725"/>
          <p14:tracePt t="42225" x="2098675" y="4657725"/>
          <p14:tracePt t="42233" x="2124075" y="4657725"/>
          <p14:tracePt t="42241" x="2159000" y="4665663"/>
          <p14:tracePt t="42249" x="2184400" y="4665663"/>
          <p14:tracePt t="42259" x="2200275" y="4673600"/>
          <p14:tracePt t="42265" x="2227263" y="4683125"/>
          <p14:tracePt t="42276" x="2293938" y="4691063"/>
          <p14:tracePt t="42281" x="2379663" y="4708525"/>
          <p14:tracePt t="42291" x="2455863" y="4733925"/>
          <p14:tracePt t="42296" x="2541588" y="4749800"/>
          <p14:tracePt t="42305" x="2633663" y="4775200"/>
          <p14:tracePt t="42313" x="2813050" y="4802188"/>
          <p14:tracePt t="42321" x="2974975" y="4827588"/>
          <p14:tracePt t="42328" x="3076575" y="4852988"/>
          <p14:tracePt t="42337" x="3279775" y="4886325"/>
          <p14:tracePt t="42344" x="3449638" y="4929188"/>
          <p14:tracePt t="42353" x="3671888" y="4972050"/>
          <p14:tracePt t="42360" x="3806825" y="5005388"/>
          <p14:tracePt t="42369" x="3943350" y="5030788"/>
          <p14:tracePt t="42379" x="4240213" y="5091113"/>
          <p14:tracePt t="42385" x="4546600" y="5141913"/>
          <p14:tracePt t="42395" x="4852988" y="5192713"/>
          <p14:tracePt t="42403" x="4987925" y="5218113"/>
          <p14:tracePt t="42411" x="5276850" y="5268913"/>
          <p14:tracePt t="42419" x="5583238" y="5294313"/>
          <p14:tracePt t="42428" x="5905500" y="5337175"/>
          <p14:tracePt t="42435" x="6118225" y="5345113"/>
          <p14:tracePt t="42446" x="6262688" y="5362575"/>
          <p14:tracePt t="42451" x="6526213" y="5387975"/>
          <p14:tracePt t="42463" x="6662738" y="5395913"/>
          <p14:tracePt t="42466" x="6721475" y="5395913"/>
          <p14:tracePt t="42474" x="6850063" y="5413375"/>
          <p14:tracePt t="42483" x="6926263" y="5421313"/>
          <p14:tracePt t="42491" x="6985000" y="5421313"/>
          <p14:tracePt t="42498" x="7045325" y="5430838"/>
          <p14:tracePt t="42508" x="7078663" y="5438775"/>
          <p14:tracePt t="42514" x="7104063" y="5438775"/>
          <p14:tracePt t="42525" x="7129463" y="5446713"/>
          <p14:tracePt t="42530" x="7154863" y="5446713"/>
          <p14:tracePt t="42539" x="7164388" y="5446713"/>
          <p14:tracePt t="42547" x="7172325" y="5446713"/>
          <p14:tracePt t="42562" x="7180263" y="5446713"/>
          <p14:tracePt t="42644" x="7197725" y="5446713"/>
          <p14:tracePt t="42653" x="7205663" y="5446713"/>
          <p14:tracePt t="42669" x="7215188" y="5446713"/>
          <p14:tracePt t="42675" x="7223125" y="5438775"/>
          <p14:tracePt t="42684" x="7232650" y="5430838"/>
          <p14:tracePt t="42691" x="7232650" y="5421313"/>
          <p14:tracePt t="42701" x="7240588" y="5421313"/>
          <p14:tracePt t="42709" x="7240588" y="5413375"/>
          <p14:tracePt t="42717" x="7248525" y="5405438"/>
          <p14:tracePt t="42733" x="7258050" y="5395913"/>
          <p14:tracePt t="42765" x="7232650" y="5438775"/>
          <p14:tracePt t="42774" x="7197725" y="5472113"/>
          <p14:tracePt t="42781" x="7172325" y="5497513"/>
          <p14:tracePt t="42789" x="7138988" y="5524500"/>
          <p14:tracePt t="42797" x="7096125" y="5549900"/>
          <p14:tracePt t="42909" x="7088188" y="5540375"/>
          <p14:tracePt t="42918" x="7088188" y="5514975"/>
          <p14:tracePt t="42925" x="7088188" y="5497513"/>
          <p14:tracePt t="42933" x="7088188" y="5489575"/>
          <p14:tracePt t="42941" x="7088188" y="5472113"/>
          <p14:tracePt t="42951" x="7096125" y="5456238"/>
          <p14:tracePt t="42959" x="7104063" y="5446713"/>
          <p14:tracePt t="42979" x="7113588" y="5421313"/>
          <p14:tracePt t="42982" x="7113588" y="5413375"/>
          <p14:tracePt t="42991" x="7129463" y="5395913"/>
          <p14:tracePt t="42998" x="7138988" y="5387975"/>
          <p14:tracePt t="43007" x="7138988" y="5380038"/>
          <p14:tracePt t="43014" x="7138988" y="5370513"/>
          <p14:tracePt t="43111" x="7146925" y="5370513"/>
          <p14:tracePt t="43135" x="7164388" y="5370513"/>
          <p14:tracePt t="43143" x="7180263" y="5380038"/>
          <p14:tracePt t="43150" x="7189788" y="5387975"/>
          <p14:tracePt t="43159" x="7215188" y="5387975"/>
          <p14:tracePt t="43167" x="7223125" y="5395913"/>
          <p14:tracePt t="43177" x="7232650" y="5405438"/>
          <p14:tracePt t="43184" x="7248525" y="5413375"/>
          <p14:tracePt t="43194" x="7258050" y="5413375"/>
          <p14:tracePt t="43200" x="7258050" y="5421313"/>
          <p14:tracePt t="43209" x="7265988" y="5421313"/>
          <p14:tracePt t="43230" x="7273925" y="5430838"/>
          <p14:tracePt t="43281" x="7283450" y="5430838"/>
          <p14:tracePt t="43337" x="7283450" y="5438775"/>
          <p14:tracePt t="43353" x="7299325" y="5456238"/>
          <p14:tracePt t="43360" x="7308850" y="5472113"/>
          <p14:tracePt t="43369" x="7316788" y="5489575"/>
          <p14:tracePt t="43377" x="7342188" y="5532438"/>
          <p14:tracePt t="43385" x="7359650" y="5549900"/>
          <p14:tracePt t="43392" x="7392988" y="5616575"/>
          <p14:tracePt t="43401" x="7410450" y="5659438"/>
          <p14:tracePt t="43409" x="7427913" y="5668963"/>
          <p14:tracePt t="43417" x="7453313" y="5694363"/>
          <p14:tracePt t="43424" x="7469188" y="5719763"/>
          <p14:tracePt t="43432" x="7486650" y="5735638"/>
          <p14:tracePt t="43440" x="7494588" y="5745163"/>
          <p14:tracePt t="43448" x="7512050" y="5753100"/>
          <p14:tracePt t="43457" x="7521575" y="5753100"/>
          <p14:tracePt t="43464" x="7529513" y="5753100"/>
          <p14:tracePt t="43489" x="7537450" y="5753100"/>
          <p14:tracePt t="43497" x="7546975" y="5753100"/>
          <p14:tracePt t="43505" x="7554913" y="5753100"/>
          <p14:tracePt t="43515" x="7580313" y="5735638"/>
          <p14:tracePt t="43520" x="7588250" y="5719763"/>
          <p14:tracePt t="43530" x="7605713" y="5710238"/>
          <p14:tracePt t="43538" x="7605713" y="5702300"/>
          <p14:tracePt t="43546" x="7623175" y="5684838"/>
          <p14:tracePt t="43554" x="7631113" y="5659438"/>
          <p14:tracePt t="43563" x="7639050" y="5651500"/>
          <p14:tracePt t="43570" x="7656513" y="5641975"/>
          <p14:tracePt t="43578" x="7656513" y="5616575"/>
          <p14:tracePt t="43586" x="7666038" y="5600700"/>
          <p14:tracePt t="43594" x="7681913" y="5583238"/>
          <p14:tracePt t="43603" x="7681913" y="5565775"/>
          <p14:tracePt t="43610" x="7691438" y="5549900"/>
          <p14:tracePt t="43619" x="7707313" y="5524500"/>
          <p14:tracePt t="43626" x="7707313" y="5514975"/>
          <p14:tracePt t="43634" x="7716838" y="5497513"/>
          <p14:tracePt t="43642" x="7716838" y="5489575"/>
          <p14:tracePt t="43674" x="7724775" y="5489575"/>
          <p14:tracePt t="43691" x="7732713" y="5489575"/>
          <p14:tracePt t="43698" x="7742238" y="5481638"/>
          <p14:tracePt t="43708" x="7750175" y="5472113"/>
          <p14:tracePt t="43714" x="7767638" y="5464175"/>
          <p14:tracePt t="43723" x="7800975" y="5446713"/>
          <p14:tracePt t="43730" x="7826375" y="5430838"/>
          <p14:tracePt t="43739" x="7869238" y="5405438"/>
          <p14:tracePt t="43747" x="7902575" y="5380038"/>
          <p14:tracePt t="43754" x="7945438" y="5353050"/>
          <p14:tracePt t="43763" x="7996238" y="5319713"/>
          <p14:tracePt t="43771" x="8047038" y="5268913"/>
          <p14:tracePt t="43779" x="8099425" y="5226050"/>
          <p14:tracePt t="43787" x="8132763" y="5192713"/>
          <p14:tracePt t="43796" x="8183563" y="5141913"/>
          <p14:tracePt t="43803" x="8243888" y="5073650"/>
          <p14:tracePt t="43813" x="8310563" y="5005388"/>
          <p14:tracePt t="43819" x="8362950" y="4946650"/>
          <p14:tracePt t="43830" x="8413750" y="4886325"/>
          <p14:tracePt t="43837" x="8455025" y="4835525"/>
          <p14:tracePt t="43846" x="8497888" y="4784725"/>
          <p14:tracePt t="43853" x="8548688" y="4699000"/>
          <p14:tracePt t="43861" x="8591550" y="4630738"/>
          <p14:tracePt t="43869" x="8651875" y="4529138"/>
          <p14:tracePt t="43876" x="8710613" y="4410075"/>
          <p14:tracePt t="43884" x="8743950" y="4333875"/>
          <p14:tracePt t="43892" x="8796338" y="4206875"/>
          <p14:tracePt t="43901" x="8837613" y="4052888"/>
          <p14:tracePt t="43908" x="8931275" y="3738563"/>
          <p14:tracePt t="43917" x="8982075" y="3560763"/>
          <p14:tracePt t="43924" x="9017000" y="3178175"/>
          <p14:tracePt t="43933" x="9058275" y="2820988"/>
          <p14:tracePt t="43941" x="9075738" y="2463800"/>
          <p14:tracePt t="43959" x="9075738" y="1776413"/>
          <p14:tracePt t="43964" x="9007475" y="1411288"/>
          <p14:tracePt t="43973" x="8948738" y="1206500"/>
          <p14:tracePt t="43980" x="8905875" y="1069975"/>
          <p14:tracePt t="43989" x="8821738" y="884238"/>
          <p14:tracePt t="43996" x="8728075" y="739775"/>
          <p14:tracePt t="44004" x="8642350" y="628650"/>
          <p14:tracePt t="44013" x="8480425" y="476250"/>
          <p14:tracePt t="44021" x="8353425" y="390525"/>
          <p14:tracePt t="44029" x="8251825" y="331788"/>
          <p14:tracePt t="44037" x="8056563" y="238125"/>
          <p14:tracePt t="44046" x="7851775" y="177800"/>
          <p14:tracePt t="44053" x="7742238" y="152400"/>
          <p14:tracePt t="44062" x="7537450" y="144463"/>
          <p14:tracePt t="44068" x="7402513" y="144463"/>
          <p14:tracePt t="44078" x="7291388" y="144463"/>
          <p14:tracePt t="44084" x="7129463" y="161925"/>
          <p14:tracePt t="44095" x="7010400" y="195263"/>
          <p14:tracePt t="44101" x="6858000" y="271463"/>
          <p14:tracePt t="44110" x="6764338" y="314325"/>
          <p14:tracePt t="44119" x="6543675" y="466725"/>
          <p14:tracePt t="44126" x="6416675" y="560388"/>
          <p14:tracePt t="44135" x="6262688" y="688975"/>
          <p14:tracePt t="44142" x="6084888" y="909638"/>
          <p14:tracePt t="44151" x="5973763" y="1054100"/>
          <p14:tracePt t="44158" x="5788025" y="1368425"/>
          <p14:tracePt t="44167" x="5668963" y="1639888"/>
          <p14:tracePt t="44175" x="5634038" y="1809750"/>
          <p14:tracePt t="44183" x="5557838" y="2200275"/>
          <p14:tracePt t="44191" x="5540375" y="2557463"/>
          <p14:tracePt t="44199" x="5540375" y="2813050"/>
          <p14:tracePt t="44207" x="5540375" y="2990850"/>
          <p14:tracePt t="44214" x="5565775" y="3322638"/>
          <p14:tracePt t="44223" x="5634038" y="3603625"/>
          <p14:tracePt t="44231" x="5684838" y="3781425"/>
          <p14:tracePt t="44239" x="5788025" y="4019550"/>
          <p14:tracePt t="44246" x="5872163" y="4214813"/>
          <p14:tracePt t="44254" x="5957888" y="4333875"/>
          <p14:tracePt t="44263" x="6110288" y="4521200"/>
          <p14:tracePt t="44271" x="6221413" y="4622800"/>
          <p14:tracePt t="44279" x="6313488" y="4708525"/>
          <p14:tracePt t="44286" x="6416675" y="4802188"/>
          <p14:tracePt t="44294" x="6561138" y="4903788"/>
          <p14:tracePt t="44303" x="6627813" y="4962525"/>
          <p14:tracePt t="44310" x="6688138" y="5013325"/>
          <p14:tracePt t="44319" x="6824663" y="5091113"/>
          <p14:tracePt t="44326" x="6858000" y="5106988"/>
          <p14:tracePt t="44334" x="6934200" y="5141913"/>
          <p14:tracePt t="44343" x="7027863" y="5183188"/>
          <p14:tracePt t="44350" x="7088188" y="5200650"/>
          <p14:tracePt t="44361" x="7138988" y="5208588"/>
          <p14:tracePt t="44367" x="7180263" y="5218113"/>
          <p14:tracePt t="44377" x="7223125" y="5235575"/>
          <p14:tracePt t="44383" x="7258050" y="5235575"/>
          <p14:tracePt t="44393" x="7299325" y="5243513"/>
          <p14:tracePt t="44401" x="7359650" y="5243513"/>
          <p14:tracePt t="44411" x="7478713" y="5251450"/>
          <p14:tracePt t="44416" x="7529513" y="5251450"/>
          <p14:tracePt t="44425" x="7605713" y="5260975"/>
          <p14:tracePt t="44432" x="7673975" y="5260975"/>
          <p14:tracePt t="44441" x="7775575" y="5260975"/>
          <p14:tracePt t="44449" x="7861300" y="5260975"/>
          <p14:tracePt t="44457" x="7945438" y="5260975"/>
          <p14:tracePt t="44464" x="8031163" y="5260975"/>
          <p14:tracePt t="44473" x="8064500" y="5260975"/>
          <p14:tracePt t="44481" x="8107363" y="5260975"/>
          <p14:tracePt t="44489" x="8140700" y="5251450"/>
          <p14:tracePt t="44497" x="8166100" y="5243513"/>
          <p14:tracePt t="44505" x="8183563" y="5226050"/>
          <p14:tracePt t="44512" x="8208963" y="5218113"/>
          <p14:tracePt t="44520" x="8234363" y="5208588"/>
          <p14:tracePt t="44529" x="8251825" y="5192713"/>
          <p14:tracePt t="44536" x="8285163" y="5167313"/>
          <p14:tracePt t="44544" x="8310563" y="5149850"/>
          <p14:tracePt t="44553" x="8335963" y="5116513"/>
          <p14:tracePt t="44560" x="8370888" y="5073650"/>
          <p14:tracePt t="44569" x="8404225" y="5022850"/>
          <p14:tracePt t="44576" x="8429625" y="4979988"/>
          <p14:tracePt t="44584" x="8464550" y="4911725"/>
          <p14:tracePt t="44592" x="8497888" y="4835525"/>
          <p14:tracePt t="44601" x="8515350" y="4775200"/>
          <p14:tracePt t="44608" x="8523288" y="4741863"/>
          <p14:tracePt t="44616" x="8540750" y="4708525"/>
          <p14:tracePt t="44627" x="8548688" y="4630738"/>
          <p14:tracePt t="44633" x="8566150" y="4589463"/>
          <p14:tracePt t="44643" x="8574088" y="4513263"/>
          <p14:tracePt t="44649" x="8583613" y="4452938"/>
          <p14:tracePt t="44659" x="8591550" y="4368800"/>
          <p14:tracePt t="44666" x="8616950" y="4240213"/>
          <p14:tracePt t="44674" x="8624888" y="4095750"/>
          <p14:tracePt t="44683" x="8642350" y="3960813"/>
          <p14:tracePt t="44690" x="8642350" y="3816350"/>
          <p14:tracePt t="44698" x="8642350" y="3662363"/>
          <p14:tracePt t="44707" x="8642350" y="3449638"/>
          <p14:tracePt t="44714" x="8642350" y="3271838"/>
          <p14:tracePt t="44723" x="8574088" y="2906713"/>
          <p14:tracePt t="44731" x="8507413" y="2651125"/>
          <p14:tracePt t="44739" x="8455025" y="2473325"/>
          <p14:tracePt t="44747" x="8378825" y="2235200"/>
          <p14:tracePt t="44755" x="8277225" y="2039938"/>
          <p14:tracePt t="44764" x="8201025" y="1920875"/>
          <p14:tracePt t="44771" x="8074025" y="1741488"/>
          <p14:tracePt t="44779" x="8021638" y="1665288"/>
          <p14:tracePt t="44786" x="7902575" y="1538288"/>
          <p14:tracePt t="44795" x="7810500" y="1452563"/>
          <p14:tracePt t="44804" x="7673975" y="1350963"/>
          <p14:tracePt t="44811" x="7529513" y="1266825"/>
          <p14:tracePt t="44820" x="7427913" y="1206500"/>
          <p14:tracePt t="44830" x="7334250" y="1181100"/>
          <p14:tracePt t="44835" x="7205663" y="1130300"/>
          <p14:tracePt t="44843" x="7121525" y="1112838"/>
          <p14:tracePt t="44851" x="7070725" y="1112838"/>
          <p14:tracePt t="44859" x="6977063" y="1112838"/>
          <p14:tracePt t="44866" x="6900863" y="1112838"/>
          <p14:tracePt t="44874" x="6807200" y="1112838"/>
          <p14:tracePt t="44893" x="6688138" y="1122363"/>
          <p14:tracePt t="44898" x="6594475" y="1155700"/>
          <p14:tracePt t="44910" x="6535738" y="1189038"/>
          <p14:tracePt t="44915" x="6457950" y="1223963"/>
          <p14:tracePt t="44926" x="6381750" y="1292225"/>
          <p14:tracePt t="44931" x="6288088" y="1360488"/>
          <p14:tracePt t="44942" x="6221413" y="1411288"/>
          <p14:tracePt t="44951" x="6143625" y="1495425"/>
          <p14:tracePt t="44959" x="6034088" y="1597025"/>
          <p14:tracePt t="44965" x="5948363" y="1690688"/>
          <p14:tracePt t="44974" x="5905500" y="1758950"/>
          <p14:tracePt t="44981" x="5829300" y="1878013"/>
          <p14:tracePt t="44989" x="5753100" y="1979613"/>
          <p14:tracePt t="44997" x="5694363" y="2082800"/>
          <p14:tracePt t="45005" x="5668963" y="2149475"/>
          <p14:tracePt t="45013" x="5608638" y="2278063"/>
          <p14:tracePt t="45021" x="5549900" y="2413000"/>
          <p14:tracePt t="45029" x="5497513" y="2524125"/>
          <p14:tracePt t="45037" x="5481638" y="2625725"/>
          <p14:tracePt t="45045" x="5456238" y="2701925"/>
          <p14:tracePt t="45053" x="5430838" y="2830513"/>
          <p14:tracePt t="45061" x="5430838" y="2974975"/>
          <p14:tracePt t="45069" x="5430838" y="3101975"/>
          <p14:tracePt t="45077" x="5430838" y="3211513"/>
          <p14:tracePt t="45085" x="5446713" y="3390900"/>
          <p14:tracePt t="45093" x="5472113" y="3517900"/>
          <p14:tracePt t="45101" x="5514975" y="3687763"/>
          <p14:tracePt t="45112" x="5532438" y="3790950"/>
          <p14:tracePt t="45116" x="5565775" y="3900488"/>
          <p14:tracePt t="45124" x="5591175" y="4002088"/>
          <p14:tracePt t="45133" x="5651500" y="4156075"/>
          <p14:tracePt t="45140" x="5684838" y="4232275"/>
          <p14:tracePt t="45150" x="5702300" y="4283075"/>
          <p14:tracePt t="45159" x="5753100" y="4359275"/>
          <p14:tracePt t="45166" x="5761038" y="4376738"/>
          <p14:tracePt t="45175" x="5778500" y="4410075"/>
          <p14:tracePt t="45182" x="5788025" y="4445000"/>
          <p14:tracePt t="45190" x="5803900" y="4470400"/>
          <p14:tracePt t="45198" x="5821363" y="4495800"/>
          <p14:tracePt t="45209" x="5854700" y="4529138"/>
          <p14:tracePt t="45215" x="5872163" y="4546600"/>
          <p14:tracePt t="45224" x="5880100" y="4564063"/>
          <p14:tracePt t="45231" x="5905500" y="4579938"/>
          <p14:tracePt t="45239" x="5957888" y="4622800"/>
          <p14:tracePt t="45247" x="5983288" y="4648200"/>
          <p14:tracePt t="45255" x="6016625" y="4673600"/>
          <p14:tracePt t="45263" x="6084888" y="4733925"/>
          <p14:tracePt t="45271" x="6135688" y="4775200"/>
          <p14:tracePt t="45279" x="6169025" y="4802188"/>
          <p14:tracePt t="45287" x="6237288" y="4852988"/>
          <p14:tracePt t="45295" x="6297613" y="4894263"/>
          <p14:tracePt t="45302" x="6365875" y="4937125"/>
          <p14:tracePt t="45310" x="6416675" y="4979988"/>
          <p14:tracePt t="45318" x="6450013" y="5005388"/>
          <p14:tracePt t="45327" x="6500813" y="5038725"/>
          <p14:tracePt t="45334" x="6551613" y="5091113"/>
          <p14:tracePt t="45342" x="6602413" y="5116513"/>
          <p14:tracePt t="45350" x="6619875" y="5132388"/>
          <p14:tracePt t="45358" x="6654800" y="5167313"/>
          <p14:tracePt t="45366" x="6721475" y="5226050"/>
          <p14:tracePt t="45375" x="6746875" y="5251450"/>
          <p14:tracePt t="45382" x="6764338" y="5276850"/>
          <p14:tracePt t="45391" x="6807200" y="5302250"/>
          <p14:tracePt t="45398" x="6832600" y="5327650"/>
          <p14:tracePt t="45410" x="6858000" y="5353050"/>
          <p14:tracePt t="45415" x="6865938" y="5362575"/>
          <p14:tracePt t="45425" x="6900863" y="5395913"/>
          <p14:tracePt t="45431" x="6926263" y="5405438"/>
          <p14:tracePt t="45439" x="6951663" y="5430838"/>
          <p14:tracePt t="45447" x="6985000" y="5446713"/>
          <p14:tracePt t="45455" x="7053263" y="5489575"/>
          <p14:tracePt t="45463" x="7096125" y="5514975"/>
          <p14:tracePt t="45474" x="7164388" y="5540375"/>
          <p14:tracePt t="45482" x="7240588" y="5575300"/>
          <p14:tracePt t="45487" x="7316788" y="5608638"/>
          <p14:tracePt t="45498" x="7377113" y="5641975"/>
          <p14:tracePt t="45503" x="7435850" y="5668963"/>
          <p14:tracePt t="45516" x="7512050" y="5702300"/>
          <p14:tracePt t="45519" x="7580313" y="5735638"/>
          <p14:tracePt t="45528" x="7639050" y="5770563"/>
          <p14:tracePt t="45536" x="7673975" y="5795963"/>
          <p14:tracePt t="45544" x="7716838" y="5821363"/>
          <p14:tracePt t="45553" x="7742238" y="5838825"/>
          <p14:tracePt t="45560" x="7758113" y="5854700"/>
          <p14:tracePt t="45568" x="7767638" y="5864225"/>
          <p14:tracePt t="48605" x="7767638" y="5854700"/>
          <p14:tracePt t="48615" x="7750175" y="5846763"/>
          <p14:tracePt t="48623" x="7732713" y="5829300"/>
          <p14:tracePt t="48631" x="7707313" y="5795963"/>
          <p14:tracePt t="48639" x="7681913" y="5770563"/>
          <p14:tracePt t="48646" x="7656513" y="5745163"/>
          <p14:tracePt t="48655" x="7631113" y="5735638"/>
          <p14:tracePt t="48663" x="7597775" y="5702300"/>
          <p14:tracePt t="48672" x="7580313" y="5694363"/>
          <p14:tracePt t="48679" x="7554913" y="5676900"/>
          <p14:tracePt t="48689" x="7529513" y="5659438"/>
          <p14:tracePt t="48695" x="7494588" y="5641975"/>
          <p14:tracePt t="48704" x="7469188" y="5626100"/>
          <p14:tracePt t="48711" x="7443788" y="5616575"/>
          <p14:tracePt t="48719" x="7410450" y="5600700"/>
          <p14:tracePt t="48729" x="7334250" y="5565775"/>
          <p14:tracePt t="48734" x="7291388" y="5549900"/>
          <p14:tracePt t="48742" x="7258050" y="5540375"/>
          <p14:tracePt t="48751" x="7180263" y="5524500"/>
          <p14:tracePt t="48758" x="7096125" y="5489575"/>
          <p14:tracePt t="48766" x="7035800" y="5472113"/>
          <p14:tracePt t="48774" x="6985000" y="5464175"/>
          <p14:tracePt t="48783" x="6908800" y="5446713"/>
          <p14:tracePt t="48790" x="6840538" y="5438775"/>
          <p14:tracePt t="48799" x="6756400" y="5421313"/>
          <p14:tracePt t="48806" x="6696075" y="5421313"/>
          <p14:tracePt t="48814" x="6662738" y="5413375"/>
          <p14:tracePt t="48823" x="6627813" y="5405438"/>
          <p14:tracePt t="48831" x="6602413" y="5405438"/>
          <p14:tracePt t="48839" x="6594475" y="5405438"/>
          <p14:tracePt t="48846" x="6577013" y="5395913"/>
          <p14:tracePt t="48854" x="6569075" y="5387975"/>
          <p14:tracePt t="48864" x="6561138" y="5387975"/>
          <p14:tracePt t="48872" x="6551613" y="5380038"/>
          <p14:tracePt t="48881" x="6543675" y="5370513"/>
          <p14:tracePt t="48888" x="6535738" y="5370513"/>
          <p14:tracePt t="48897" x="6526213" y="5370513"/>
          <p14:tracePt t="48904" x="6518275" y="5362575"/>
          <p14:tracePt t="48913" x="6500813" y="5353050"/>
          <p14:tracePt t="48920" x="6492875" y="5337175"/>
          <p14:tracePt t="48929" x="6475413" y="5337175"/>
          <p14:tracePt t="48937" x="6467475" y="5327650"/>
          <p14:tracePt t="48944" x="6457950" y="5319713"/>
          <p14:tracePt t="48953" x="6442075" y="5302250"/>
          <p14:tracePt t="48974" x="6432550" y="5302250"/>
          <p14:tracePt t="48977" x="6424613" y="5302250"/>
          <p14:tracePt t="48984" x="6424613" y="5294313"/>
          <p14:tracePt t="48992" x="6416675" y="5294313"/>
          <p14:tracePt t="49001" x="6407150" y="5286375"/>
          <p14:tracePt t="49017" x="6399213" y="5286375"/>
          <p14:tracePt t="49024" x="6391275" y="5286375"/>
          <p14:tracePt t="49033" x="6391275" y="5276850"/>
          <p14:tracePt t="49041" x="6381750" y="5276850"/>
          <p14:tracePt t="49058" x="6373813" y="5276850"/>
          <p14:tracePt t="49147" x="6373813" y="5260975"/>
          <p14:tracePt t="49153" x="6373813" y="5226050"/>
          <p14:tracePt t="49163" x="6373813" y="5183188"/>
          <p14:tracePt t="49169" x="6381750" y="5149850"/>
          <p14:tracePt t="49179" x="6416675" y="5048250"/>
          <p14:tracePt t="49185" x="6432550" y="4972050"/>
          <p14:tracePt t="49195" x="6457950" y="4878388"/>
          <p14:tracePt t="49205" x="6483350" y="4759325"/>
          <p14:tracePt t="49211" x="6500813" y="4657725"/>
          <p14:tracePt t="49219" x="6518275" y="4503738"/>
          <p14:tracePt t="49227" x="6551613" y="4341813"/>
          <p14:tracePt t="49235" x="6561138" y="4206875"/>
          <p14:tracePt t="49245" x="6577013" y="4113213"/>
          <p14:tracePt t="49251" x="6619875" y="3824288"/>
          <p14:tracePt t="49259" x="6627813" y="3679825"/>
          <p14:tracePt t="49267" x="6645275" y="3527425"/>
          <p14:tracePt t="49275" x="6654800" y="3441700"/>
          <p14:tracePt t="49283" x="6670675" y="3263900"/>
          <p14:tracePt t="49291" x="6670675" y="3178175"/>
          <p14:tracePt t="49298" x="6680200" y="3101975"/>
          <p14:tracePt t="49306" x="6680200" y="3033713"/>
          <p14:tracePt t="49314" x="6688138" y="2957513"/>
          <p14:tracePt t="49323" x="6688138" y="2906713"/>
          <p14:tracePt t="49331" x="6688138" y="2863850"/>
          <p14:tracePt t="49339" x="6688138" y="2813050"/>
          <p14:tracePt t="49346" x="6688138" y="2770188"/>
          <p14:tracePt t="49354" x="6688138" y="2736850"/>
          <p14:tracePt t="49363" x="6688138" y="2711450"/>
          <p14:tracePt t="49371" x="6680200" y="2660650"/>
          <p14:tracePt t="49379" x="6680200" y="2617788"/>
          <p14:tracePt t="49387" x="6670675" y="2574925"/>
          <p14:tracePt t="49394" x="6662738" y="2524125"/>
          <p14:tracePt t="49404" x="6645275" y="2481263"/>
          <p14:tracePt t="49410" x="6637338" y="2455863"/>
          <p14:tracePt t="49419" x="6627813" y="2413000"/>
          <p14:tracePt t="49429" x="6602413" y="2362200"/>
          <p14:tracePt t="49434" x="6586538" y="2311400"/>
          <p14:tracePt t="49444" x="6569075" y="2268538"/>
          <p14:tracePt t="49450" x="6551613" y="2235200"/>
          <p14:tracePt t="49461" x="6526213" y="2184400"/>
          <p14:tracePt t="49467" x="6483350" y="2116138"/>
          <p14:tracePt t="49477" x="6457950" y="2082800"/>
          <p14:tracePt t="49485" x="6442075" y="2055813"/>
          <p14:tracePt t="49492" x="6416675" y="2005013"/>
          <p14:tracePt t="49501" x="6373813" y="1963738"/>
          <p14:tracePt t="49508" x="6356350" y="1938338"/>
          <p14:tracePt t="49516" x="6323013" y="1903413"/>
          <p14:tracePt t="49524" x="6297613" y="1878013"/>
          <p14:tracePt t="49533" x="6280150" y="1852613"/>
          <p14:tracePt t="49542" x="6254750" y="1835150"/>
          <p14:tracePt t="49548" x="6229350" y="1819275"/>
          <p14:tracePt t="49557" x="6211888" y="1809750"/>
          <p14:tracePt t="49564" x="6203950" y="1809750"/>
          <p14:tracePt t="49574" x="6186488" y="1801813"/>
          <p14:tracePt t="49580" x="6178550" y="1793875"/>
          <p14:tracePt t="49588" x="6169025" y="1784350"/>
          <p14:tracePt t="49604" x="6161088" y="1784350"/>
          <p14:tracePt t="49621" x="6153150" y="1784350"/>
          <p14:tracePt t="49644" x="6143625" y="1784350"/>
          <p14:tracePt t="49653" x="6135688" y="1784350"/>
          <p14:tracePt t="49807" x="6127750" y="1793875"/>
          <p14:tracePt t="49815" x="6127750" y="1819275"/>
          <p14:tracePt t="49823" x="6118225" y="1835150"/>
          <p14:tracePt t="49831" x="6110288" y="1852613"/>
          <p14:tracePt t="49839" x="6102350" y="1903413"/>
          <p14:tracePt t="49846" x="6092825" y="1954213"/>
          <p14:tracePt t="49854" x="6084888" y="1989138"/>
          <p14:tracePt t="49862" x="6076950" y="2030413"/>
          <p14:tracePt t="49871" x="6067425" y="2065338"/>
          <p14:tracePt t="49879" x="6049963" y="2108200"/>
          <p14:tracePt t="49886" x="6034088" y="2174875"/>
          <p14:tracePt t="49895" x="6034088" y="2227263"/>
          <p14:tracePt t="49903" x="6024563" y="2303463"/>
          <p14:tracePt t="49911" x="6016625" y="2379663"/>
          <p14:tracePt t="49920" x="5999163" y="2438400"/>
          <p14:tracePt t="49926" x="5991225" y="2506663"/>
          <p14:tracePt t="49934" x="5983288" y="2608263"/>
          <p14:tracePt t="49959" x="5940425" y="2897188"/>
          <p14:tracePt t="49967" x="5915025" y="2974975"/>
          <p14:tracePt t="49974" x="5915025" y="3033713"/>
          <p14:tracePt t="49983" x="5897563" y="3094038"/>
          <p14:tracePt t="49992" x="5880100" y="3178175"/>
          <p14:tracePt t="50001" x="5872163" y="3254375"/>
          <p14:tracePt t="50008" x="5864225" y="3340100"/>
          <p14:tracePt t="50017" x="5864225" y="3408363"/>
          <p14:tracePt t="50026" x="5854700" y="3484563"/>
          <p14:tracePt t="50033" x="5854700" y="3543300"/>
          <p14:tracePt t="50043" x="5854700" y="3611563"/>
          <p14:tracePt t="50049" x="5854700" y="3697288"/>
          <p14:tracePt t="50060" x="5854700" y="3756025"/>
          <p14:tracePt t="50065" x="5846763" y="3824288"/>
          <p14:tracePt t="50076" x="5846763" y="3883025"/>
          <p14:tracePt t="50081" x="5846763" y="3925888"/>
          <p14:tracePt t="50091" x="5846763" y="3976688"/>
          <p14:tracePt t="50097" x="5846763" y="4062413"/>
          <p14:tracePt t="50105" x="5829300" y="4105275"/>
          <p14:tracePt t="50114" x="5829300" y="4146550"/>
          <p14:tracePt t="50121" x="5829300" y="4224338"/>
          <p14:tracePt t="50129" x="5821363" y="4265613"/>
          <p14:tracePt t="50137" x="5813425" y="4351338"/>
          <p14:tracePt t="50145" x="5813425" y="4410075"/>
          <p14:tracePt t="50152" x="5803900" y="4435475"/>
          <p14:tracePt t="50160" x="5795963" y="4486275"/>
          <p14:tracePt t="50169" x="5788025" y="4564063"/>
          <p14:tracePt t="50176" x="5788025" y="4622800"/>
          <p14:tracePt t="50184" x="5778500" y="4665663"/>
          <p14:tracePt t="50192" x="5778500" y="4708525"/>
          <p14:tracePt t="50201" x="5770563" y="4759325"/>
          <p14:tracePt t="50208" x="5761038" y="4818063"/>
          <p14:tracePt t="50217" x="5745163" y="4860925"/>
          <p14:tracePt t="50225" x="5745163" y="4919663"/>
          <p14:tracePt t="50233" x="5745163" y="4954588"/>
          <p14:tracePt t="50242" x="5745163" y="4979988"/>
          <p14:tracePt t="50249" x="5735638" y="5013325"/>
          <p14:tracePt t="50258" x="5735638" y="5048250"/>
          <p14:tracePt t="50264" x="5735638" y="5081588"/>
          <p14:tracePt t="50274" x="5735638" y="5124450"/>
          <p14:tracePt t="50280" x="5735638" y="5141913"/>
          <p14:tracePt t="50290" x="5735638" y="5167313"/>
          <p14:tracePt t="50296" x="5735638" y="5192713"/>
          <p14:tracePt t="50307" x="5735638" y="5200650"/>
          <p14:tracePt t="50313" x="5735638" y="5226050"/>
          <p14:tracePt t="50323" x="5735638" y="5251450"/>
          <p14:tracePt t="50331" x="5735638" y="5294313"/>
          <p14:tracePt t="50339" x="5735638" y="5302250"/>
          <p14:tracePt t="50347" x="5735638" y="5319713"/>
          <p14:tracePt t="50355" x="5735638" y="5327650"/>
          <p14:tracePt t="50362" x="5735638" y="5337175"/>
          <p14:tracePt t="50371" x="5735638" y="5353050"/>
          <p14:tracePt t="50378" x="5735638" y="5370513"/>
          <p14:tracePt t="50387" x="5735638" y="5387975"/>
          <p14:tracePt t="50394" x="5735638" y="5395913"/>
          <p14:tracePt t="50403" x="5735638" y="5413375"/>
          <p14:tracePt t="50411" x="5735638" y="5430838"/>
          <p14:tracePt t="50419" x="5735638" y="5446713"/>
          <p14:tracePt t="50426" x="5735638" y="5472113"/>
          <p14:tracePt t="50434" x="5735638" y="5481638"/>
          <p14:tracePt t="50587" x="5735638" y="5446713"/>
          <p14:tracePt t="50597" x="5735638" y="5413375"/>
          <p14:tracePt t="50605" x="5735638" y="5353050"/>
          <p14:tracePt t="50613" x="5735638" y="5294313"/>
          <p14:tracePt t="50621" x="5735638" y="5251450"/>
          <p14:tracePt t="50629" x="5735638" y="5149850"/>
          <p14:tracePt t="50637" x="5735638" y="5048250"/>
          <p14:tracePt t="50645" x="5735638" y="4860925"/>
          <p14:tracePt t="50653" x="5735638" y="4708525"/>
          <p14:tracePt t="50661" x="5735638" y="4579938"/>
          <p14:tracePt t="50669" x="5710238" y="4359275"/>
          <p14:tracePt t="50677" x="5694363" y="4171950"/>
          <p14:tracePt t="50685" x="5668963" y="4044950"/>
          <p14:tracePt t="50694" x="5659438" y="3900488"/>
          <p14:tracePt t="50701" x="5651500" y="3763963"/>
          <p14:tracePt t="50709" x="5651500" y="3646488"/>
          <p14:tracePt t="50717" x="5634038" y="3543300"/>
          <p14:tracePt t="50725" x="5634038" y="3433763"/>
          <p14:tracePt t="50734" x="5634038" y="3348038"/>
          <p14:tracePt t="50743" x="5634038" y="3254375"/>
          <p14:tracePt t="50749" x="5634038" y="3160713"/>
          <p14:tracePt t="50759" x="5634038" y="3119438"/>
          <p14:tracePt t="50765" x="5634038" y="3033713"/>
          <p14:tracePt t="50776" x="5634038" y="2922588"/>
          <p14:tracePt t="50781" x="5641975" y="2778125"/>
          <p14:tracePt t="50793" x="5641975" y="2711450"/>
          <p14:tracePt t="50797" x="5641975" y="2668588"/>
          <p14:tracePt t="50807" x="5641975" y="2625725"/>
          <p14:tracePt t="50814" x="5641975" y="2592388"/>
          <p14:tracePt t="50823" x="5651500" y="2557463"/>
          <p14:tracePt t="50829" x="5651500" y="2524125"/>
          <p14:tracePt t="50837" x="5651500" y="2481263"/>
          <p14:tracePt t="50847" x="5651500" y="2473325"/>
          <p14:tracePt t="50854" x="5651500" y="2430463"/>
          <p14:tracePt t="50864" x="5651500" y="2413000"/>
          <p14:tracePt t="50869" x="5651500" y="2405063"/>
          <p14:tracePt t="50879" x="5651500" y="2379663"/>
          <p14:tracePt t="50887" x="5651500" y="2362200"/>
          <p14:tracePt t="50895" x="5651500" y="2344738"/>
          <p14:tracePt t="50903" x="5651500" y="2328863"/>
          <p14:tracePt t="50911" x="5651500" y="2303463"/>
          <p14:tracePt t="50919" x="5651500" y="2286000"/>
          <p14:tracePt t="50927" x="5651500" y="2260600"/>
          <p14:tracePt t="50935" x="5651500" y="2227263"/>
          <p14:tracePt t="50944" x="5651500" y="2192338"/>
          <p14:tracePt t="50959" x="5641975" y="2124075"/>
          <p14:tracePt t="50966" x="5641975" y="2090738"/>
          <p14:tracePt t="50975" x="5634038" y="2055813"/>
          <p14:tracePt t="50983" x="5634038" y="2014538"/>
          <p14:tracePt t="50991" x="5634038" y="1989138"/>
          <p14:tracePt t="50999" x="5626100" y="1954213"/>
          <p14:tracePt t="51007" x="5626100" y="1938338"/>
          <p14:tracePt t="51014" x="5626100" y="1911350"/>
          <p14:tracePt t="51023" x="5626100" y="1870075"/>
          <p14:tracePt t="51031" x="5616575" y="1852613"/>
          <p14:tracePt t="51047" x="5616575" y="1844675"/>
          <p14:tracePt t="51635" x="5616575" y="1852613"/>
          <p14:tracePt t="51642" x="5616575" y="1878013"/>
          <p14:tracePt t="51650" x="5616575" y="1885950"/>
          <p14:tracePt t="51659" x="5616575" y="1903413"/>
          <p14:tracePt t="51667" x="5626100" y="1928813"/>
          <p14:tracePt t="51675" x="5634038" y="1946275"/>
          <p14:tracePt t="51685" x="5634038" y="1954213"/>
          <p14:tracePt t="51691" x="5634038" y="1971675"/>
          <p14:tracePt t="51701" x="5634038" y="1979613"/>
          <p14:tracePt t="51707" x="5634038" y="1997075"/>
          <p14:tracePt t="51717" x="5634038" y="2022475"/>
          <p14:tracePt t="51724" x="5634038" y="2030413"/>
          <p14:tracePt t="51733" x="5641975" y="2047875"/>
          <p14:tracePt t="51741" x="5641975" y="2073275"/>
          <p14:tracePt t="51749" x="5641975" y="2082800"/>
          <p14:tracePt t="51757" x="5641975" y="2098675"/>
          <p14:tracePt t="51765" x="5641975" y="2108200"/>
          <p14:tracePt t="51774" x="5641975" y="2124075"/>
          <p14:tracePt t="51780" x="5651500" y="2141538"/>
          <p14:tracePt t="51789" x="5651500" y="2159000"/>
          <p14:tracePt t="51796" x="5651500" y="2174875"/>
          <p14:tracePt t="51804" x="5651500" y="2200275"/>
          <p14:tracePt t="51813" x="5651500" y="2209800"/>
          <p14:tracePt t="51822" x="5651500" y="2243138"/>
          <p14:tracePt t="51828" x="5659438" y="2260600"/>
          <p14:tracePt t="51837" x="5659438" y="2278063"/>
          <p14:tracePt t="51844" x="5659438" y="2303463"/>
          <p14:tracePt t="51853" x="5659438" y="2344738"/>
          <p14:tracePt t="51860" x="5659438" y="2371725"/>
          <p14:tracePt t="51869" x="5659438" y="2387600"/>
          <p14:tracePt t="51877" x="5659438" y="2413000"/>
          <p14:tracePt t="51885" x="5659438" y="2430463"/>
          <p14:tracePt t="51893" x="5668963" y="2447925"/>
          <p14:tracePt t="51901" x="5668963" y="2463800"/>
          <p14:tracePt t="51908" x="5668963" y="2481263"/>
          <p14:tracePt t="51917" x="5668963" y="2498725"/>
          <p14:tracePt t="51926" x="5668963" y="2541588"/>
          <p14:tracePt t="51933" x="5668963" y="2566988"/>
          <p14:tracePt t="51942" x="5668963" y="2592388"/>
          <p14:tracePt t="51949" x="5668963" y="2617788"/>
          <p14:tracePt t="51962" x="5676900" y="2643188"/>
          <p14:tracePt t="51975" x="5676900" y="2668588"/>
          <p14:tracePt t="51981" x="5676900" y="2686050"/>
          <p14:tracePt t="51997" x="5676900" y="2693988"/>
          <p14:tracePt t="52024" x="5684838" y="2701925"/>
          <p14:tracePt t="52039" x="5684838" y="2711450"/>
          <p14:tracePt t="52055" x="5684838" y="2727325"/>
          <p14:tracePt t="52063" x="5684838" y="2752725"/>
          <p14:tracePt t="52071" x="5684838" y="2762250"/>
          <p14:tracePt t="52079" x="5684838" y="2787650"/>
          <p14:tracePt t="52087" x="5694363" y="2820988"/>
          <p14:tracePt t="52095" x="5694363" y="2863850"/>
          <p14:tracePt t="52104" x="5710238" y="2906713"/>
          <p14:tracePt t="52111" x="5710238" y="2982913"/>
          <p14:tracePt t="52119" x="5719763" y="3041650"/>
          <p14:tracePt t="52128" x="5727700" y="3101975"/>
          <p14:tracePt t="52135" x="5727700" y="3170238"/>
          <p14:tracePt t="52144" x="5735638" y="3254375"/>
          <p14:tracePt t="52151" x="5735638" y="3314700"/>
          <p14:tracePt t="52161" x="5753100" y="3459163"/>
          <p14:tracePt t="52166" x="5753100" y="3517900"/>
          <p14:tracePt t="52175" x="5753100" y="3654425"/>
          <p14:tracePt t="52183" x="5753100" y="3798888"/>
          <p14:tracePt t="52191" x="5753100" y="3935413"/>
          <p14:tracePt t="52198" x="5753100" y="4079875"/>
          <p14:tracePt t="52207" x="5753100" y="4189413"/>
          <p14:tracePt t="52214" x="5753100" y="4291013"/>
          <p14:tracePt t="52223" x="5753100" y="4359275"/>
          <p14:tracePt t="52231" x="5761038" y="4478338"/>
          <p14:tracePt t="52239" x="5761038" y="4529138"/>
          <p14:tracePt t="52247" x="5761038" y="4648200"/>
          <p14:tracePt t="52255" x="5761038" y="4733925"/>
          <p14:tracePt t="52265" x="5761038" y="4759325"/>
          <p14:tracePt t="52271" x="5770563" y="4818063"/>
          <p14:tracePt t="52281" x="5770563" y="4860925"/>
          <p14:tracePt t="52289" x="5770563" y="4903788"/>
          <p14:tracePt t="52297" x="5778500" y="4954588"/>
          <p14:tracePt t="52305" x="5778500" y="4997450"/>
          <p14:tracePt t="52313" x="5778500" y="5056188"/>
          <p14:tracePt t="52322" x="5788025" y="5116513"/>
          <p14:tracePt t="52329" x="5795963" y="5141913"/>
          <p14:tracePt t="52337" x="5795963" y="5192713"/>
          <p14:tracePt t="52345" x="5795963" y="5218113"/>
          <p14:tracePt t="52353" x="5803900" y="5260975"/>
          <p14:tracePt t="52361" x="5803900" y="5294313"/>
          <p14:tracePt t="52369" x="5803900" y="5327650"/>
          <p14:tracePt t="52378" x="5813425" y="5362575"/>
          <p14:tracePt t="52385" x="5813425" y="5380038"/>
          <p14:tracePt t="52394" x="5821363" y="5413375"/>
          <p14:tracePt t="52401" x="5821363" y="5446713"/>
          <p14:tracePt t="52411" x="5829300" y="5481638"/>
          <p14:tracePt t="52417" x="5838825" y="5524500"/>
          <p14:tracePt t="52425" x="5838825" y="5557838"/>
          <p14:tracePt t="52432" x="5846763" y="5600700"/>
          <p14:tracePt t="52441" x="5854700" y="5626100"/>
          <p14:tracePt t="52448" x="5854700" y="5659438"/>
          <p14:tracePt t="52457" x="5854700" y="5702300"/>
          <p14:tracePt t="52464" x="5854700" y="5727700"/>
          <p14:tracePt t="52473" x="5864225" y="5753100"/>
          <p14:tracePt t="52481" x="5864225" y="5788025"/>
          <p14:tracePt t="52489" x="5864225" y="5803900"/>
          <p14:tracePt t="52496" x="5864225" y="5838825"/>
          <p14:tracePt t="52504" x="5872163" y="5864225"/>
          <p14:tracePt t="52512" x="5872163" y="5889625"/>
          <p14:tracePt t="52524" x="5872163" y="5915025"/>
          <p14:tracePt t="52528" x="5872163" y="5940425"/>
          <p14:tracePt t="52539" x="5872163" y="5965825"/>
          <p14:tracePt t="52544" x="5880100" y="5983288"/>
          <p14:tracePt t="52555" x="5880100" y="6008688"/>
          <p14:tracePt t="52560" x="5880100" y="6042025"/>
          <p14:tracePt t="52571" x="5880100" y="6049963"/>
          <p14:tracePt t="52578" x="5880100" y="6059488"/>
          <p14:tracePt t="52587" x="5880100" y="6067425"/>
          <p14:tracePt t="52595" x="5880100" y="6076950"/>
          <p14:tracePt t="52619" x="5880100" y="6084888"/>
          <p14:tracePt t="58005" x="5880100" y="6076950"/>
          <p14:tracePt t="58011" x="5889625" y="6024563"/>
          <p14:tracePt t="58019" x="5897563" y="5965825"/>
          <p14:tracePt t="58027" x="5897563" y="5940425"/>
          <p14:tracePt t="58035" x="5905500" y="5889625"/>
          <p14:tracePt t="58043" x="5922963" y="5829300"/>
          <p14:tracePt t="58053" x="5932488" y="5795963"/>
          <p14:tracePt t="58061" x="5940425" y="5761038"/>
          <p14:tracePt t="58069" x="5948363" y="5719763"/>
          <p14:tracePt t="58077" x="5973763" y="5668963"/>
          <p14:tracePt t="58085" x="5973763" y="5651500"/>
          <p14:tracePt t="58095" x="5983288" y="5591175"/>
          <p14:tracePt t="58103" x="5999163" y="5464175"/>
          <p14:tracePt t="58110" x="6016625" y="5319713"/>
          <p14:tracePt t="58119" x="6024563" y="5183188"/>
          <p14:tracePt t="58125" x="6049963" y="5022850"/>
          <p14:tracePt t="58133" x="6067425" y="4894263"/>
          <p14:tracePt t="58140" x="6067425" y="4767263"/>
          <p14:tracePt t="58148" x="6067425" y="4470400"/>
          <p14:tracePt t="58156" x="6076950" y="4197350"/>
          <p14:tracePt t="58164" x="6076950" y="3857625"/>
          <p14:tracePt t="58173" x="6076950" y="3594100"/>
          <p14:tracePt t="58180" x="6076950" y="3390900"/>
          <p14:tracePt t="58189" x="6076950" y="3238500"/>
          <p14:tracePt t="58197" x="6067425" y="3109913"/>
          <p14:tracePt t="58204" x="6067425" y="2897188"/>
          <p14:tracePt t="58213" x="6067425" y="2752725"/>
          <p14:tracePt t="58221" x="6067425" y="2651125"/>
          <p14:tracePt t="58229" x="6067425" y="2608263"/>
          <p14:tracePt t="58237" x="6049963" y="2524125"/>
          <p14:tracePt t="58245" x="6042025" y="2463800"/>
          <p14:tracePt t="58253" x="6042025" y="2405063"/>
          <p14:tracePt t="58261" x="6034088" y="2319338"/>
          <p14:tracePt t="58269" x="6024563" y="2260600"/>
          <p14:tracePt t="58277" x="5999163" y="2200275"/>
          <p14:tracePt t="58285" x="5991225" y="2141538"/>
          <p14:tracePt t="58295" x="5983288" y="2065338"/>
          <p14:tracePt t="58301" x="5973763" y="2030413"/>
          <p14:tracePt t="58311" x="5965825" y="2014538"/>
          <p14:tracePt t="58317" x="5957888" y="1979613"/>
          <p14:tracePt t="58327" x="5957888" y="1946275"/>
          <p14:tracePt t="58335" x="5957888" y="1920875"/>
          <p14:tracePt t="58343" x="5948363" y="1885950"/>
          <p14:tracePt t="58349" x="5948363" y="1878013"/>
          <p14:tracePt t="58360" x="5940425" y="1835150"/>
          <p14:tracePt t="58367" x="5940425" y="1809750"/>
          <p14:tracePt t="58375" x="5932488" y="1784350"/>
          <p14:tracePt t="58383" x="5932488" y="1766888"/>
          <p14:tracePt t="58391" x="5932488" y="1751013"/>
          <p14:tracePt t="58399" x="5922963" y="1741488"/>
          <p14:tracePt t="58423" x="5922963" y="1733550"/>
          <p14:tracePt t="58673" x="5922963" y="1751013"/>
          <p14:tracePt t="58681" x="5922963" y="1776413"/>
          <p14:tracePt t="58689" x="5922963" y="1784350"/>
          <p14:tracePt t="58697" x="5915025" y="1801813"/>
          <p14:tracePt t="58705" x="5915025" y="1819275"/>
          <p14:tracePt t="58713" x="5905500" y="1827213"/>
          <p14:tracePt t="58721" x="5905500" y="1844675"/>
          <p14:tracePt t="58729" x="5905500" y="1860550"/>
          <p14:tracePt t="58737" x="5897563" y="1860550"/>
          <p14:tracePt t="58745" x="5897563" y="1878013"/>
          <p14:tracePt t="58753" x="5889625" y="1895475"/>
          <p14:tracePt t="58761" x="5889625" y="1903413"/>
          <p14:tracePt t="58769" x="5889625" y="1911350"/>
          <p14:tracePt t="58777" x="5889625" y="1920875"/>
          <p14:tracePt t="58785" x="5880100" y="1938338"/>
          <p14:tracePt t="58793" x="5872163" y="1954213"/>
          <p14:tracePt t="58801" x="5854700" y="1971675"/>
          <p14:tracePt t="58811" x="5838825" y="2005013"/>
          <p14:tracePt t="58816" x="5813425" y="2022475"/>
          <p14:tracePt t="58825" x="5795963" y="2039938"/>
          <p14:tracePt t="58833" x="5778500" y="2065338"/>
          <p14:tracePt t="58842" x="5753100" y="2090738"/>
          <p14:tracePt t="58849" x="5727700" y="2116138"/>
          <p14:tracePt t="58859" x="5702300" y="2141538"/>
          <p14:tracePt t="58865" x="5676900" y="2166938"/>
          <p14:tracePt t="58876" x="5626100" y="2200275"/>
          <p14:tracePt t="58883" x="5600700" y="2227263"/>
          <p14:tracePt t="58888" x="5565775" y="2268538"/>
          <p14:tracePt t="58899" x="5497513" y="2319338"/>
          <p14:tracePt t="58904" x="5446713" y="2371725"/>
          <p14:tracePt t="58914" x="5405438" y="2413000"/>
          <p14:tracePt t="58920" x="5353050" y="2463800"/>
          <p14:tracePt t="58931" x="5302250" y="2541588"/>
          <p14:tracePt t="58937" x="5235575" y="2625725"/>
          <p14:tracePt t="58947" x="5175250" y="2711450"/>
          <p14:tracePt t="58955" x="5091113" y="2830513"/>
          <p14:tracePt t="58962" x="5022850" y="2940050"/>
          <p14:tracePt t="58971" x="4972050" y="3025775"/>
          <p14:tracePt t="58979" x="4903788" y="3144838"/>
          <p14:tracePt t="58987" x="4827588" y="3279775"/>
          <p14:tracePt t="58995" x="4784725" y="3355975"/>
          <p14:tracePt t="59005" x="4759325" y="3424238"/>
          <p14:tracePt t="59011" x="4708525" y="3502025"/>
          <p14:tracePt t="59022" x="4691063" y="3560763"/>
          <p14:tracePt t="59026" x="4673600" y="3611563"/>
          <p14:tracePt t="59035" x="4648200" y="3654425"/>
          <p14:tracePt t="59043" x="4630738" y="3687763"/>
          <p14:tracePt t="59051" x="4622800" y="3722688"/>
          <p14:tracePt t="59058" x="4605338" y="3773488"/>
          <p14:tracePt t="59066" x="4597400" y="3798888"/>
          <p14:tracePt t="59075" x="4579938" y="3875088"/>
          <p14:tracePt t="59083" x="4572000" y="3917950"/>
          <p14:tracePt t="59091" x="4546600" y="3976688"/>
          <p14:tracePt t="59099" x="4538663" y="4037013"/>
          <p14:tracePt t="59109" x="4503738" y="4130675"/>
          <p14:tracePt t="59115" x="4495800" y="4189413"/>
          <p14:tracePt t="59125" x="4486275" y="4232275"/>
          <p14:tracePt t="59131" x="4478338" y="4283075"/>
          <p14:tracePt t="59139" x="4470400" y="4341813"/>
          <p14:tracePt t="59147" x="4470400" y="4384675"/>
          <p14:tracePt t="59155" x="4470400" y="4419600"/>
          <p14:tracePt t="59163" x="4470400" y="4435475"/>
          <p14:tracePt t="59171" x="4470400" y="4470400"/>
          <p14:tracePt t="59179" x="4470400" y="4495800"/>
          <p14:tracePt t="59187" x="4470400" y="4513263"/>
          <p14:tracePt t="59197" x="4470400" y="4554538"/>
          <p14:tracePt t="59206" x="4470400" y="4589463"/>
          <p14:tracePt t="59213" x="4470400" y="4614863"/>
          <p14:tracePt t="59221" x="4470400" y="4648200"/>
          <p14:tracePt t="59229" x="4478338" y="4683125"/>
          <p14:tracePt t="59237" x="4486275" y="4708525"/>
          <p14:tracePt t="59245" x="4495800" y="4733925"/>
          <p14:tracePt t="59253" x="4503738" y="4759325"/>
          <p14:tracePt t="59261" x="4513263" y="4802188"/>
          <p14:tracePt t="59269" x="4513263" y="4835525"/>
          <p14:tracePt t="59277" x="4538663" y="4868863"/>
          <p14:tracePt t="59285" x="4546600" y="4911725"/>
          <p14:tracePt t="59293" x="4564063" y="4954588"/>
          <p14:tracePt t="59301" x="4579938" y="5013325"/>
          <p14:tracePt t="59310" x="4597400" y="5048250"/>
          <p14:tracePt t="59316" x="4622800" y="5081588"/>
          <p14:tracePt t="59324" x="4640263" y="5116513"/>
          <p14:tracePt t="59333" x="4683125" y="5167313"/>
          <p14:tracePt t="59340" x="4716463" y="5218113"/>
          <p14:tracePt t="59349" x="4741863" y="5260975"/>
          <p14:tracePt t="59358" x="4767263" y="5276850"/>
          <p14:tracePt t="59364" x="4810125" y="5327650"/>
          <p14:tracePt t="59373" x="4852988" y="5380038"/>
          <p14:tracePt t="59380" x="4929188" y="5464175"/>
          <p14:tracePt t="59389" x="4997450" y="5514975"/>
          <p14:tracePt t="59396" x="5056188" y="5575300"/>
          <p14:tracePt t="59405" x="5132388" y="5616575"/>
          <p14:tracePt t="59413" x="5218113" y="5668963"/>
          <p14:tracePt t="59421" x="5276850" y="5710238"/>
          <p14:tracePt t="59429" x="5327650" y="5745163"/>
          <p14:tracePt t="59437" x="5380038" y="5788025"/>
          <p14:tracePt t="59447" x="5438775" y="5813425"/>
          <p14:tracePt t="59453" x="5481638" y="5846763"/>
          <p14:tracePt t="59463" x="5497513" y="5854700"/>
          <p14:tracePt t="59469" x="5540375" y="5889625"/>
          <p14:tracePt t="59480" x="5575300" y="5915025"/>
          <p14:tracePt t="59484" x="5600700" y="5932488"/>
          <p14:tracePt t="59494" x="5634038" y="5957888"/>
          <p14:tracePt t="59503" x="5668963" y="5973763"/>
          <p14:tracePt t="59510" x="5702300" y="5991225"/>
          <p14:tracePt t="59518" x="5727700" y="5999163"/>
          <p14:tracePt t="59527" x="5753100" y="6008688"/>
          <p14:tracePt t="59535" x="5770563" y="6016625"/>
          <p14:tracePt t="59543" x="5788025" y="6016625"/>
          <p14:tracePt t="59551" x="5803900" y="6024563"/>
          <p14:tracePt t="59558" x="5813425" y="6024563"/>
          <p14:tracePt t="59566" x="5821363" y="6034088"/>
          <p14:tracePt t="59575" x="5838825" y="6034088"/>
          <p14:tracePt t="59590" x="5854700" y="6034088"/>
          <p14:tracePt t="59599" x="5864225" y="6034088"/>
          <p14:tracePt t="59606" x="5880100" y="6034088"/>
          <p14:tracePt t="59614" x="5897563" y="6034088"/>
          <p14:tracePt t="59623" x="5915025" y="6034088"/>
          <p14:tracePt t="59630" x="5940425" y="6034088"/>
          <p14:tracePt t="59639" x="5965825" y="6034088"/>
          <p14:tracePt t="59647" x="5983288" y="6034088"/>
          <p14:tracePt t="59654" x="5999163" y="6034088"/>
          <p14:tracePt t="59663" x="6008688" y="6034088"/>
          <p14:tracePt t="60333" x="6008688" y="6024563"/>
          <p14:tracePt t="60341" x="6008688" y="5999163"/>
          <p14:tracePt t="60349" x="6008688" y="5965825"/>
          <p14:tracePt t="60357" x="6008688" y="5905500"/>
          <p14:tracePt t="60365" x="6008688" y="5829300"/>
          <p14:tracePt t="60377" x="6008688" y="5770563"/>
          <p14:tracePt t="60381" x="6008688" y="5702300"/>
          <p14:tracePt t="60389" x="6008688" y="5600700"/>
          <p14:tracePt t="60396" x="6008688" y="5514975"/>
          <p14:tracePt t="60404" x="6008688" y="5464175"/>
          <p14:tracePt t="60413" x="6008688" y="5380038"/>
          <p14:tracePt t="60421" x="6008688" y="5327650"/>
          <p14:tracePt t="60428" x="6008688" y="5302250"/>
          <p14:tracePt t="60437" x="6008688" y="5260975"/>
          <p14:tracePt t="60444" x="6008688" y="5200650"/>
          <p14:tracePt t="60453" x="6008688" y="5157788"/>
          <p14:tracePt t="60460" x="6008688" y="5124450"/>
          <p14:tracePt t="60469" x="6008688" y="5099050"/>
          <p14:tracePt t="60476" x="6008688" y="5073650"/>
          <p14:tracePt t="60484" x="5999163" y="5022850"/>
          <p14:tracePt t="60492" x="5999163" y="5005388"/>
          <p14:tracePt t="60501" x="5991225" y="4987925"/>
          <p14:tracePt t="60509" x="5991225" y="4972050"/>
          <p14:tracePt t="60516" x="5991225" y="4962525"/>
          <p14:tracePt t="60526" x="5991225" y="4946650"/>
          <p14:tracePt t="60541" x="5991225" y="4937125"/>
          <p14:tracePt t="60557" x="5991225" y="4929188"/>
          <p14:tracePt t="60574" x="5991225" y="4919663"/>
          <p14:tracePt t="60604" x="5991225" y="4911725"/>
          <p14:tracePt t="60614" x="5991225" y="4903788"/>
          <p14:tracePt t="60638" x="5991225" y="4894263"/>
          <p14:tracePt t="60647" x="5991225" y="4886325"/>
          <p14:tracePt t="60654" x="5991225" y="4878388"/>
          <p14:tracePt t="60687" x="5991225" y="4868863"/>
          <p14:tracePt t="60719" x="5991225" y="4860925"/>
          <p14:tracePt t="60751" x="5991225" y="4852988"/>
          <p14:tracePt t="60759" x="5991225" y="4843463"/>
          <p14:tracePt t="60767" x="5991225" y="4835525"/>
          <p14:tracePt t="60775" x="5991225" y="4818063"/>
          <p14:tracePt t="60783" x="5991225" y="4810125"/>
          <p14:tracePt t="60793" x="5991225" y="4802188"/>
          <p14:tracePt t="60799" x="5991225" y="4784725"/>
          <p14:tracePt t="60809" x="5983288" y="4775200"/>
          <p14:tracePt t="60815" x="5983288" y="4759325"/>
          <p14:tracePt t="60825" x="5983288" y="4741863"/>
          <p14:tracePt t="60831" x="5973763" y="4733925"/>
          <p14:tracePt t="60840" x="5973763" y="4716463"/>
          <p14:tracePt t="60847" x="5973763" y="4699000"/>
          <p14:tracePt t="60855" x="5973763" y="4691063"/>
          <p14:tracePt t="60863" x="5973763" y="4673600"/>
          <p14:tracePt t="60873" x="5973763" y="4665663"/>
          <p14:tracePt t="60879" x="5965825" y="4648200"/>
          <p14:tracePt t="60889" x="5965825" y="4640263"/>
          <p14:tracePt t="60896" x="5965825" y="4630738"/>
          <p14:tracePt t="60904" x="5965825" y="4622800"/>
          <p14:tracePt t="60921" x="5965825" y="4614863"/>
          <p14:tracePt t="60937" x="5965825" y="4597400"/>
          <p14:tracePt t="60945" x="5965825" y="4589463"/>
          <p14:tracePt t="60961" x="5965825" y="4572000"/>
          <p14:tracePt t="60977" x="5965825" y="4538663"/>
          <p14:tracePt t="60985" x="5965825" y="4521200"/>
          <p14:tracePt t="60992" x="5965825" y="4513263"/>
          <p14:tracePt t="61001" x="5965825" y="4495800"/>
          <p14:tracePt t="61009" x="5973763" y="4478338"/>
          <p14:tracePt t="61026" x="5973763" y="4470400"/>
          <p14:tracePt t="61033" x="5973763" y="4452938"/>
          <p14:tracePt t="61041" x="5983288" y="4452938"/>
          <p14:tracePt t="61049" x="5983288" y="4435475"/>
          <p14:tracePt t="61058" x="5983288" y="4427538"/>
          <p14:tracePt t="61089" x="5983288" y="4419600"/>
          <p14:tracePt t="61325" x="5983288" y="4410075"/>
          <p14:tracePt t="61404" x="5983288" y="4402138"/>
          <p14:tracePt t="61444" x="5983288" y="4394200"/>
          <p14:tracePt t="61751" x="5983288" y="4384675"/>
          <p14:tracePt t="61831" x="5983288" y="4368800"/>
          <p14:tracePt t="61841" x="5991225" y="4341813"/>
          <p14:tracePt t="61847" x="6008688" y="4300538"/>
          <p14:tracePt t="61855" x="6042025" y="4240213"/>
          <p14:tracePt t="61863" x="6059488" y="4189413"/>
          <p14:tracePt t="61871" x="6092825" y="4130675"/>
          <p14:tracePt t="61879" x="6110288" y="4037013"/>
          <p14:tracePt t="61887" x="6135688" y="3951288"/>
          <p14:tracePt t="61896" x="6143625" y="3908425"/>
          <p14:tracePt t="61903" x="6169025" y="3806825"/>
          <p14:tracePt t="61911" x="6178550" y="3730625"/>
          <p14:tracePt t="61919" x="6178550" y="3646488"/>
          <p14:tracePt t="61928" x="6178550" y="3578225"/>
          <p14:tracePt t="61935" x="6178550" y="3527425"/>
          <p14:tracePt t="61944" x="6178550" y="3441700"/>
          <p14:tracePt t="61951" x="6178550" y="3373438"/>
          <p14:tracePt t="61959" x="6178550" y="3330575"/>
          <p14:tracePt t="61980" x="6161088" y="3238500"/>
          <p14:tracePt t="61983" x="6153150" y="3203575"/>
          <p14:tracePt t="61996" x="6143625" y="3170238"/>
          <p14:tracePt t="61999" x="6135688" y="3144838"/>
          <p14:tracePt t="62009" x="6127750" y="3101975"/>
          <p14:tracePt t="62015" x="6127750" y="3084513"/>
          <p14:tracePt t="62027" x="6118225" y="3067050"/>
          <p14:tracePt t="62031" x="6110288" y="3041650"/>
          <p14:tracePt t="62044" x="6110288" y="3025775"/>
          <p14:tracePt t="62049" x="6102350" y="3008313"/>
          <p14:tracePt t="62059" x="6102350" y="2990850"/>
          <p14:tracePt t="62065" x="6092825" y="2965450"/>
          <p14:tracePt t="62075" x="6084888" y="2949575"/>
          <p14:tracePt t="62081" x="6076950" y="2922588"/>
          <p14:tracePt t="62089" x="6076950" y="2897188"/>
          <p14:tracePt t="62097" x="6067425" y="2871788"/>
          <p14:tracePt t="62105" x="6067425" y="2863850"/>
          <p14:tracePt t="62113" x="6059488" y="2846388"/>
          <p14:tracePt t="62121" x="6059488" y="2830513"/>
          <p14:tracePt t="62128" x="6049963" y="2820988"/>
          <p14:tracePt t="62137" x="6049963" y="2805113"/>
          <p14:tracePt t="62144" x="6042025" y="2787650"/>
          <p14:tracePt t="62153" x="6034088" y="2778125"/>
          <p14:tracePt t="62160" x="6024563" y="2762250"/>
          <p14:tracePt t="62169" x="6024563" y="2744788"/>
          <p14:tracePt t="62177" x="6016625" y="2736850"/>
          <p14:tracePt t="62185" x="6016625" y="2711450"/>
          <p14:tracePt t="62195" x="6016625" y="2693988"/>
          <p14:tracePt t="62201" x="6008688" y="2676525"/>
          <p14:tracePt t="62210" x="5999163" y="2668588"/>
          <p14:tracePt t="62217" x="5999163" y="2651125"/>
          <p14:tracePt t="62233" x="5991225" y="2643188"/>
          <p14:tracePt t="62257" x="5991225" y="2633663"/>
          <p14:tracePt t="62482" x="5999163" y="2633663"/>
          <p14:tracePt t="62490" x="5999163" y="2643188"/>
          <p14:tracePt t="62522" x="6008688" y="2651125"/>
          <p14:tracePt t="62539" x="6008688" y="2660650"/>
          <p14:tracePt t="62546" x="6016625" y="2660650"/>
          <p14:tracePt t="62563" x="6016625" y="2668588"/>
          <p14:tracePt t="62578" x="6016625" y="2676525"/>
          <p14:tracePt t="62914" x="6016625" y="2686050"/>
          <p14:tracePt t="63194" x="6016625" y="2693988"/>
          <p14:tracePt t="63217" x="6016625" y="2701925"/>
          <p14:tracePt t="63241" x="6016625" y="2711450"/>
          <p14:tracePt t="63249" x="6016625" y="2719388"/>
          <p14:tracePt t="63257" x="6016625" y="2727325"/>
          <p14:tracePt t="63266" x="6016625" y="2736850"/>
          <p14:tracePt t="63274" x="6016625" y="2744788"/>
          <p14:tracePt t="63283" x="6016625" y="2752725"/>
          <p14:tracePt t="63289" x="6016625" y="2770188"/>
          <p14:tracePt t="63299" x="6016625" y="2787650"/>
          <p14:tracePt t="63305" x="6016625" y="2795588"/>
          <p14:tracePt t="63314" x="6016625" y="2813050"/>
          <p14:tracePt t="63321" x="6016625" y="2830513"/>
          <p14:tracePt t="63329" x="6016625" y="2846388"/>
          <p14:tracePt t="63337" x="6016625" y="2863850"/>
          <p14:tracePt t="63353" x="6016625" y="2881313"/>
          <p14:tracePt t="63361" x="6016625" y="2889250"/>
          <p14:tracePt t="63369" x="6016625" y="2897188"/>
          <p14:tracePt t="63377" x="6016625" y="2914650"/>
          <p14:tracePt t="63402" x="6016625" y="2932113"/>
          <p14:tracePt t="63408" x="6016625" y="2940050"/>
          <p14:tracePt t="63433" x="6016625" y="2949575"/>
          <p14:tracePt t="63442" x="6016625" y="2957513"/>
          <p14:tracePt t="63458" x="6016625" y="2965450"/>
          <p14:tracePt t="63466" x="6016625" y="2982913"/>
          <p14:tracePt t="63482" x="6016625" y="2990850"/>
          <p14:tracePt t="63490" x="6016625" y="3000375"/>
          <p14:tracePt t="63498" x="6016625" y="3008313"/>
          <p14:tracePt t="63507" x="6016625" y="3016250"/>
          <p14:tracePt t="63514" x="6016625" y="3025775"/>
          <p14:tracePt t="63522" x="6016625" y="3033713"/>
          <p14:tracePt t="63530" x="6016625" y="3041650"/>
          <p14:tracePt t="63539" x="6016625" y="3051175"/>
          <p14:tracePt t="63547" x="6016625" y="3059113"/>
          <p14:tracePt t="63554" x="6016625" y="3076575"/>
          <p14:tracePt t="63563" x="6016625" y="3084513"/>
          <p14:tracePt t="63570" x="6016625" y="3094038"/>
          <p14:tracePt t="63578" x="6016625" y="3101975"/>
          <p14:tracePt t="63586" x="6016625" y="3119438"/>
          <p14:tracePt t="63594" x="6016625" y="3135313"/>
          <p14:tracePt t="63602" x="6016625" y="3144838"/>
          <p14:tracePt t="63610" x="6016625" y="3170238"/>
          <p14:tracePt t="63618" x="6024563" y="3203575"/>
          <p14:tracePt t="63626" x="6024563" y="3221038"/>
          <p14:tracePt t="63635" x="6024563" y="3246438"/>
          <p14:tracePt t="63642" x="6024563" y="3271838"/>
          <p14:tracePt t="63651" x="6024563" y="3279775"/>
          <p14:tracePt t="63659" x="6024563" y="3305175"/>
          <p14:tracePt t="63668" x="6024563" y="3330575"/>
          <p14:tracePt t="63675" x="6024563" y="3340100"/>
          <p14:tracePt t="63685" x="6024563" y="3365500"/>
          <p14:tracePt t="63692" x="6024563" y="3408363"/>
          <p14:tracePt t="63699" x="6024563" y="3433763"/>
          <p14:tracePt t="63709" x="6024563" y="3449638"/>
          <p14:tracePt t="63717" x="6024563" y="3475038"/>
          <p14:tracePt t="63726" x="6024563" y="3492500"/>
          <p14:tracePt t="63733" x="6024563" y="3509963"/>
          <p14:tracePt t="63742" x="6024563" y="3535363"/>
          <p14:tracePt t="63749" x="6024563" y="3560763"/>
          <p14:tracePt t="63759" x="6016625" y="3568700"/>
          <p14:tracePt t="63765" x="6016625" y="3586163"/>
          <p14:tracePt t="63775" x="6016625" y="3611563"/>
          <p14:tracePt t="63781" x="6008688" y="3646488"/>
          <p14:tracePt t="63790" x="6008688" y="3654425"/>
          <p14:tracePt t="63797" x="6008688" y="3671888"/>
          <p14:tracePt t="63805" x="6008688" y="3687763"/>
          <p14:tracePt t="63814" x="5999163" y="3713163"/>
          <p14:tracePt t="63821" x="5999163" y="3738563"/>
          <p14:tracePt t="63830" x="5991225" y="3763963"/>
          <p14:tracePt t="63837" x="5991225" y="3781425"/>
          <p14:tracePt t="63846" x="5991225" y="3798888"/>
          <p14:tracePt t="63853" x="5991225" y="3824288"/>
          <p14:tracePt t="63861" x="5991225" y="3841750"/>
          <p14:tracePt t="63870" x="5983288" y="3857625"/>
          <p14:tracePt t="63877" x="5983288" y="3867150"/>
          <p14:tracePt t="63885" x="5983288" y="3875088"/>
          <p14:tracePt t="63893" x="5983288" y="3900488"/>
          <p14:tracePt t="63901" x="5983288" y="3917950"/>
          <p14:tracePt t="63909" x="5983288" y="3925888"/>
          <p14:tracePt t="63917" x="5983288" y="3935413"/>
          <p14:tracePt t="63925" x="5983288" y="3943350"/>
          <p14:tracePt t="63933" x="5983288" y="3951288"/>
          <p14:tracePt t="63941" x="5983288" y="3960813"/>
          <p14:tracePt t="63958" x="5983288" y="3968750"/>
          <p14:tracePt t="63968" x="5983288" y="3976688"/>
          <p14:tracePt t="63991" x="5983288" y="3986213"/>
          <p14:tracePt t="64008" x="5983288" y="3994150"/>
          <p14:tracePt t="64144" x="5983288" y="4002088"/>
          <p14:tracePt t="64159" x="5983288" y="4027488"/>
          <p14:tracePt t="64167" x="5983288" y="4037013"/>
          <p14:tracePt t="64175" x="5983288" y="4052888"/>
          <p14:tracePt t="64183" x="5983288" y="4079875"/>
          <p14:tracePt t="64193" x="5983288" y="4095750"/>
          <p14:tracePt t="64201" x="5983288" y="4121150"/>
          <p14:tracePt t="64206" x="5983288" y="4146550"/>
          <p14:tracePt t="64216" x="5983288" y="4164013"/>
          <p14:tracePt t="64225" x="5983288" y="4181475"/>
          <p14:tracePt t="64233" x="5983288" y="4206875"/>
          <p14:tracePt t="64239" x="5983288" y="4224338"/>
          <p14:tracePt t="64248" x="5983288" y="4232275"/>
          <p14:tracePt t="64259" x="5983288" y="4249738"/>
          <p14:tracePt t="64275" x="5983288" y="4265613"/>
          <p14:tracePt t="64289" x="5983288" y="4275138"/>
          <p14:tracePt t="64297" x="5983288" y="4283075"/>
          <p14:tracePt t="64305" x="5983288" y="4291013"/>
          <p14:tracePt t="64337" x="5983288" y="4300538"/>
          <p14:tracePt t="64586" x="5983288" y="4308475"/>
          <p14:tracePt t="64618" x="5983288" y="4316413"/>
          <p14:tracePt t="64659" x="5983288" y="4325938"/>
          <p14:tracePt t="71029" x="5965825" y="4325938"/>
          <p14:tracePt t="71037" x="5957888" y="4325938"/>
          <p14:tracePt t="71043" x="5940425" y="4333875"/>
          <p14:tracePt t="71053" x="5880100" y="4351338"/>
          <p14:tracePt t="71061" x="5846763" y="4368800"/>
          <p14:tracePt t="71069" x="5745163" y="4410075"/>
          <p14:tracePt t="71077" x="5676900" y="4435475"/>
          <p14:tracePt t="71085" x="5634038" y="4445000"/>
          <p14:tracePt t="71096" x="5575300" y="4460875"/>
          <p14:tracePt t="71100" x="5481638" y="4486275"/>
          <p14:tracePt t="71108" x="5438775" y="4495800"/>
          <p14:tracePt t="71117" x="5405438" y="4503738"/>
          <p14:tracePt t="71124" x="5370513" y="4503738"/>
          <p14:tracePt t="71133" x="5353050" y="4513263"/>
          <p14:tracePt t="71140" x="5345113" y="4513263"/>
          <p14:tracePt t="71148" x="5337175" y="4513263"/>
          <p14:tracePt t="71205" x="5319713" y="4513263"/>
          <p14:tracePt t="71213" x="5302250" y="4503738"/>
          <p14:tracePt t="71221" x="5294313" y="4495800"/>
          <p14:tracePt t="71229" x="5268913" y="4478338"/>
          <p14:tracePt t="71237" x="5235575" y="4452938"/>
          <p14:tracePt t="71244" x="5208588" y="4435475"/>
          <p14:tracePt t="71253" x="5175250" y="4419600"/>
          <p14:tracePt t="71262" x="5149850" y="4394200"/>
          <p14:tracePt t="71269" x="5091113" y="4376738"/>
          <p14:tracePt t="71276" x="5038725" y="4351338"/>
          <p14:tracePt t="71284" x="4962525" y="4316413"/>
          <p14:tracePt t="71292" x="4911725" y="4291013"/>
          <p14:tracePt t="71303" x="4852988" y="4265613"/>
          <p14:tracePt t="71311" x="4802188" y="4240213"/>
          <p14:tracePt t="71318" x="4741863" y="4214813"/>
          <p14:tracePt t="71327" x="4648200" y="4181475"/>
          <p14:tracePt t="71334" x="4605338" y="4171950"/>
          <p14:tracePt t="71342" x="4529138" y="4146550"/>
          <p14:tracePt t="71351" x="4470400" y="4138613"/>
          <p14:tracePt t="71359" x="4402138" y="4130675"/>
          <p14:tracePt t="71366" x="4341813" y="4130675"/>
          <p14:tracePt t="71374" x="4300538" y="4130675"/>
          <p14:tracePt t="71382" x="4265613" y="4130675"/>
          <p14:tracePt t="71392" x="4240213" y="4130675"/>
          <p14:tracePt t="71399" x="4214813" y="4138613"/>
          <p14:tracePt t="71409" x="4197350" y="4146550"/>
          <p14:tracePt t="71415" x="4181475" y="4146550"/>
          <p14:tracePt t="71425" x="4164013" y="4156075"/>
          <p14:tracePt t="71431" x="4156075" y="4164013"/>
          <p14:tracePt t="71438" x="4138613" y="4181475"/>
          <p14:tracePt t="71446" x="4113213" y="4189413"/>
          <p14:tracePt t="71454" x="4095750" y="4197350"/>
          <p14:tracePt t="71462" x="4079875" y="4206875"/>
          <p14:tracePt t="71471" x="4044950" y="4206875"/>
          <p14:tracePt t="71479" x="4002088" y="4214813"/>
          <p14:tracePt t="71487" x="3968750" y="4214813"/>
          <p14:tracePt t="71494" x="3935413" y="4214813"/>
          <p14:tracePt t="71503" x="3883025" y="4181475"/>
          <p14:tracePt t="71511" x="3849688" y="4146550"/>
          <p14:tracePt t="71518" x="3816350" y="4105275"/>
          <p14:tracePt t="71526" x="3773488" y="4044950"/>
          <p14:tracePt t="71534" x="3748088" y="3968750"/>
          <p14:tracePt t="71543" x="3713163" y="3892550"/>
          <p14:tracePt t="71550" x="3697288" y="3857625"/>
          <p14:tracePt t="71560" x="3671888" y="3763963"/>
          <p14:tracePt t="71566" x="3654425" y="3671888"/>
          <p14:tracePt t="71576" x="3654425" y="3611563"/>
          <p14:tracePt t="71582" x="3654425" y="3552825"/>
          <p14:tracePt t="71592" x="3654425" y="3509963"/>
          <p14:tracePt t="71598" x="3654425" y="3449638"/>
          <p14:tracePt t="71608" x="3654425" y="3382963"/>
          <p14:tracePt t="71616" x="3654425" y="3330575"/>
          <p14:tracePt t="71624" x="3662363" y="3263900"/>
          <p14:tracePt t="71632" x="3671888" y="3211513"/>
          <p14:tracePt t="71640" x="3687763" y="3178175"/>
          <p14:tracePt t="71648" x="3697288" y="3135313"/>
          <p14:tracePt t="71657" x="3705225" y="3109913"/>
          <p14:tracePt t="71664" x="3722688" y="3076575"/>
          <p14:tracePt t="71673" x="3730625" y="3059113"/>
          <p14:tracePt t="71682" x="3763963" y="3016250"/>
          <p14:tracePt t="71689" x="3781425" y="2990850"/>
          <p14:tracePt t="71698" x="3798888" y="2965450"/>
          <p14:tracePt t="71705" x="3824288" y="2940050"/>
          <p14:tracePt t="71714" x="3849688" y="2914650"/>
          <p14:tracePt t="71720" x="3857625" y="2906713"/>
          <p14:tracePt t="71728" x="3900488" y="2871788"/>
          <p14:tracePt t="71736" x="3925888" y="2838450"/>
          <p14:tracePt t="71744" x="3976688" y="2795588"/>
          <p14:tracePt t="71753" x="3994150" y="2770188"/>
          <p14:tracePt t="71760" x="4019550" y="2752725"/>
          <p14:tracePt t="71769" x="4027488" y="2744788"/>
          <p14:tracePt t="71777" x="4044950" y="2727325"/>
          <p14:tracePt t="71784" x="4062413" y="2711450"/>
          <p14:tracePt t="71792" x="4079875" y="2693988"/>
          <p14:tracePt t="71801" x="4087813" y="2693988"/>
          <p14:tracePt t="71809" x="4095750" y="2686050"/>
          <p14:tracePt t="71816" x="4113213" y="2676525"/>
          <p14:tracePt t="71826" x="4113213" y="2668588"/>
          <p14:tracePt t="71841" x="4121150" y="2668588"/>
          <p14:tracePt t="71857" x="4130675" y="2660650"/>
          <p14:tracePt t="71954" x="4138613" y="2660650"/>
          <p14:tracePt t="72133" x="4164013" y="2676525"/>
          <p14:tracePt t="72141" x="4181475" y="2701925"/>
          <p14:tracePt t="72148" x="4214813" y="2736850"/>
          <p14:tracePt t="72158" x="4265613" y="2787650"/>
          <p14:tracePt t="72163" x="4333875" y="2871788"/>
          <p14:tracePt t="72173" x="4435475" y="2965450"/>
          <p14:tracePt t="72181" x="4521200" y="3041650"/>
          <p14:tracePt t="72189" x="4597400" y="3109913"/>
          <p14:tracePt t="72196" x="4724400" y="3221038"/>
          <p14:tracePt t="72204" x="4802188" y="3305175"/>
          <p14:tracePt t="72213" x="4954588" y="3459163"/>
          <p14:tracePt t="72221" x="5081588" y="3552825"/>
          <p14:tracePt t="72230" x="5183188" y="3646488"/>
          <p14:tracePt t="72236" x="5370513" y="3806825"/>
          <p14:tracePt t="72245" x="5430838" y="3857625"/>
          <p14:tracePt t="72252" x="5575300" y="3976688"/>
          <p14:tracePt t="72261" x="5626100" y="4019550"/>
          <p14:tracePt t="72268" x="5710238" y="4079875"/>
          <p14:tracePt t="72276" x="5761038" y="4105275"/>
          <p14:tracePt t="72284" x="5813425" y="4146550"/>
          <p14:tracePt t="72292" x="5829300" y="4156075"/>
          <p14:tracePt t="72300" x="5872163" y="4181475"/>
          <p14:tracePt t="72308" x="5897563" y="4197350"/>
          <p14:tracePt t="72317" x="5922963" y="4214813"/>
          <p14:tracePt t="72326" x="5940425" y="4232275"/>
          <p14:tracePt t="72332" x="5940425" y="4240213"/>
          <p14:tracePt t="72340" x="5957888" y="4249738"/>
          <p14:tracePt t="72348" x="5965825" y="4257675"/>
          <p14:tracePt t="72357" x="5973763" y="4257675"/>
          <p14:tracePt t="72364" x="5973763" y="4265613"/>
          <p14:tracePt t="72373" x="5983288" y="4265613"/>
          <p14:tracePt t="72381" x="5991225" y="4265613"/>
          <p14:tracePt t="72405" x="5991225" y="4275138"/>
          <p14:tracePt t="72416" x="6008688" y="4275138"/>
          <p14:tracePt t="72421" x="6024563" y="4283075"/>
          <p14:tracePt t="72431" x="6024563" y="4291013"/>
          <p14:tracePt t="72439" x="6034088" y="4291013"/>
          <p14:tracePt t="72447" x="6042025" y="4291013"/>
          <p14:tracePt t="72455" x="6049963" y="4300538"/>
          <p14:tracePt t="72464" x="6102350" y="4308475"/>
          <p14:tracePt t="72471" x="6127750" y="4316413"/>
          <p14:tracePt t="72478" x="6135688" y="4316413"/>
          <p14:tracePt t="72487" x="6153150" y="4325938"/>
          <p14:tracePt t="72494" x="6169025" y="4333875"/>
          <p14:tracePt t="72503" x="6229350" y="4351338"/>
          <p14:tracePt t="72511" x="6262688" y="4368800"/>
          <p14:tracePt t="72518" x="6297613" y="4384675"/>
          <p14:tracePt t="72526" x="6313488" y="4402138"/>
          <p14:tracePt t="72534" x="6348413" y="4419600"/>
          <p14:tracePt t="72542" x="6381750" y="4435475"/>
          <p14:tracePt t="72550" x="6416675" y="4452938"/>
          <p14:tracePt t="72558" x="6442075" y="4470400"/>
          <p14:tracePt t="72566" x="6457950" y="4478338"/>
          <p14:tracePt t="72574" x="6467475" y="4486275"/>
          <p14:tracePt t="72583" x="6483350" y="4495800"/>
          <p14:tracePt t="72591" x="6492875" y="4503738"/>
          <p14:tracePt t="72599" x="6500813" y="4503738"/>
          <p14:tracePt t="73251" x="6500813" y="4486275"/>
          <p14:tracePt t="73259" x="6500813" y="4478338"/>
          <p14:tracePt t="73267" x="6500813" y="4470400"/>
          <p14:tracePt t="73277" x="6500813" y="4452938"/>
          <p14:tracePt t="73283" x="6500813" y="4435475"/>
          <p14:tracePt t="73293" x="6500813" y="4427538"/>
          <p14:tracePt t="73302" x="6500813" y="4410075"/>
          <p14:tracePt t="73309" x="6500813" y="4394200"/>
          <p14:tracePt t="73317" x="6500813" y="4376738"/>
          <p14:tracePt t="73325" x="6510338" y="4333875"/>
          <p14:tracePt t="73333" x="6510338" y="4325938"/>
          <p14:tracePt t="73341" x="6518275" y="4300538"/>
          <p14:tracePt t="73349" x="6518275" y="4275138"/>
          <p14:tracePt t="73358" x="6518275" y="4249738"/>
          <p14:tracePt t="73365" x="6526213" y="4224338"/>
          <p14:tracePt t="73374" x="6526213" y="4197350"/>
          <p14:tracePt t="73381" x="6526213" y="4156075"/>
          <p14:tracePt t="73389" x="6526213" y="4130675"/>
          <p14:tracePt t="73397" x="6526213" y="4105275"/>
          <p14:tracePt t="73405" x="6526213" y="4079875"/>
          <p14:tracePt t="73413" x="6526213" y="4052888"/>
          <p14:tracePt t="73421" x="6526213" y="4044950"/>
          <p14:tracePt t="73429" x="6518275" y="4019550"/>
          <p14:tracePt t="73437" x="6500813" y="3994150"/>
          <p14:tracePt t="73444" x="6475413" y="3951288"/>
          <p14:tracePt t="73453" x="6450013" y="3935413"/>
          <p14:tracePt t="73461" x="6424613" y="3908425"/>
          <p14:tracePt t="73469" x="6399213" y="3892550"/>
          <p14:tracePt t="73477" x="6391275" y="3875088"/>
          <p14:tracePt t="73486" x="6365875" y="3867150"/>
          <p14:tracePt t="73495" x="6348413" y="3857625"/>
          <p14:tracePt t="73503" x="6323013" y="3857625"/>
          <p14:tracePt t="73509" x="6313488" y="3849688"/>
          <p14:tracePt t="73517" x="6288088" y="3841750"/>
          <p14:tracePt t="73526" x="6272213" y="3832225"/>
          <p14:tracePt t="73532" x="6246813" y="3824288"/>
          <p14:tracePt t="73542" x="6246813" y="3816350"/>
          <p14:tracePt t="73548" x="6237288" y="3816350"/>
          <p14:tracePt t="73558" x="6229350" y="3816350"/>
          <p14:tracePt t="73583" x="6221413" y="3806825"/>
          <p14:tracePt t="73590" x="6211888" y="3806825"/>
          <p14:tracePt t="73599" x="6203950" y="3806825"/>
          <p14:tracePt t="73607" x="6203950" y="3798888"/>
          <p14:tracePt t="73614" x="6194425" y="3798888"/>
          <p14:tracePt t="73631" x="6186488" y="3798888"/>
          <p14:tracePt t="73639" x="6186488" y="3790950"/>
          <p14:tracePt t="73768" x="6186488" y="3781425"/>
          <p14:tracePt t="74363" x="6194425" y="3781425"/>
          <p14:tracePt t="74371" x="6211888" y="3781425"/>
          <p14:tracePt t="74379" x="6237288" y="3773488"/>
          <p14:tracePt t="74389" x="6254750" y="3763963"/>
          <p14:tracePt t="74395" x="6272213" y="3763963"/>
          <p14:tracePt t="74405" x="6288088" y="3756025"/>
          <p14:tracePt t="74411" x="6313488" y="3738563"/>
          <p14:tracePt t="74421" x="6330950" y="3738563"/>
          <p14:tracePt t="74427" x="6365875" y="3730625"/>
          <p14:tracePt t="74437" x="6373813" y="3713163"/>
          <p14:tracePt t="74445" x="6391275" y="3705225"/>
          <p14:tracePt t="74453" x="6399213" y="3687763"/>
          <p14:tracePt t="74461" x="6416675" y="3679825"/>
          <p14:tracePt t="74469" x="6424613" y="3662363"/>
          <p14:tracePt t="74477" x="6432550" y="3646488"/>
          <p14:tracePt t="74485" x="6450013" y="3611563"/>
          <p14:tracePt t="74493" x="6457950" y="3568700"/>
          <p14:tracePt t="74501" x="6492875" y="3475038"/>
          <p14:tracePt t="74508" x="6510338" y="3398838"/>
          <p14:tracePt t="74516" x="6526213" y="3330575"/>
          <p14:tracePt t="74524" x="6526213" y="3271838"/>
          <p14:tracePt t="74533" x="6551613" y="3127375"/>
          <p14:tracePt t="74541" x="6551613" y="3016250"/>
          <p14:tracePt t="74548" x="6551613" y="2932113"/>
          <p14:tracePt t="74557" x="6551613" y="2830513"/>
          <p14:tracePt t="74564" x="6551613" y="2744788"/>
          <p14:tracePt t="74573" x="6551613" y="2617788"/>
          <p14:tracePt t="74580" x="6551613" y="2549525"/>
          <p14:tracePt t="74588" x="6543675" y="2498725"/>
          <p14:tracePt t="74597" x="6526213" y="2455863"/>
          <p14:tracePt t="74604" x="6526213" y="2422525"/>
          <p14:tracePt t="74613" x="6518275" y="2387600"/>
          <p14:tracePt t="74620" x="6500813" y="2344738"/>
          <p14:tracePt t="74628" x="6500813" y="2311400"/>
          <p14:tracePt t="74636" x="6483350" y="2260600"/>
          <p14:tracePt t="74644" x="6483350" y="2243138"/>
          <p14:tracePt t="74653" x="6475413" y="2217738"/>
          <p14:tracePt t="74661" x="6467475" y="2192338"/>
          <p14:tracePt t="74671" x="6457950" y="2174875"/>
          <p14:tracePt t="74677" x="6450013" y="2166938"/>
          <p14:tracePt t="74687" x="6432550" y="2149475"/>
          <p14:tracePt t="74693" x="6424613" y="2133600"/>
          <p14:tracePt t="74704" x="6416675" y="2116138"/>
          <p14:tracePt t="74710" x="6416675" y="2108200"/>
          <p14:tracePt t="74719" x="6407150" y="2098675"/>
          <p14:tracePt t="74726" x="6399213" y="2090738"/>
          <p14:tracePt t="74742" x="6399213" y="2082800"/>
          <p14:tracePt t="74751" x="6391275" y="2065338"/>
          <p14:tracePt t="74758" x="6381750" y="2065338"/>
          <p14:tracePt t="74766" x="6373813" y="2055813"/>
          <p14:tracePt t="74776" x="6373813" y="2039938"/>
          <p14:tracePt t="74783" x="6365875" y="2039938"/>
          <p14:tracePt t="74791" x="6356350" y="2030413"/>
          <p14:tracePt t="74799" x="6348413" y="2022475"/>
          <p14:tracePt t="74815" x="6348413" y="2014538"/>
          <p14:tracePt t="74824" x="6338888" y="2014538"/>
          <p14:tracePt t="74831" x="6338888" y="2005013"/>
          <p14:tracePt t="74838" x="6330950" y="2005013"/>
          <p14:tracePt t="74895" x="6323013" y="2005013"/>
          <p14:tracePt t="75113" x="6323013" y="2030413"/>
          <p14:tracePt t="75121" x="6323013" y="2065338"/>
          <p14:tracePt t="75129" x="6323013" y="2108200"/>
          <p14:tracePt t="75137" x="6338888" y="2192338"/>
          <p14:tracePt t="75145" x="6365875" y="2286000"/>
          <p14:tracePt t="75153" x="6391275" y="2387600"/>
          <p14:tracePt t="75161" x="6399213" y="2481263"/>
          <p14:tracePt t="75169" x="6424613" y="2574925"/>
          <p14:tracePt t="75177" x="6432550" y="2686050"/>
          <p14:tracePt t="75185" x="6442075" y="2770188"/>
          <p14:tracePt t="75194" x="6442075" y="2889250"/>
          <p14:tracePt t="75200" x="6442075" y="3000375"/>
          <p14:tracePt t="75208" x="6442075" y="3059113"/>
          <p14:tracePt t="75216" x="6442075" y="3152775"/>
          <p14:tracePt t="75224" x="6442075" y="3203575"/>
          <p14:tracePt t="75233" x="6442075" y="3289300"/>
          <p14:tracePt t="75243" x="6442075" y="3348038"/>
          <p14:tracePt t="75249" x="6432550" y="3390900"/>
          <p14:tracePt t="75258" x="6416675" y="3424238"/>
          <p14:tracePt t="75264" x="6407150" y="3475038"/>
          <p14:tracePt t="75275" x="6381750" y="3509963"/>
          <p14:tracePt t="75283" x="6348413" y="3543300"/>
          <p14:tracePt t="75291" x="6323013" y="3594100"/>
          <p14:tracePt t="75299" x="6280150" y="3636963"/>
          <p14:tracePt t="75308" x="6254750" y="3662363"/>
          <p14:tracePt t="75315" x="6246813" y="3662363"/>
          <p14:tracePt t="75324" x="6211888" y="3687763"/>
          <p14:tracePt t="75331" x="6161088" y="3713163"/>
          <p14:tracePt t="75339" x="6127750" y="3722688"/>
          <p14:tracePt t="75347" x="6092825" y="3738563"/>
          <p14:tracePt t="75355" x="6059488" y="3748088"/>
          <p14:tracePt t="75363" x="6042025" y="3748088"/>
          <p14:tracePt t="75371" x="6024563" y="3756025"/>
          <p14:tracePt t="75379" x="6008688" y="3763963"/>
          <p14:tracePt t="75483" x="6008688" y="3773488"/>
          <p14:tracePt t="75499" x="6016625" y="3781425"/>
          <p14:tracePt t="75515" x="6034088" y="3798888"/>
          <p14:tracePt t="75523" x="6042025" y="3798888"/>
          <p14:tracePt t="75540" x="6049963" y="3806825"/>
          <p14:tracePt t="75549" x="6067425" y="3806825"/>
          <p14:tracePt t="75557" x="6076950" y="3816350"/>
          <p14:tracePt t="75564" x="6084888" y="3816350"/>
          <p14:tracePt t="75574" x="6102350" y="3816350"/>
          <p14:tracePt t="75580" x="6110288" y="3816350"/>
          <p14:tracePt t="75589" x="6127750" y="3816350"/>
          <p14:tracePt t="75596" x="6143625" y="3816350"/>
          <p14:tracePt t="75605" x="6161088" y="3816350"/>
          <p14:tracePt t="75613" x="6186488" y="3816350"/>
          <p14:tracePt t="75621" x="6203950" y="3816350"/>
          <p14:tracePt t="75628" x="6221413" y="3816350"/>
          <p14:tracePt t="75636" x="6237288" y="3816350"/>
          <p14:tracePt t="75644" x="6246813" y="3816350"/>
          <p14:tracePt t="75676" x="6254750" y="3816350"/>
          <p14:tracePt t="75749" x="6254750" y="3806825"/>
          <p14:tracePt t="75773" x="6254750" y="3798888"/>
          <p14:tracePt t="75791" x="6246813" y="3798888"/>
          <p14:tracePt t="75806" x="6246813" y="3790950"/>
          <p14:tracePt t="75839" x="6246813" y="3781425"/>
          <p14:tracePt t="75855" x="6237288" y="3781425"/>
          <p14:tracePt t="75871" x="6229350" y="3781425"/>
          <p14:tracePt t="75879" x="6229350" y="3773488"/>
          <p14:tracePt t="75895" x="6229350" y="3763963"/>
          <p14:tracePt t="75911" x="6221413" y="3763963"/>
          <p14:tracePt t="75984" x="6211888" y="3763963"/>
          <p14:tracePt t="76345" x="6211888" y="3748088"/>
          <p14:tracePt t="76355" x="6203950" y="3730625"/>
          <p14:tracePt t="76361" x="6186488" y="3713163"/>
          <p14:tracePt t="76370" x="6169025" y="3662363"/>
          <p14:tracePt t="76376" x="6153150" y="3636963"/>
          <p14:tracePt t="76386" x="6127750" y="3603625"/>
          <p14:tracePt t="76394" x="6102350" y="3578225"/>
          <p14:tracePt t="76403" x="6092825" y="3568700"/>
          <p14:tracePt t="76410" x="6067425" y="3552825"/>
          <p14:tracePt t="76419" x="6042025" y="3535363"/>
          <p14:tracePt t="76427" x="6024563" y="3535363"/>
          <p14:tracePt t="76435" x="6024563" y="3527425"/>
          <p14:tracePt t="76442" x="6016625" y="3527425"/>
          <p14:tracePt t="76451" x="6008688" y="3527425"/>
          <p14:tracePt t="76515" x="6008688" y="3535363"/>
          <p14:tracePt t="76523" x="6016625" y="3552825"/>
          <p14:tracePt t="76530" x="6034088" y="3560763"/>
          <p14:tracePt t="76538" x="6042025" y="3578225"/>
          <p14:tracePt t="76546" x="6049963" y="3578225"/>
          <p14:tracePt t="76554" x="6067425" y="3586163"/>
          <p14:tracePt t="76562" x="6076950" y="3586163"/>
          <p14:tracePt t="76570" x="6084888" y="3586163"/>
          <p14:tracePt t="76578" x="6092825" y="3586163"/>
          <p14:tracePt t="76586" x="6102350" y="3586163"/>
          <p14:tracePt t="76594" x="6118225" y="3586163"/>
          <p14:tracePt t="76603" x="6135688" y="3578225"/>
          <p14:tracePt t="76610" x="6161088" y="3560763"/>
          <p14:tracePt t="76619" x="6169025" y="3535363"/>
          <p14:tracePt t="76626" x="6211888" y="3502025"/>
          <p14:tracePt t="76637" x="6246813" y="3449638"/>
          <p14:tracePt t="76642" x="6280150" y="3398838"/>
          <p14:tracePt t="76653" x="6313488" y="3322638"/>
          <p14:tracePt t="76658" x="6356350" y="3228975"/>
          <p14:tracePt t="76669" x="6381750" y="3160713"/>
          <p14:tracePt t="76677" x="6399213" y="3067050"/>
          <p14:tracePt t="76685" x="6416675" y="2965450"/>
          <p14:tracePt t="76693" x="6424613" y="2871788"/>
          <p14:tracePt t="76701" x="6432550" y="2752725"/>
          <p14:tracePt t="76709" x="6432550" y="2711450"/>
          <p14:tracePt t="76717" x="6432550" y="2574925"/>
          <p14:tracePt t="76726" x="6432550" y="2489200"/>
          <p14:tracePt t="76733" x="6432550" y="2371725"/>
          <p14:tracePt t="76741" x="6424613" y="2293938"/>
          <p14:tracePt t="76749" x="6399213" y="2200275"/>
          <p14:tracePt t="76758" x="6391275" y="2141538"/>
          <p14:tracePt t="76765" x="6381750" y="2116138"/>
          <p14:tracePt t="76774" x="6365875" y="2082800"/>
          <p14:tracePt t="76781" x="6356350" y="2030413"/>
          <p14:tracePt t="76790" x="6338888" y="2014538"/>
          <p14:tracePt t="76796" x="6330950" y="1997075"/>
          <p14:tracePt t="76805" x="6313488" y="1979613"/>
          <p14:tracePt t="76812" x="6297613" y="1963738"/>
          <p14:tracePt t="76821" x="6288088" y="1954213"/>
          <p14:tracePt t="76829" x="6280150" y="1946275"/>
          <p14:tracePt t="76838" x="6262688" y="1928813"/>
          <p14:tracePt t="76845" x="6254750" y="1920875"/>
          <p14:tracePt t="76853" x="6237288" y="1911350"/>
          <p14:tracePt t="76862" x="6221413" y="1903413"/>
          <p14:tracePt t="76870" x="6186488" y="1895475"/>
          <p14:tracePt t="76879" x="6178550" y="1885950"/>
          <p14:tracePt t="76884" x="6143625" y="1870075"/>
          <p14:tracePt t="76892" x="6110288" y="1870075"/>
          <p14:tracePt t="76900" x="6092825" y="1860550"/>
          <p14:tracePt t="76908" x="6084888" y="1852613"/>
          <p14:tracePt t="76918" x="6067425" y="1852613"/>
          <p14:tracePt t="76924" x="6059488" y="1844675"/>
          <p14:tracePt t="76934" x="6049963" y="1844675"/>
          <p14:tracePt t="77095" x="6049963" y="1852613"/>
          <p14:tracePt t="77104" x="6049963" y="1860550"/>
          <p14:tracePt t="77111" x="6049963" y="1870075"/>
          <p14:tracePt t="77119" x="6049963" y="1878013"/>
          <p14:tracePt t="77127" x="6049963" y="1885950"/>
          <p14:tracePt t="77135" x="6059488" y="1895475"/>
          <p14:tracePt t="77143" x="6067425" y="1903413"/>
          <p14:tracePt t="77151" x="6067425" y="1911350"/>
          <p14:tracePt t="77159" x="6076950" y="1928813"/>
          <p14:tracePt t="77167" x="6076950" y="1938338"/>
          <p14:tracePt t="77175" x="6084888" y="1946275"/>
          <p14:tracePt t="77192" x="6084888" y="1954213"/>
          <p14:tracePt t="77201" x="6092825" y="1954213"/>
          <p14:tracePt t="77215" x="6092825" y="1963738"/>
          <p14:tracePt t="77467" x="6092825" y="1971675"/>
          <p14:tracePt t="77480" x="6092825" y="1979613"/>
          <p14:tracePt t="77492" x="6102350" y="1989138"/>
          <p14:tracePt t="77516" x="6102350" y="1997075"/>
          <p14:tracePt t="77523" x="6102350" y="2005013"/>
          <p14:tracePt t="77554" x="6102350" y="2014538"/>
          <p14:tracePt t="77578" x="6102350" y="2022475"/>
          <p14:tracePt t="77651" x="6110288" y="2022475"/>
          <p14:tracePt t="77658" x="6110288" y="2030413"/>
          <p14:tracePt t="77683" x="6110288" y="2039938"/>
          <p14:tracePt t="77692" x="6110288" y="2055813"/>
          <p14:tracePt t="77708" x="6118225" y="2073275"/>
          <p14:tracePt t="77715" x="6118225" y="2082800"/>
          <p14:tracePt t="77724" x="6118225" y="2098675"/>
          <p14:tracePt t="77731" x="6127750" y="2124075"/>
          <p14:tracePt t="77739" x="6127750" y="2141538"/>
          <p14:tracePt t="77747" x="6135688" y="2166938"/>
          <p14:tracePt t="77759" x="6135688" y="2192338"/>
          <p14:tracePt t="77764" x="6135688" y="2209800"/>
          <p14:tracePt t="77774" x="6135688" y="2227263"/>
          <p14:tracePt t="77781" x="6143625" y="2243138"/>
          <p14:tracePt t="77789" x="6153150" y="2268538"/>
          <p14:tracePt t="77796" x="6161088" y="2286000"/>
          <p14:tracePt t="77804" x="6169025" y="2303463"/>
          <p14:tracePt t="77813" x="6178550" y="2328863"/>
          <p14:tracePt t="77821" x="6194425" y="2354263"/>
          <p14:tracePt t="77829" x="6211888" y="2387600"/>
          <p14:tracePt t="77838" x="6229350" y="2422525"/>
          <p14:tracePt t="77844" x="6272213" y="2481263"/>
          <p14:tracePt t="77854" x="6297613" y="2532063"/>
          <p14:tracePt t="77860" x="6330950" y="2600325"/>
          <p14:tracePt t="77869" x="6373813" y="2660650"/>
          <p14:tracePt t="77876" x="6407150" y="2711450"/>
          <p14:tracePt t="77884" x="6457950" y="2787650"/>
          <p14:tracePt t="77892" x="6492875" y="2846388"/>
          <p14:tracePt t="77900" x="6518275" y="2897188"/>
          <p14:tracePt t="77908" x="6543675" y="2949575"/>
          <p14:tracePt t="77917" x="6551613" y="2990850"/>
          <p14:tracePt t="77925" x="6561138" y="3041650"/>
          <p14:tracePt t="77933" x="6569075" y="3076575"/>
          <p14:tracePt t="77940" x="6569075" y="3094038"/>
          <p14:tracePt t="77948" x="6569075" y="3127375"/>
          <p14:tracePt t="77960" x="6569075" y="3160713"/>
          <p14:tracePt t="77964" x="6569075" y="3203575"/>
          <p14:tracePt t="77973" x="6569075" y="3246438"/>
          <p14:tracePt t="77980" x="6569075" y="3289300"/>
          <p14:tracePt t="77989" x="6569075" y="3322638"/>
          <p14:tracePt t="77997" x="6561138" y="3348038"/>
          <p14:tracePt t="78005" x="6551613" y="3382963"/>
          <p14:tracePt t="78013" x="6543675" y="3408363"/>
          <p14:tracePt t="78021" x="6526213" y="3433763"/>
          <p14:tracePt t="78029" x="6518275" y="3459163"/>
          <p14:tracePt t="78038" x="6500813" y="3502025"/>
          <p14:tracePt t="78044" x="6492875" y="3509963"/>
          <p14:tracePt t="78053" x="6492875" y="3527425"/>
          <p14:tracePt t="78063" x="6483350" y="3535363"/>
          <p14:tracePt t="78070" x="6457950" y="3552825"/>
          <p14:tracePt t="78079" x="6432550" y="3568700"/>
          <p14:tracePt t="78086" x="6407150" y="3578225"/>
          <p14:tracePt t="78094" x="6373813" y="3594100"/>
          <p14:tracePt t="78103" x="6338888" y="3611563"/>
          <p14:tracePt t="78110" x="6237288" y="3636963"/>
          <p14:tracePt t="78119" x="6203950" y="3654425"/>
          <p14:tracePt t="78126" x="6161088" y="3654425"/>
          <p14:tracePt t="78135" x="6118225" y="3662363"/>
          <p14:tracePt t="78142" x="6084888" y="3662363"/>
          <p14:tracePt t="78151" x="6067425" y="3662363"/>
          <p14:tracePt t="78159" x="6059488" y="3662363"/>
          <p14:tracePt t="78167" x="6049963" y="3662363"/>
          <p14:tracePt t="78176" x="6042025" y="3662363"/>
          <p14:tracePt t="78377" x="6049963" y="3662363"/>
          <p14:tracePt t="78385" x="6067425" y="3662363"/>
          <p14:tracePt t="78393" x="6084888" y="3662363"/>
          <p14:tracePt t="78401" x="6102350" y="3662363"/>
          <p14:tracePt t="78410" x="6118225" y="3646488"/>
          <p14:tracePt t="78417" x="6143625" y="3629025"/>
          <p14:tracePt t="78425" x="6169025" y="3603625"/>
          <p14:tracePt t="78433" x="6203950" y="3578225"/>
          <p14:tracePt t="78441" x="6229350" y="3552825"/>
          <p14:tracePt t="78449" x="6272213" y="3502025"/>
          <p14:tracePt t="78457" x="6297613" y="3467100"/>
          <p14:tracePt t="78465" x="6338888" y="3416300"/>
          <p14:tracePt t="78474" x="6356350" y="3355975"/>
          <p14:tracePt t="78481" x="6381750" y="3305175"/>
          <p14:tracePt t="78489" x="6399213" y="3246438"/>
          <p14:tracePt t="78497" x="6407150" y="3195638"/>
          <p14:tracePt t="78505" x="6416675" y="3101975"/>
          <p14:tracePt t="78513" x="6416675" y="3041650"/>
          <p14:tracePt t="78521" x="6416675" y="2982913"/>
          <p14:tracePt t="78528" x="6416675" y="2940050"/>
          <p14:tracePt t="78536" x="6416675" y="2906713"/>
          <p14:tracePt t="78544" x="6416675" y="2871788"/>
          <p14:tracePt t="78552" x="6407150" y="2838450"/>
          <p14:tracePt t="78560" x="6407150" y="2820988"/>
          <p14:tracePt t="78568" x="6399213" y="2787650"/>
          <p14:tracePt t="78576" x="6391275" y="2762250"/>
          <p14:tracePt t="78584" x="6381750" y="2744788"/>
          <p14:tracePt t="78592" x="6365875" y="2736850"/>
          <p14:tracePt t="78602" x="6356350" y="2719388"/>
          <p14:tracePt t="78608" x="6338888" y="2701925"/>
          <p14:tracePt t="78619" x="6338888" y="2693988"/>
          <p14:tracePt t="78626" x="6323013" y="2686050"/>
          <p14:tracePt t="78635" x="6313488" y="2676525"/>
          <p14:tracePt t="78651" x="6305550" y="2668588"/>
          <p14:tracePt t="78659" x="6297613" y="2668588"/>
          <p14:tracePt t="78675" x="6288088" y="2668588"/>
          <p14:tracePt t="78770" x="6280150" y="2668588"/>
          <p14:tracePt t="78910" x="6280150" y="2660650"/>
          <p14:tracePt t="79773" x="6280150" y="2668588"/>
          <p14:tracePt t="79779" x="6280150" y="2676525"/>
          <p14:tracePt t="79811" x="6280150" y="2686050"/>
          <p14:tracePt t="79819" x="6280150" y="2693988"/>
          <p14:tracePt t="79835" x="6280150" y="2701925"/>
          <p14:tracePt t="79891" x="6280150" y="2711450"/>
          <p14:tracePt t="79899" x="6288088" y="2719388"/>
          <p14:tracePt t="79917" x="6288088" y="2727325"/>
          <p14:tracePt t="79924" x="6297613" y="2736850"/>
          <p14:tracePt t="79931" x="6297613" y="2744788"/>
          <p14:tracePt t="79939" x="6305550" y="2744788"/>
          <p14:tracePt t="79947" x="6305550" y="2762250"/>
          <p14:tracePt t="79955" x="6305550" y="2770188"/>
          <p14:tracePt t="79976" x="6313488" y="2787650"/>
          <p14:tracePt t="79980" x="6313488" y="2795588"/>
          <p14:tracePt t="79987" x="6313488" y="2813050"/>
          <p14:tracePt t="79998" x="6323013" y="2830513"/>
          <p14:tracePt t="80005" x="6323013" y="2838450"/>
          <p14:tracePt t="80011" x="6330950" y="2855913"/>
          <p14:tracePt t="80021" x="6330950" y="2871788"/>
          <p14:tracePt t="80027" x="6330950" y="2881313"/>
          <p14:tracePt t="80037" x="6338888" y="2897188"/>
          <p14:tracePt t="80045" x="6338888" y="2922588"/>
          <p14:tracePt t="80053" x="6348413" y="2932113"/>
          <p14:tracePt t="80061" x="6348413" y="2965450"/>
          <p14:tracePt t="80069" x="6348413" y="2990850"/>
          <p14:tracePt t="80077" x="6348413" y="3008313"/>
          <p14:tracePt t="80085" x="6348413" y="3033713"/>
          <p14:tracePt t="80093" x="6356350" y="3051175"/>
          <p14:tracePt t="80101" x="6356350" y="3067050"/>
          <p14:tracePt t="80109" x="6365875" y="3084513"/>
          <p14:tracePt t="80117" x="6365875" y="3109913"/>
          <p14:tracePt t="80125" x="6365875" y="3119438"/>
          <p14:tracePt t="80133" x="6373813" y="3135313"/>
          <p14:tracePt t="80141" x="6373813" y="3152775"/>
          <p14:tracePt t="80148" x="6373813" y="3186113"/>
          <p14:tracePt t="80157" x="6381750" y="3203575"/>
          <p14:tracePt t="80164" x="6381750" y="3221038"/>
          <p14:tracePt t="80174" x="6391275" y="3238500"/>
          <p14:tracePt t="80180" x="6391275" y="3246438"/>
          <p14:tracePt t="80189" x="6399213" y="3263900"/>
          <p14:tracePt t="80196" x="6407150" y="3297238"/>
          <p14:tracePt t="80205" x="6407150" y="3305175"/>
          <p14:tracePt t="80213" x="6416675" y="3322638"/>
          <p14:tracePt t="80221" x="6424613" y="3340100"/>
          <p14:tracePt t="80228" x="6424613" y="3348038"/>
          <p14:tracePt t="80237" x="6442075" y="3355975"/>
          <p14:tracePt t="80245" x="6450013" y="3373438"/>
          <p14:tracePt t="80253" x="6450013" y="3390900"/>
          <p14:tracePt t="80260" x="6457950" y="3398838"/>
          <p14:tracePt t="80269" x="6475413" y="3416300"/>
          <p14:tracePt t="80277" x="6492875" y="3441700"/>
          <p14:tracePt t="80285" x="6518275" y="3467100"/>
          <p14:tracePt t="80295" x="6543675" y="3492500"/>
          <p14:tracePt t="80301" x="6569075" y="3517900"/>
          <p14:tracePt t="80312" x="6619875" y="3568700"/>
          <p14:tracePt t="80316" x="6645275" y="3594100"/>
          <p14:tracePt t="80327" x="6670675" y="3611563"/>
          <p14:tracePt t="80334" x="6680200" y="3629025"/>
          <p14:tracePt t="80343" x="6696075" y="3646488"/>
          <p14:tracePt t="80351" x="6705600" y="3662363"/>
          <p14:tracePt t="80358" x="6721475" y="3671888"/>
          <p14:tracePt t="80366" x="6731000" y="3687763"/>
          <p14:tracePt t="80374" x="6731000" y="3697288"/>
          <p14:tracePt t="80383" x="6738938" y="3705225"/>
          <p14:tracePt t="80406" x="6738938" y="3713163"/>
          <p14:tracePt t="80512" x="6738938" y="3722688"/>
          <p14:tracePt t="80527" x="6731000" y="3722688"/>
          <p14:tracePt t="80534" x="6721475" y="3722688"/>
          <p14:tracePt t="80542" x="6713538" y="3730625"/>
          <p14:tracePt t="80551" x="6705600" y="3730625"/>
          <p14:tracePt t="80558" x="6688138" y="3730625"/>
          <p14:tracePt t="80924" x="6680200" y="3730625"/>
          <p14:tracePt t="80931" x="6662738" y="3730625"/>
          <p14:tracePt t="80940" x="6627813" y="3730625"/>
          <p14:tracePt t="80959" x="6543675" y="3730625"/>
          <p14:tracePt t="80963" x="6483350" y="3730625"/>
          <p14:tracePt t="80971" x="6424613" y="3730625"/>
          <p14:tracePt t="80979" x="6365875" y="3738563"/>
          <p14:tracePt t="80987" x="6305550" y="3738563"/>
          <p14:tracePt t="80995" x="6262688" y="3748088"/>
          <p14:tracePt t="81003" x="6237288" y="3748088"/>
          <p14:tracePt t="81011" x="6186488" y="3748088"/>
          <p14:tracePt t="81019" x="6169025" y="3756025"/>
          <p14:tracePt t="81027" x="6161088" y="3756025"/>
          <p14:tracePt t="81042" x="6161088" y="3763963"/>
          <p14:tracePt t="81074" x="6161088" y="3773488"/>
          <p14:tracePt t="81093" x="6161088" y="3790950"/>
          <p14:tracePt t="81108" x="6169025" y="3798888"/>
          <p14:tracePt t="81115" x="6178550" y="3798888"/>
          <p14:tracePt t="81141" x="6186488" y="3798888"/>
          <p14:tracePt t="81148" x="6194425" y="3806825"/>
          <p14:tracePt t="81157" x="6203950" y="3806825"/>
          <p14:tracePt t="81165" x="6211888" y="3806825"/>
          <p14:tracePt t="81174" x="6229350" y="3790950"/>
          <p14:tracePt t="81181" x="6254750" y="3763963"/>
          <p14:tracePt t="81189" x="6288088" y="3705225"/>
          <p14:tracePt t="81197" x="6313488" y="3662363"/>
          <p14:tracePt t="81205" x="6348413" y="3603625"/>
          <p14:tracePt t="81213" x="6365875" y="3543300"/>
          <p14:tracePt t="81220" x="6391275" y="3484563"/>
          <p14:tracePt t="81228" x="6399213" y="3449638"/>
          <p14:tracePt t="81236" x="6407150" y="3348038"/>
          <p14:tracePt t="81245" x="6416675" y="3263900"/>
          <p14:tracePt t="81252" x="6416675" y="3186113"/>
          <p14:tracePt t="81261" x="6416675" y="3127375"/>
          <p14:tracePt t="81268" x="6416675" y="3059113"/>
          <p14:tracePt t="81277" x="6416675" y="2974975"/>
          <p14:tracePt t="81284" x="6416675" y="2914650"/>
          <p14:tracePt t="81292" x="6407150" y="2881313"/>
          <p14:tracePt t="81300" x="6407150" y="2838450"/>
          <p14:tracePt t="81308" x="6399213" y="2805113"/>
          <p14:tracePt t="81317" x="6391275" y="2778125"/>
          <p14:tracePt t="81325" x="6381750" y="2762250"/>
          <p14:tracePt t="81333" x="6365875" y="2736850"/>
          <p14:tracePt t="81341" x="6338888" y="2701925"/>
          <p14:tracePt t="81348" x="6313488" y="2676525"/>
          <p14:tracePt t="81357" x="6297613" y="2651125"/>
          <p14:tracePt t="81364" x="6229350" y="2608263"/>
          <p14:tracePt t="81373" x="6169025" y="2592388"/>
          <p14:tracePt t="81381" x="6110288" y="2566988"/>
          <p14:tracePt t="81389" x="6059488" y="2557463"/>
          <p14:tracePt t="81397" x="5991225" y="2549525"/>
          <p14:tracePt t="81405" x="5932488" y="2541588"/>
          <p14:tracePt t="81413" x="5854700" y="2541588"/>
          <p14:tracePt t="81421" x="5795963" y="2541588"/>
          <p14:tracePt t="81430" x="5710238" y="2541588"/>
          <p14:tracePt t="81438" x="5684838" y="2541588"/>
          <p14:tracePt t="81446" x="5651500" y="2541588"/>
          <p14:tracePt t="81454" x="5634038" y="2549525"/>
          <p14:tracePt t="81462" x="5616575" y="2566988"/>
          <p14:tracePt t="81470" x="5608638" y="2582863"/>
          <p14:tracePt t="81478" x="5591175" y="2617788"/>
          <p14:tracePt t="81486" x="5591175" y="2701925"/>
          <p14:tracePt t="81494" x="5583238" y="2778125"/>
          <p14:tracePt t="81503" x="5583238" y="2820988"/>
          <p14:tracePt t="81510" x="5583238" y="2906713"/>
          <p14:tracePt t="81518" x="5583238" y="2974975"/>
          <p14:tracePt t="81526" x="5583238" y="3084513"/>
          <p14:tracePt t="81534" x="5600700" y="3152775"/>
          <p14:tracePt t="81542" x="5616575" y="3221038"/>
          <p14:tracePt t="81550" x="5651500" y="3314700"/>
          <p14:tracePt t="81558" x="5694363" y="3398838"/>
          <p14:tracePt t="81566" x="5719763" y="3449638"/>
          <p14:tracePt t="81574" x="5761038" y="3527425"/>
          <p14:tracePt t="81582" x="5803900" y="3619500"/>
          <p14:tracePt t="81591" x="5838825" y="3697288"/>
          <p14:tracePt t="81601" x="5880100" y="3756025"/>
          <p14:tracePt t="81609" x="5905500" y="3798888"/>
          <p14:tracePt t="81615" x="5922963" y="3832225"/>
          <p14:tracePt t="81624" x="5932488" y="3841750"/>
          <p14:tracePt t="81631" x="5948363" y="3875088"/>
          <p14:tracePt t="81639" x="5973763" y="3900488"/>
          <p14:tracePt t="81647" x="5991225" y="3935413"/>
          <p14:tracePt t="81655" x="6008688" y="3960813"/>
          <p14:tracePt t="81663" x="6024563" y="3986213"/>
          <p14:tracePt t="81671" x="6034088" y="4002088"/>
          <p14:tracePt t="81697" x="6034088" y="4011613"/>
          <p14:tracePt t="81778" x="6024563" y="4011613"/>
          <p14:tracePt t="81792" x="6024563" y="4002088"/>
          <p14:tracePt t="81800" x="6024563" y="3994150"/>
          <p14:tracePt t="81809" x="6024563" y="3986213"/>
          <p14:tracePt t="81817" x="6024563" y="3960813"/>
          <p14:tracePt t="81825" x="6024563" y="3943350"/>
          <p14:tracePt t="81833" x="6034088" y="3908425"/>
          <p14:tracePt t="81841" x="6059488" y="3892550"/>
          <p14:tracePt t="81849" x="6092825" y="3849688"/>
          <p14:tracePt t="81858" x="6102350" y="3824288"/>
          <p14:tracePt t="81865" x="6143625" y="3781425"/>
          <p14:tracePt t="81874" x="6169025" y="3730625"/>
          <p14:tracePt t="81881" x="6203950" y="3671888"/>
          <p14:tracePt t="81889" x="6237288" y="3603625"/>
          <p14:tracePt t="81897" x="6254750" y="3543300"/>
          <p14:tracePt t="81905" x="6272213" y="3484563"/>
          <p14:tracePt t="81913" x="6297613" y="3424238"/>
          <p14:tracePt t="81921" x="6305550" y="3373438"/>
          <p14:tracePt t="81929" x="6330950" y="3289300"/>
          <p14:tracePt t="81939" x="6338888" y="3211513"/>
          <p14:tracePt t="81944" x="6338888" y="3170238"/>
          <p14:tracePt t="81953" x="6348413" y="3067050"/>
          <p14:tracePt t="81961" x="6348413" y="3025775"/>
          <p14:tracePt t="81978" x="6348413" y="2922588"/>
          <p14:tracePt t="81987" x="6348413" y="2897188"/>
          <p14:tracePt t="81992" x="6348413" y="2863850"/>
          <p14:tracePt t="82003" x="6348413" y="2838450"/>
          <p14:tracePt t="82008" x="6348413" y="2820988"/>
          <p14:tracePt t="82018" x="6348413" y="2805113"/>
          <p14:tracePt t="82024" x="6338888" y="2778125"/>
          <p14:tracePt t="82034" x="6313488" y="2744788"/>
          <p14:tracePt t="82042" x="6305550" y="2727325"/>
          <p14:tracePt t="82050" x="6297613" y="2711450"/>
          <p14:tracePt t="82058" x="6280150" y="2701925"/>
          <p14:tracePt t="82067" x="6262688" y="2693988"/>
          <p14:tracePt t="82076" x="6254750" y="2686050"/>
          <p14:tracePt t="82082" x="6254750" y="2676525"/>
          <p14:tracePt t="82099" x="6246813" y="2676525"/>
          <p14:tracePt t="82558" x="6246813" y="2686050"/>
          <p14:tracePt t="82583" x="6246813" y="2693988"/>
          <p14:tracePt t="82614" x="6246813" y="2701925"/>
          <p14:tracePt t="82623" x="6246813" y="2711450"/>
          <p14:tracePt t="82631" x="6246813" y="2719388"/>
          <p14:tracePt t="82638" x="6254750" y="2736850"/>
          <p14:tracePt t="82647" x="6254750" y="2744788"/>
          <p14:tracePt t="82654" x="6262688" y="2770188"/>
          <p14:tracePt t="82663" x="6262688" y="2795588"/>
          <p14:tracePt t="82670" x="6262688" y="2813050"/>
          <p14:tracePt t="82679" x="6272213" y="2830513"/>
          <p14:tracePt t="82686" x="6272213" y="2855913"/>
          <p14:tracePt t="82694" x="6272213" y="2871788"/>
          <p14:tracePt t="82703" x="6280150" y="2889250"/>
          <p14:tracePt t="82711" x="6280150" y="2914650"/>
          <p14:tracePt t="82719" x="6288088" y="2922588"/>
          <p14:tracePt t="82727" x="6288088" y="2949575"/>
          <p14:tracePt t="82734" x="6288088" y="2957513"/>
          <p14:tracePt t="82742" x="6288088" y="2965450"/>
          <p14:tracePt t="82751" x="6288088" y="2974975"/>
          <p14:tracePt t="82759" x="6297613" y="2990850"/>
          <p14:tracePt t="82767" x="6305550" y="2990850"/>
          <p14:tracePt t="82783" x="6313488" y="3000375"/>
          <p14:tracePt t="82791" x="6313488" y="3008313"/>
          <p14:tracePt t="82809" x="6323013" y="3008313"/>
          <p14:tracePt t="82815" x="6330950" y="3008313"/>
          <p14:tracePt t="82831" x="6330950" y="3016250"/>
          <p14:tracePt t="82841" x="6338888" y="3016250"/>
          <p14:tracePt t="82855" x="6348413" y="3016250"/>
          <p14:tracePt t="83083" x="6348413" y="3025775"/>
          <p14:tracePt t="83089" x="6348413" y="3033713"/>
          <p14:tracePt t="83115" x="6356350" y="3051175"/>
          <p14:tracePt t="83121" x="6356350" y="3059113"/>
          <p14:tracePt t="83131" x="6356350" y="3067050"/>
          <p14:tracePt t="83139" x="6365875" y="3076575"/>
          <p14:tracePt t="83147" x="6365875" y="3084513"/>
          <p14:tracePt t="83155" x="6373813" y="3101975"/>
          <p14:tracePt t="83163" x="6381750" y="3119438"/>
          <p14:tracePt t="83171" x="6391275" y="3127375"/>
          <p14:tracePt t="83181" x="6399213" y="3144838"/>
          <p14:tracePt t="83186" x="6416675" y="3160713"/>
          <p14:tracePt t="83194" x="6432550" y="3178175"/>
          <p14:tracePt t="83202" x="6450013" y="3203575"/>
          <p14:tracePt t="83210" x="6467475" y="3211513"/>
          <p14:tracePt t="83218" x="6475413" y="3228975"/>
          <p14:tracePt t="83226" x="6500813" y="3246438"/>
          <p14:tracePt t="83234" x="6518275" y="3263900"/>
          <p14:tracePt t="83243" x="6543675" y="3289300"/>
          <p14:tracePt t="83250" x="6561138" y="3289300"/>
          <p14:tracePt t="83258" x="6569075" y="3305175"/>
          <p14:tracePt t="83267" x="6586538" y="3322638"/>
          <p14:tracePt t="83275" x="6602413" y="3340100"/>
          <p14:tracePt t="83283" x="6619875" y="3355975"/>
          <p14:tracePt t="83292" x="6627813" y="3365500"/>
          <p14:tracePt t="83299" x="6637338" y="3382963"/>
          <p14:tracePt t="83307" x="6645275" y="3390900"/>
          <p14:tracePt t="83314" x="6654800" y="3390900"/>
          <p14:tracePt t="83323" x="6654800" y="3398838"/>
          <p14:tracePt t="83330" x="6662738" y="3408363"/>
          <p14:tracePt t="83338" x="6662738" y="3416300"/>
          <p14:tracePt t="83346" x="6670675" y="3424238"/>
          <p14:tracePt t="83354" x="6670675" y="3433763"/>
          <p14:tracePt t="83363" x="6680200" y="3441700"/>
          <p14:tracePt t="83371" x="6680200" y="3449638"/>
          <p14:tracePt t="83380" x="6680200" y="3459163"/>
          <p14:tracePt t="83387" x="6688138" y="3467100"/>
          <p14:tracePt t="83405" x="6688138" y="3475038"/>
          <p14:tracePt t="83413" x="6688138" y="3484563"/>
          <p14:tracePt t="83429" x="6688138" y="3492500"/>
          <p14:tracePt t="83437" x="6696075" y="3492500"/>
          <p14:tracePt t="83445" x="6696075" y="3502025"/>
          <p14:tracePt t="83461" x="6696075" y="3509963"/>
          <p14:tracePt t="83508" x="6696075" y="3517900"/>
          <p14:tracePt t="83604" x="6696075" y="3527425"/>
          <p14:tracePt t="83620" x="6696075" y="3543300"/>
          <p14:tracePt t="83628" x="6688138" y="3552825"/>
          <p14:tracePt t="83637" x="6688138" y="3568700"/>
          <p14:tracePt t="83644" x="6688138" y="3586163"/>
          <p14:tracePt t="83652" x="6688138" y="3594100"/>
          <p14:tracePt t="83661" x="6688138" y="3619500"/>
          <p14:tracePt t="83671" x="6688138" y="3629025"/>
          <p14:tracePt t="83677" x="6688138" y="3654425"/>
          <p14:tracePt t="83687" x="6688138" y="3671888"/>
          <p14:tracePt t="83928" x="6688138" y="3687763"/>
          <p14:tracePt t="83937" x="6680200" y="3713163"/>
          <p14:tracePt t="83943" x="6670675" y="3722688"/>
          <p14:tracePt t="83959" x="6670675" y="3738563"/>
          <p14:tracePt t="83962" x="6662738" y="3756025"/>
          <p14:tracePt t="83969" x="6654800" y="3763963"/>
          <p14:tracePt t="83978" x="6654800" y="3781425"/>
          <p14:tracePt t="83985" x="6654800" y="3798888"/>
          <p14:tracePt t="83993" x="6645275" y="3798888"/>
          <p14:tracePt t="84001" x="6645275" y="3806825"/>
          <p14:tracePt t="84009" x="6645275" y="3816350"/>
          <p14:tracePt t="84041" x="6645275" y="3824288"/>
          <p14:tracePt t="84194" x="6645275" y="3832225"/>
          <p14:tracePt t="84201" x="6645275" y="3841750"/>
          <p14:tracePt t="84209" x="6645275" y="3857625"/>
          <p14:tracePt t="84217" x="6645275" y="3875088"/>
          <p14:tracePt t="84234" x="6645275" y="3900488"/>
          <p14:tracePt t="84242" x="6645275" y="3908425"/>
          <p14:tracePt t="84248" x="6645275" y="3917950"/>
          <p14:tracePt t="84258" x="6645275" y="3935413"/>
          <p14:tracePt t="84274" x="6645275" y="3943350"/>
          <p14:tracePt t="84290" x="6645275" y="3951288"/>
          <p14:tracePt t="84315" x="6645275" y="3960813"/>
          <p14:tracePt t="84325" x="6645275" y="3968750"/>
          <p14:tracePt t="84331" x="6645275" y="3976688"/>
          <p14:tracePt t="84347" x="6645275" y="3986213"/>
          <p14:tracePt t="84355" x="6645275" y="3994150"/>
          <p14:tracePt t="84364" x="6645275" y="4002088"/>
          <p14:tracePt t="84371" x="6645275" y="4019550"/>
          <p14:tracePt t="84379" x="6645275" y="4027488"/>
          <p14:tracePt t="84387" x="6645275" y="4037013"/>
          <p14:tracePt t="84395" x="6645275" y="4052888"/>
          <p14:tracePt t="84411" x="6645275" y="4062413"/>
          <p14:tracePt t="84421" x="6645275" y="4070350"/>
          <p14:tracePt t="85636" x="6637338" y="4070350"/>
          <p14:tracePt t="85764" x="6627813" y="4070350"/>
          <p14:tracePt t="85788" x="6627813" y="4079875"/>
          <p14:tracePt t="85821" x="6627813" y="4087813"/>
          <p14:tracePt t="85869" x="6619875" y="4087813"/>
          <p14:tracePt t="86187" x="6611938" y="4095750"/>
          <p14:tracePt t="86192" x="6602413" y="4095750"/>
          <p14:tracePt t="86210" x="6602413" y="4105275"/>
          <p14:tracePt t="86227" x="6594475" y="4113213"/>
          <p14:tracePt t="86242" x="6586538" y="4121150"/>
          <p14:tracePt t="86249" x="6586538" y="4130675"/>
          <p14:tracePt t="86257" x="6586538" y="4138613"/>
          <p14:tracePt t="86265" x="6577013" y="4138613"/>
          <p14:tracePt t="86274" x="6569075" y="4146550"/>
          <p14:tracePt t="86281" x="6569075" y="4156075"/>
          <p14:tracePt t="86289" x="6561138" y="4156075"/>
          <p14:tracePt t="86297" x="6561138" y="4164013"/>
          <p14:tracePt t="86305" x="6551613" y="4164013"/>
          <p14:tracePt t="86313" x="6543675" y="4171950"/>
          <p14:tracePt t="86329" x="6543675" y="4181475"/>
          <p14:tracePt t="86337" x="6535738" y="4181475"/>
          <p14:tracePt t="86345" x="6526213" y="4181475"/>
          <p14:tracePt t="86369" x="6518275" y="4181475"/>
          <p14:tracePt t="86385" x="6510338" y="4181475"/>
          <p14:tracePt t="86393" x="6500813" y="4181475"/>
          <p14:tracePt t="86417" x="6492875" y="4181475"/>
          <p14:tracePt t="86425" x="6483350" y="4181475"/>
          <p14:tracePt t="86442" x="6475413" y="4181475"/>
          <p14:tracePt t="86449" x="6457950" y="4181475"/>
          <p14:tracePt t="86465" x="6442075" y="4189413"/>
          <p14:tracePt t="86474" x="6424613" y="4197350"/>
          <p14:tracePt t="86480" x="6424613" y="4206875"/>
          <p14:tracePt t="86492" x="6407150" y="4206875"/>
          <p14:tracePt t="86497" x="6391275" y="4214813"/>
          <p14:tracePt t="86510" x="6381750" y="4232275"/>
          <p14:tracePt t="86514" x="6356350" y="4257675"/>
          <p14:tracePt t="86522" x="6338888" y="4275138"/>
          <p14:tracePt t="86530" x="6330950" y="4283075"/>
          <p14:tracePt t="86538" x="6313488" y="4300538"/>
          <p14:tracePt t="86546" x="6305550" y="4308475"/>
          <p14:tracePt t="86555" x="6305550" y="4316413"/>
          <p14:tracePt t="86563" x="6297613" y="4316413"/>
          <p14:tracePt t="86571" x="6288088" y="4316413"/>
          <p14:tracePt t="86619" x="6280150" y="4316413"/>
          <p14:tracePt t="86821" x="6280150" y="4308475"/>
          <p14:tracePt t="86828" x="6272213" y="4308475"/>
          <p14:tracePt t="86912" x="6262688" y="4308475"/>
          <p14:tracePt t="86965" x="6262688" y="4316413"/>
          <p14:tracePt t="86981" x="6262688" y="4333875"/>
          <p14:tracePt t="86990" x="6262688" y="4341813"/>
          <p14:tracePt t="86997" x="6272213" y="4341813"/>
          <p14:tracePt t="87005" x="6280150" y="4341813"/>
          <p14:tracePt t="87013" x="6280150" y="4351338"/>
          <p14:tracePt t="87026" x="6280150" y="4359275"/>
          <p14:tracePt t="87037" x="6288088" y="4359275"/>
          <p14:tracePt t="87045" x="6288088" y="4368800"/>
          <p14:tracePt t="87199" x="6288088" y="4359275"/>
          <p14:tracePt t="87208" x="6288088" y="4351338"/>
          <p14:tracePt t="87215" x="6280150" y="4333875"/>
          <p14:tracePt t="87224" x="6262688" y="4308475"/>
          <p14:tracePt t="87231" x="6246813" y="4275138"/>
          <p14:tracePt t="87239" x="6229350" y="4240213"/>
          <p14:tracePt t="87247" x="6203950" y="4206875"/>
          <p14:tracePt t="87255" x="6194425" y="4171950"/>
          <p14:tracePt t="87263" x="6186488" y="4146550"/>
          <p14:tracePt t="87271" x="6178550" y="4121150"/>
          <p14:tracePt t="87279" x="6178550" y="4105275"/>
          <p14:tracePt t="87287" x="6178550" y="4079875"/>
          <p14:tracePt t="87295" x="6178550" y="4052888"/>
          <p14:tracePt t="87303" x="6178550" y="4037013"/>
          <p14:tracePt t="87312" x="6178550" y="4002088"/>
          <p14:tracePt t="87319" x="6178550" y="3968750"/>
          <p14:tracePt t="87327" x="6178550" y="3951288"/>
          <p14:tracePt t="87335" x="6178550" y="3935413"/>
          <p14:tracePt t="87345" x="6178550" y="3908425"/>
          <p14:tracePt t="87353" x="6178550" y="3892550"/>
          <p14:tracePt t="87361" x="6178550" y="3832225"/>
          <p14:tracePt t="87369" x="6178550" y="3790950"/>
          <p14:tracePt t="87377" x="6178550" y="3748088"/>
          <p14:tracePt t="87385" x="6178550" y="3705225"/>
          <p14:tracePt t="87393" x="6169025" y="3646488"/>
          <p14:tracePt t="87401" x="6153150" y="3586163"/>
          <p14:tracePt t="87409" x="6153150" y="3543300"/>
          <p14:tracePt t="87417" x="6135688" y="3492500"/>
          <p14:tracePt t="87425" x="6135688" y="3449638"/>
          <p14:tracePt t="87432" x="6118225" y="3416300"/>
          <p14:tracePt t="87441" x="6118225" y="3382963"/>
          <p14:tracePt t="87448" x="6102350" y="3340100"/>
          <p14:tracePt t="87457" x="6092825" y="3314700"/>
          <p14:tracePt t="87464" x="6084888" y="3289300"/>
          <p14:tracePt t="87473" x="6067425" y="3263900"/>
          <p14:tracePt t="87481" x="6059488" y="3246438"/>
          <p14:tracePt t="87489" x="6042025" y="3228975"/>
          <p14:tracePt t="87496" x="6024563" y="3203575"/>
          <p14:tracePt t="87504" x="5999163" y="3170238"/>
          <p14:tracePt t="87512" x="5973763" y="3144838"/>
          <p14:tracePt t="87520" x="5932488" y="3119438"/>
          <p14:tracePt t="87528" x="5915025" y="3101975"/>
          <p14:tracePt t="87536" x="5889625" y="3084513"/>
          <p14:tracePt t="87544" x="5864225" y="3067050"/>
          <p14:tracePt t="87553" x="5846763" y="3059113"/>
          <p14:tracePt t="87560" x="5838825" y="3051175"/>
          <p14:tracePt t="87568" x="5829300" y="3051175"/>
          <p14:tracePt t="87576" x="5821363" y="3051175"/>
          <p14:tracePt t="87595" x="5813425" y="3051175"/>
          <p14:tracePt t="87618" x="5803900" y="3051175"/>
          <p14:tracePt t="87724" x="5813425" y="3059113"/>
          <p14:tracePt t="87731" x="5829300" y="3067050"/>
          <p14:tracePt t="87740" x="5838825" y="3067050"/>
          <p14:tracePt t="87747" x="5854700" y="3067050"/>
          <p14:tracePt t="87755" x="5880100" y="3067050"/>
          <p14:tracePt t="87763" x="5897563" y="3067050"/>
          <p14:tracePt t="87771" x="5932488" y="3067050"/>
          <p14:tracePt t="87779" x="5957888" y="3067050"/>
          <p14:tracePt t="87787" x="5999163" y="3067050"/>
          <p14:tracePt t="87795" x="6024563" y="3067050"/>
          <p14:tracePt t="87803" x="6102350" y="3051175"/>
          <p14:tracePt t="87813" x="6127750" y="3051175"/>
          <p14:tracePt t="87819" x="6186488" y="3033713"/>
          <p14:tracePt t="87829" x="6237288" y="3016250"/>
          <p14:tracePt t="87835" x="6305550" y="2990850"/>
          <p14:tracePt t="87845" x="6356350" y="2974975"/>
          <p14:tracePt t="87850" x="6416675" y="2965450"/>
          <p14:tracePt t="87859" x="6442075" y="2957513"/>
          <p14:tracePt t="87866" x="6467475" y="2949575"/>
          <p14:tracePt t="87876" x="6475413" y="2940050"/>
          <p14:tracePt t="87892" x="6475413" y="2932113"/>
          <p14:tracePt t="87964" x="6475413" y="2949575"/>
          <p14:tracePt t="87974" x="6475413" y="2965450"/>
          <p14:tracePt t="87980" x="6483350" y="3025775"/>
          <p14:tracePt t="87988" x="6500813" y="3067050"/>
          <p14:tracePt t="87997" x="6518275" y="3135313"/>
          <p14:tracePt t="88005" x="6577013" y="3246438"/>
          <p14:tracePt t="88014" x="6627813" y="3355975"/>
          <p14:tracePt t="88021" x="6696075" y="3475038"/>
          <p14:tracePt t="88029" x="6731000" y="3535363"/>
          <p14:tracePt t="88037" x="6799263" y="3654425"/>
          <p14:tracePt t="88047" x="6832600" y="3713163"/>
          <p14:tracePt t="88053" x="6900863" y="3832225"/>
          <p14:tracePt t="88061" x="6934200" y="3908425"/>
          <p14:tracePt t="88069" x="6969125" y="3960813"/>
          <p14:tracePt t="88078" x="7002463" y="4062413"/>
          <p14:tracePt t="88085" x="7019925" y="4113213"/>
          <p14:tracePt t="88093" x="7035800" y="4156075"/>
          <p14:tracePt t="88101" x="7035800" y="4189413"/>
          <p14:tracePt t="88109" x="7045325" y="4232275"/>
          <p14:tracePt t="88116" x="7045325" y="4265613"/>
          <p14:tracePt t="88124" x="7045325" y="4308475"/>
          <p14:tracePt t="88133" x="7045325" y="4341813"/>
          <p14:tracePt t="88141" x="7035800" y="4376738"/>
          <p14:tracePt t="88148" x="7027863" y="4394200"/>
          <p14:tracePt t="88157" x="7019925" y="4410075"/>
          <p14:tracePt t="88166" x="7002463" y="4427538"/>
          <p14:tracePt t="88173" x="6977063" y="4452938"/>
          <p14:tracePt t="88183" x="6959600" y="4470400"/>
          <p14:tracePt t="88189" x="6926263" y="4486275"/>
          <p14:tracePt t="88198" x="6900863" y="4495800"/>
          <p14:tracePt t="88204" x="6858000" y="4513263"/>
          <p14:tracePt t="88214" x="6807200" y="4529138"/>
          <p14:tracePt t="88223" x="6721475" y="4554538"/>
          <p14:tracePt t="88230" x="6688138" y="4554538"/>
          <p14:tracePt t="88239" x="6645275" y="4572000"/>
          <p14:tracePt t="88246" x="6586538" y="4579938"/>
          <p14:tracePt t="88255" x="6526213" y="4589463"/>
          <p14:tracePt t="88263" x="6450013" y="4589463"/>
          <p14:tracePt t="88271" x="6399213" y="4589463"/>
          <p14:tracePt t="88279" x="6338888" y="4589463"/>
          <p14:tracePt t="88287" x="6313488" y="4589463"/>
          <p14:tracePt t="88377" x="6323013" y="4579938"/>
          <p14:tracePt t="88384" x="6348413" y="4579938"/>
          <p14:tracePt t="88394" x="6373813" y="4564063"/>
          <p14:tracePt t="88399" x="6407150" y="4538663"/>
          <p14:tracePt t="88409" x="6483350" y="4478338"/>
          <p14:tracePt t="88415" x="6551613" y="4427538"/>
          <p14:tracePt t="88425" x="6577013" y="4402138"/>
          <p14:tracePt t="88431" x="6645275" y="4333875"/>
          <p14:tracePt t="88439" x="6688138" y="4257675"/>
          <p14:tracePt t="88447" x="6721475" y="4181475"/>
          <p14:tracePt t="88454" x="6738938" y="4130675"/>
          <p14:tracePt t="88463" x="6746875" y="4044950"/>
          <p14:tracePt t="88474" x="6756400" y="3935413"/>
          <p14:tracePt t="88481" x="6756400" y="3849688"/>
          <p14:tracePt t="88489" x="6756400" y="3730625"/>
          <p14:tracePt t="88497" x="6756400" y="3560763"/>
          <p14:tracePt t="88505" x="6731000" y="3416300"/>
          <p14:tracePt t="88513" x="6696075" y="3271838"/>
          <p14:tracePt t="88520" x="6670675" y="3144838"/>
          <p14:tracePt t="88528" x="6637338" y="3067050"/>
          <p14:tracePt t="88536" x="6619875" y="3008313"/>
          <p14:tracePt t="88546" x="6586538" y="2940050"/>
          <p14:tracePt t="88553" x="6577013" y="2914650"/>
          <p14:tracePt t="88562" x="6551613" y="2871788"/>
          <p14:tracePt t="88569" x="6526213" y="2838450"/>
          <p14:tracePt t="88579" x="6510338" y="2813050"/>
          <p14:tracePt t="88584" x="6483350" y="2787650"/>
          <p14:tracePt t="88592" x="6467475" y="2762250"/>
          <p14:tracePt t="88600" x="6442075" y="2744788"/>
          <p14:tracePt t="88608" x="6424613" y="2727325"/>
          <p14:tracePt t="88616" x="6399213" y="2719388"/>
          <p14:tracePt t="88624" x="6373813" y="2693988"/>
          <p14:tracePt t="88632" x="6338888" y="2676525"/>
          <p14:tracePt t="88640" x="6313488" y="2668588"/>
          <p14:tracePt t="88649" x="6288088" y="2651125"/>
          <p14:tracePt t="88659" x="6254750" y="2643188"/>
          <p14:tracePt t="88665" x="6237288" y="2633663"/>
          <p14:tracePt t="88673" x="6211888" y="2633663"/>
          <p14:tracePt t="88680" x="6194425" y="2625725"/>
          <p14:tracePt t="88688" x="6186488" y="2625725"/>
          <p14:tracePt t="88697" x="6178550" y="2625725"/>
          <p14:tracePt t="88704" x="6169025" y="2625725"/>
          <p14:tracePt t="88796" x="6169025" y="2633663"/>
          <p14:tracePt t="88811" x="6169025" y="2651125"/>
          <p14:tracePt t="88818" x="6169025" y="2660650"/>
          <p14:tracePt t="88826" x="6169025" y="2668588"/>
          <p14:tracePt t="88834" x="6169025" y="2676525"/>
          <p14:tracePt t="88843" x="6169025" y="2686050"/>
          <p14:tracePt t="88858" x="6169025" y="2701925"/>
          <p14:tracePt t="88867" x="6169025" y="2719388"/>
          <p14:tracePt t="88874" x="6186488" y="2744788"/>
          <p14:tracePt t="88883" x="6194425" y="2762250"/>
          <p14:tracePt t="88891" x="6194425" y="2778125"/>
          <p14:tracePt t="88899" x="6211888" y="2795588"/>
          <p14:tracePt t="88908" x="6221413" y="2820988"/>
          <p14:tracePt t="88916" x="6229350" y="2846388"/>
          <p14:tracePt t="88924" x="6246813" y="2871788"/>
          <p14:tracePt t="88931" x="6262688" y="2906713"/>
          <p14:tracePt t="88939" x="6305550" y="2965450"/>
          <p14:tracePt t="88963" x="6381750" y="3076575"/>
          <p14:tracePt t="88970" x="6399213" y="3101975"/>
          <p14:tracePt t="88978" x="6407150" y="3127375"/>
          <p14:tracePt t="88986" x="6416675" y="3152775"/>
          <p14:tracePt t="88994" x="6424613" y="3170238"/>
          <p14:tracePt t="89003" x="6442075" y="3195638"/>
          <p14:tracePt t="89010" x="6450013" y="3221038"/>
          <p14:tracePt t="89018" x="6457950" y="3246438"/>
          <p14:tracePt t="89028" x="6475413" y="3263900"/>
          <p14:tracePt t="89037" x="6483350" y="3289300"/>
          <p14:tracePt t="89044" x="6492875" y="3314700"/>
          <p14:tracePt t="89053" x="6500813" y="3348038"/>
          <p14:tracePt t="89061" x="6510338" y="3373438"/>
          <p14:tracePt t="89069" x="6518275" y="3390900"/>
          <p14:tracePt t="89078" x="6526213" y="3416300"/>
          <p14:tracePt t="89084" x="6526213" y="3441700"/>
          <p14:tracePt t="89093" x="6535738" y="3449638"/>
          <p14:tracePt t="89101" x="6535738" y="3467100"/>
          <p14:tracePt t="89109" x="6543675" y="3484563"/>
          <p14:tracePt t="89118" x="6551613" y="3509963"/>
          <p14:tracePt t="89124" x="6561138" y="3509963"/>
          <p14:tracePt t="89133" x="6569075" y="3527425"/>
          <p14:tracePt t="89140" x="6569075" y="3543300"/>
          <p14:tracePt t="89149" x="6577013" y="3552825"/>
          <p14:tracePt t="89159" x="6577013" y="3560763"/>
          <p14:tracePt t="89165" x="6586538" y="3568700"/>
          <p14:tracePt t="89180" x="6586538" y="3578225"/>
          <p14:tracePt t="89189" x="6594475" y="3586163"/>
          <p14:tracePt t="89204" x="6594475" y="3594100"/>
          <p14:tracePt t="89221" x="6594475" y="3611563"/>
          <p14:tracePt t="89237" x="6602413" y="3619500"/>
          <p14:tracePt t="89244" x="6602413" y="3629025"/>
          <p14:tracePt t="89261" x="6611938" y="3636963"/>
          <p14:tracePt t="89277" x="6619875" y="3646488"/>
          <p14:tracePt t="89285" x="6619875" y="3654425"/>
          <p14:tracePt t="89318" x="6619875" y="3662363"/>
          <p14:tracePt t="89899" x="6619875" y="3671888"/>
          <p14:tracePt t="89907" x="6637338" y="3679825"/>
          <p14:tracePt t="89915" x="6654800" y="3687763"/>
          <p14:tracePt t="89923" x="6662738" y="3697288"/>
          <p14:tracePt t="89931" x="6688138" y="3697288"/>
          <p14:tracePt t="89939" x="6705600" y="3705225"/>
          <p14:tracePt t="89947" x="6721475" y="3713163"/>
          <p14:tracePt t="89960" x="6738938" y="3713163"/>
          <p14:tracePt t="89962" x="6756400" y="3713163"/>
          <p14:tracePt t="89978" x="6764338" y="3722688"/>
          <p14:tracePt t="90059" x="6764338" y="3730625"/>
          <p14:tracePt t="90301" x="6764338" y="3738563"/>
          <p14:tracePt t="90324" x="6764338" y="3748088"/>
          <p14:tracePt t="90349" x="6764338" y="3756025"/>
          <p14:tracePt t="90366" x="6764338" y="3763963"/>
          <p14:tracePt t="90399" x="6764338" y="3773488"/>
          <p14:tracePt t="90413" x="6764338" y="3781425"/>
          <p14:tracePt t="90421" x="6772275" y="3781425"/>
          <p14:tracePt t="91349" x="6772275" y="3790950"/>
          <p14:tracePt t="91365" x="6772275" y="3798888"/>
          <p14:tracePt t="91381" x="6772275" y="3806825"/>
          <p14:tracePt t="91509" x="6756400" y="3806825"/>
          <p14:tracePt t="91517" x="6738938" y="3816350"/>
          <p14:tracePt t="91527" x="6721475" y="3816350"/>
          <p14:tracePt t="91532" x="6713538" y="3816350"/>
          <p14:tracePt t="91543" x="6696075" y="3816350"/>
          <p14:tracePt t="91548" x="6680200" y="3816350"/>
          <p14:tracePt t="91558" x="6670675" y="3824288"/>
          <p14:tracePt t="91564" x="6662738" y="3824288"/>
          <p14:tracePt t="91574" x="6654800" y="3832225"/>
          <p14:tracePt t="91599" x="6645275" y="3832225"/>
          <p14:tracePt t="91607" x="6637338" y="3832225"/>
          <p14:tracePt t="91631" x="6619875" y="3832225"/>
          <p14:tracePt t="91638" x="6611938" y="3832225"/>
          <p14:tracePt t="91687" x="6602413" y="3832225"/>
          <p14:tracePt t="91695" x="6602413" y="3824288"/>
          <p14:tracePt t="91703" x="6594475" y="3824288"/>
          <p14:tracePt t="91711" x="6594475" y="3816350"/>
          <p14:tracePt t="91719" x="6594475" y="3806825"/>
          <p14:tracePt t="91727" x="6586538" y="3806825"/>
          <p14:tracePt t="91735" x="6586538" y="3798888"/>
          <p14:tracePt t="91751" x="6586538" y="3790950"/>
          <p14:tracePt t="91759" x="6577013" y="3781425"/>
          <p14:tracePt t="91774" x="6577013" y="3773488"/>
          <p14:tracePt t="91791" x="6569075" y="3763963"/>
          <p14:tracePt t="91807" x="6569075" y="3756025"/>
          <p14:tracePt t="91840" x="6569075" y="3748088"/>
          <p14:tracePt t="91921" x="6561138" y="3748088"/>
          <p14:tracePt t="91938" x="6551613" y="3748088"/>
          <p14:tracePt t="91954" x="6543675" y="3748088"/>
          <p14:tracePt t="91960" x="6543675" y="3756025"/>
          <p14:tracePt t="91985" x="6535738" y="3756025"/>
          <p14:tracePt t="92001" x="6526213" y="3756025"/>
          <p14:tracePt t="92017" x="6518275" y="3763963"/>
          <p14:tracePt t="92025" x="6510338" y="3763963"/>
          <p14:tracePt t="92033" x="6500813" y="3763963"/>
          <p14:tracePt t="92090" x="6492875" y="3756025"/>
          <p14:tracePt t="92105" x="6492875" y="3748088"/>
          <p14:tracePt t="92115" x="6483350" y="3738563"/>
          <p14:tracePt t="92203" x="6475413" y="3748088"/>
          <p14:tracePt t="92211" x="6475413" y="3756025"/>
          <p14:tracePt t="92219" x="6475413" y="3773488"/>
          <p14:tracePt t="92227" x="6475413" y="3798888"/>
          <p14:tracePt t="92235" x="6467475" y="3816350"/>
          <p14:tracePt t="92243" x="6467475" y="3824288"/>
          <p14:tracePt t="92251" x="6467475" y="3832225"/>
          <p14:tracePt t="92260" x="6457950" y="3841750"/>
          <p14:tracePt t="92267" x="6457950" y="3857625"/>
          <p14:tracePt t="92275" x="6457950" y="3867150"/>
          <p14:tracePt t="92371" x="6457950" y="3857625"/>
          <p14:tracePt t="92389" x="6457950" y="3832225"/>
          <p14:tracePt t="92395" x="6457950" y="3824288"/>
          <p14:tracePt t="92405" x="6457950" y="3816350"/>
          <p14:tracePt t="92411" x="6457950" y="3798888"/>
          <p14:tracePt t="92423" x="6457950" y="3790950"/>
          <p14:tracePt t="92428" x="6457950" y="3773488"/>
          <p14:tracePt t="92437" x="6457950" y="3763963"/>
          <p14:tracePt t="92444" x="6457950" y="3748088"/>
          <p14:tracePt t="92453" x="6457950" y="3730625"/>
          <p14:tracePt t="92469" x="6457950" y="3713163"/>
          <p14:tracePt t="92484" x="6457950" y="3705225"/>
          <p14:tracePt t="92548" x="6457950" y="3713163"/>
          <p14:tracePt t="92557" x="6457950" y="3730625"/>
          <p14:tracePt t="92564" x="6450013" y="3730625"/>
          <p14:tracePt t="92573" x="6450013" y="3748088"/>
          <p14:tracePt t="92588" x="6442075" y="3756025"/>
          <p14:tracePt t="92597" x="6442075" y="3773488"/>
          <p14:tracePt t="92613" x="6442075" y="3781425"/>
          <p14:tracePt t="92620" x="6442075" y="3790950"/>
          <p14:tracePt t="92645" x="6442075" y="3798888"/>
          <p14:tracePt t="92719" x="6432550" y="3781425"/>
          <p14:tracePt t="92727" x="6432550" y="3763963"/>
          <p14:tracePt t="92735" x="6432550" y="3738563"/>
          <p14:tracePt t="92743" x="6432550" y="3713163"/>
          <p14:tracePt t="92751" x="6432550" y="3697288"/>
          <p14:tracePt t="92760" x="6432550" y="3662363"/>
          <p14:tracePt t="92767" x="6432550" y="3629025"/>
          <p14:tracePt t="92775" x="6432550" y="3578225"/>
          <p14:tracePt t="92783" x="6432550" y="3517900"/>
          <p14:tracePt t="92791" x="6432550" y="3475038"/>
          <p14:tracePt t="92799" x="6432550" y="3390900"/>
          <p14:tracePt t="92807" x="6432550" y="3355975"/>
          <p14:tracePt t="92815" x="6432550" y="3314700"/>
          <p14:tracePt t="92823" x="6432550" y="3246438"/>
          <p14:tracePt t="92831" x="6432550" y="3195638"/>
          <p14:tracePt t="92839" x="6432550" y="3152775"/>
          <p14:tracePt t="92847" x="6442075" y="3109913"/>
          <p14:tracePt t="92855" x="6450013" y="3033713"/>
          <p14:tracePt t="92863" x="6450013" y="3016250"/>
          <p14:tracePt t="92870" x="6457950" y="2965450"/>
          <p14:tracePt t="92879" x="6457950" y="2957513"/>
          <p14:tracePt t="92887" x="6457950" y="2940050"/>
          <p14:tracePt t="92894" x="6457950" y="2932113"/>
          <p14:tracePt t="92902" x="6467475" y="2932113"/>
          <p14:tracePt t="92927" x="6467475" y="2922588"/>
          <p14:tracePt t="92959" x="6467475" y="2914650"/>
          <p14:tracePt t="98061" x="6467475" y="2906713"/>
          <p14:tracePt t="98351" x="6450013" y="2906713"/>
          <p14:tracePt t="98357" x="6407150" y="2906713"/>
          <p14:tracePt t="98367" x="6356350" y="2871788"/>
          <p14:tracePt t="98375" x="6305550" y="2846388"/>
          <p14:tracePt t="98383" x="6254750" y="2795588"/>
          <p14:tracePt t="98391" x="6229350" y="2752725"/>
          <p14:tracePt t="98399" x="6211888" y="2736850"/>
          <p14:tracePt t="98409" x="6194425" y="2727325"/>
          <p14:tracePt t="98414" x="6186488" y="2727325"/>
          <p14:tracePt t="98657" x="6194425" y="2676525"/>
          <p14:tracePt t="98666" x="6221413" y="2633663"/>
          <p14:tracePt t="98673" x="6229350" y="2617788"/>
          <p14:tracePt t="98680" x="6246813" y="2600325"/>
          <p14:tracePt t="98689" x="6262688" y="2582863"/>
          <p14:tracePt t="98696" x="6272213" y="2582863"/>
          <p14:tracePt t="98704" x="6297613" y="2582863"/>
          <p14:tracePt t="98713" x="6305550" y="2582863"/>
          <p14:tracePt t="98721" x="6305550" y="2592388"/>
          <p14:tracePt t="98729" x="6313488" y="2608263"/>
          <p14:tracePt t="98737" x="6323013" y="2608263"/>
          <p14:tracePt t="98745" x="6330950" y="2617788"/>
          <p14:tracePt t="98753" x="6338888" y="2633663"/>
          <p14:tracePt t="98761" x="6338888" y="2651125"/>
          <p14:tracePt t="98769" x="6356350" y="2668588"/>
          <p14:tracePt t="98777" x="6365875" y="2686050"/>
          <p14:tracePt t="98784" x="6365875" y="2701925"/>
          <p14:tracePt t="98808" x="6365875" y="2711450"/>
          <p14:tracePt t="98947" x="6381750" y="2719388"/>
          <p14:tracePt t="98954" x="6399213" y="2727325"/>
          <p14:tracePt t="98962" x="6424613" y="2744788"/>
          <p14:tracePt t="98970" x="6475413" y="2762250"/>
          <p14:tracePt t="98978" x="6518275" y="2778125"/>
          <p14:tracePt t="98986" x="6586538" y="2813050"/>
          <p14:tracePt t="98994" x="6645275" y="2838450"/>
          <p14:tracePt t="99003" x="6705600" y="2863850"/>
          <p14:tracePt t="99011" x="6756400" y="2881313"/>
          <p14:tracePt t="99019" x="6815138" y="2906713"/>
          <p14:tracePt t="99027" x="6900863" y="2932113"/>
          <p14:tracePt t="99034" x="6977063" y="2965450"/>
          <p14:tracePt t="99042" x="7053263" y="3000375"/>
          <p14:tracePt t="99051" x="7129463" y="3033713"/>
          <p14:tracePt t="99058" x="7180263" y="3041650"/>
          <p14:tracePt t="99067" x="7258050" y="3076575"/>
          <p14:tracePt t="99075" x="7316788" y="3094038"/>
          <p14:tracePt t="99082" x="7350125" y="3101975"/>
          <p14:tracePt t="99091" x="7392988" y="3119438"/>
          <p14:tracePt t="99099" x="7443788" y="3135313"/>
          <p14:tracePt t="99108" x="7478713" y="3144838"/>
          <p14:tracePt t="99115" x="7494588" y="3144838"/>
          <p14:tracePt t="99124" x="7521575" y="3144838"/>
          <p14:tracePt t="99131" x="7546975" y="3144838"/>
          <p14:tracePt t="99139" x="7562850" y="3152775"/>
          <p14:tracePt t="99147" x="7597775" y="3152775"/>
          <p14:tracePt t="99155" x="7613650" y="3152775"/>
          <p14:tracePt t="99165" x="7623175" y="3152775"/>
          <p14:tracePt t="99171" x="7639050" y="3152775"/>
          <p14:tracePt t="99182" x="7656513" y="3152775"/>
          <p14:tracePt t="99198" x="7673975" y="3152775"/>
          <p14:tracePt t="99204" x="7681913" y="3152775"/>
          <p14:tracePt t="99220" x="7691438" y="3152775"/>
          <p14:tracePt t="99228" x="7699375" y="3152775"/>
          <p14:tracePt t="99244" x="7716838" y="3152775"/>
          <p14:tracePt t="99252" x="7732713" y="3152775"/>
          <p14:tracePt t="99260" x="7742238" y="3152775"/>
          <p14:tracePt t="99268" x="7767638" y="3152775"/>
          <p14:tracePt t="99276" x="7793038" y="3152775"/>
          <p14:tracePt t="99284" x="7810500" y="3152775"/>
          <p14:tracePt t="99292" x="7843838" y="3152775"/>
          <p14:tracePt t="99301" x="7869238" y="3160713"/>
          <p14:tracePt t="99309" x="7894638" y="3170238"/>
          <p14:tracePt t="99316" x="7920038" y="3170238"/>
          <p14:tracePt t="99324" x="7937500" y="3178175"/>
          <p14:tracePt t="99333" x="7962900" y="3178175"/>
          <p14:tracePt t="99340" x="7970838" y="3186113"/>
          <p14:tracePt t="99349" x="7988300" y="3186113"/>
          <p14:tracePt t="99359" x="7996238" y="3195638"/>
          <p14:tracePt t="99375" x="8005763" y="3195638"/>
          <p14:tracePt t="99639" x="8005763" y="3203575"/>
          <p14:tracePt t="99647" x="8005763" y="3221038"/>
          <p14:tracePt t="99654" x="8005763" y="3238500"/>
          <p14:tracePt t="99663" x="8005763" y="3246438"/>
          <p14:tracePt t="99671" x="8005763" y="3271838"/>
          <p14:tracePt t="99679" x="8005763" y="3279775"/>
          <p14:tracePt t="99687" x="8005763" y="3297238"/>
          <p14:tracePt t="99694" x="7996238" y="3322638"/>
          <p14:tracePt t="99703" x="7996238" y="3330575"/>
          <p14:tracePt t="99711" x="7996238" y="3355975"/>
          <p14:tracePt t="99721" x="7996238" y="3365500"/>
          <p14:tracePt t="99727" x="7996238" y="3382963"/>
          <p14:tracePt t="99737" x="7996238" y="3398838"/>
          <p14:tracePt t="99753" x="7996238" y="3408363"/>
          <p14:tracePt t="99761" x="7996238" y="3416300"/>
          <p14:tracePt t="99888" x="7996238" y="3424238"/>
          <p14:tracePt t="99913" x="7996238" y="3441700"/>
          <p14:tracePt t="99921" x="7996238" y="3449638"/>
          <p14:tracePt t="99929" x="7996238" y="3475038"/>
          <p14:tracePt t="99937" x="7996238" y="3492500"/>
          <p14:tracePt t="99944" x="7996238" y="3502025"/>
          <p14:tracePt t="99953" x="7996238" y="3517900"/>
          <p14:tracePt t="99960" x="7996238" y="3535363"/>
          <p14:tracePt t="99968" x="7996238" y="3552825"/>
          <p14:tracePt t="99976" x="7996238" y="3568700"/>
          <p14:tracePt t="99984" x="7996238" y="3578225"/>
          <p14:tracePt t="99992" x="7996238" y="3594100"/>
          <p14:tracePt t="100000" x="7996238" y="3603625"/>
          <p14:tracePt t="100195" x="7996238" y="3619500"/>
          <p14:tracePt t="100203" x="7996238" y="3636963"/>
          <p14:tracePt t="100211" x="7996238" y="3662363"/>
          <p14:tracePt t="100219" x="7988300" y="3679825"/>
          <p14:tracePt t="100227" x="7988300" y="3697288"/>
          <p14:tracePt t="100235" x="7988300" y="3713163"/>
          <p14:tracePt t="100244" x="7980363" y="3738563"/>
          <p14:tracePt t="100251" x="7970838" y="3763963"/>
          <p14:tracePt t="100260" x="7962900" y="3781425"/>
          <p14:tracePt t="100266" x="7945438" y="3806825"/>
          <p14:tracePt t="100274" x="7937500" y="3832225"/>
          <p14:tracePt t="100282" x="7927975" y="3849688"/>
          <p14:tracePt t="100290" x="7920038" y="3857625"/>
          <p14:tracePt t="100300" x="7894638" y="3900488"/>
          <p14:tracePt t="100308" x="7869238" y="3935413"/>
          <p14:tracePt t="100316" x="7851775" y="3960813"/>
          <p14:tracePt t="100324" x="7793038" y="4002088"/>
          <p14:tracePt t="100333" x="7742238" y="4044950"/>
          <p14:tracePt t="100340" x="7681913" y="4087813"/>
          <p14:tracePt t="100348" x="7613650" y="4121150"/>
          <p14:tracePt t="100358" x="7572375" y="4146550"/>
          <p14:tracePt t="100364" x="7494588" y="4197350"/>
          <p14:tracePt t="100374" x="7377113" y="4240213"/>
          <p14:tracePt t="100381" x="7240588" y="4291013"/>
          <p14:tracePt t="100388" x="7129463" y="4325938"/>
          <p14:tracePt t="100396" x="6943725" y="4376738"/>
          <p14:tracePt t="100404" x="6799263" y="4402138"/>
          <p14:tracePt t="100413" x="6492875" y="4445000"/>
          <p14:tracePt t="100421" x="6348413" y="4470400"/>
          <p14:tracePt t="100429" x="6059488" y="4513263"/>
          <p14:tracePt t="100437" x="5727700" y="4572000"/>
          <p14:tracePt t="100445" x="5395913" y="4605338"/>
          <p14:tracePt t="100454" x="4919663" y="4665663"/>
          <p14:tracePt t="100460" x="4597400" y="4683125"/>
          <p14:tracePt t="100469" x="4384675" y="4691063"/>
          <p14:tracePt t="100476" x="3925888" y="4716463"/>
          <p14:tracePt t="100484" x="3781425" y="4724400"/>
          <p14:tracePt t="100492" x="3484563" y="4741863"/>
          <p14:tracePt t="100500" x="3160713" y="4741863"/>
          <p14:tracePt t="100508" x="2957513" y="4741863"/>
          <p14:tracePt t="100516" x="2813050" y="4733925"/>
          <p14:tracePt t="100524" x="2719388" y="4724400"/>
          <p14:tracePt t="100533" x="2600325" y="4716463"/>
          <p14:tracePt t="100541" x="2489200" y="4691063"/>
          <p14:tracePt t="100548" x="2413000" y="4683125"/>
          <p14:tracePt t="100558" x="2371725" y="4673600"/>
          <p14:tracePt t="100564" x="2336800" y="4665663"/>
          <p14:tracePt t="100574" x="2303463" y="4665663"/>
          <p14:tracePt t="100580" x="2260600" y="4657725"/>
          <p14:tracePt t="100591" x="2235200" y="4657725"/>
          <p14:tracePt t="100596" x="2217738" y="4648200"/>
          <p14:tracePt t="100607" x="2200275" y="4640263"/>
          <p14:tracePt t="100613" x="2174875" y="4640263"/>
          <p14:tracePt t="100623" x="2149475" y="4630738"/>
          <p14:tracePt t="100631" x="2133600" y="4614863"/>
          <p14:tracePt t="100638" x="2090738" y="4589463"/>
          <p14:tracePt t="100647" x="2073275" y="4564063"/>
          <p14:tracePt t="100654" x="2039938" y="4529138"/>
          <p14:tracePt t="100663" x="2022475" y="4495800"/>
          <p14:tracePt t="100671" x="2005013" y="4460875"/>
          <p14:tracePt t="100679" x="1989138" y="4410075"/>
          <p14:tracePt t="100687" x="1954213" y="4359275"/>
          <p14:tracePt t="100695" x="1928813" y="4283075"/>
          <p14:tracePt t="100703" x="1878013" y="4181475"/>
          <p14:tracePt t="100711" x="1809750" y="4044950"/>
          <p14:tracePt t="100719" x="1751013" y="3943350"/>
          <p14:tracePt t="100727" x="1708150" y="3867150"/>
          <p14:tracePt t="100735" x="1649413" y="3790950"/>
          <p14:tracePt t="100743" x="1606550" y="3738563"/>
          <p14:tracePt t="100751" x="1538288" y="3646488"/>
          <p14:tracePt t="100759" x="1470025" y="3586163"/>
          <p14:tracePt t="100767" x="1393825" y="3517900"/>
          <p14:tracePt t="100775" x="1360488" y="3502025"/>
          <p14:tracePt t="100783" x="1282700" y="3459163"/>
          <p14:tracePt t="100791" x="1206500" y="3424238"/>
          <p14:tracePt t="100799" x="1130300" y="3408363"/>
          <p14:tracePt t="100808" x="1087438" y="3408363"/>
          <p14:tracePt t="100815" x="1062038" y="3398838"/>
          <p14:tracePt t="100823" x="1036638" y="3398838"/>
          <p14:tracePt t="100831" x="1003300" y="3398838"/>
          <p14:tracePt t="100840" x="960438" y="3398838"/>
          <p14:tracePt t="100847" x="935038" y="3398838"/>
          <p14:tracePt t="100859" x="925513" y="3398838"/>
          <p14:tracePt t="100863" x="917575" y="3398838"/>
          <p14:tracePt t="100874" x="909638" y="3398838"/>
          <p14:tracePt t="100929" x="909638" y="3408363"/>
          <p14:tracePt t="100937" x="909638" y="3424238"/>
          <p14:tracePt t="100945" x="909638" y="3441700"/>
          <p14:tracePt t="100953" x="909638" y="3459163"/>
          <p14:tracePt t="100961" x="909638" y="3467100"/>
          <p14:tracePt t="100977" x="909638" y="3509963"/>
          <p14:tracePt t="100987" x="917575" y="3527425"/>
          <p14:tracePt t="100993" x="935038" y="3552825"/>
          <p14:tracePt t="101003" x="960438" y="3586163"/>
          <p14:tracePt t="101011" x="977900" y="3619500"/>
          <p14:tracePt t="101018" x="993775" y="3646488"/>
          <p14:tracePt t="101024" x="1019175" y="3671888"/>
          <p14:tracePt t="101033" x="1044575" y="3697288"/>
          <p14:tracePt t="101042" x="1096963" y="3748088"/>
          <p14:tracePt t="101049" x="1130300" y="3790950"/>
          <p14:tracePt t="101059" x="1163638" y="3806825"/>
          <p14:tracePt t="101065" x="1206500" y="3832225"/>
          <p14:tracePt t="101075" x="1257300" y="3875088"/>
          <p14:tracePt t="101081" x="1300163" y="3892550"/>
          <p14:tracePt t="101089" x="1368425" y="3925888"/>
          <p14:tracePt t="101097" x="1401763" y="3943350"/>
          <p14:tracePt t="101105" x="1444625" y="3960813"/>
          <p14:tracePt t="101113" x="1470025" y="3968750"/>
          <p14:tracePt t="101121" x="1504950" y="3986213"/>
          <p14:tracePt t="101131" x="1555750" y="3994150"/>
          <p14:tracePt t="101137" x="1571625" y="4002088"/>
          <p14:tracePt t="101147" x="1597025" y="4011613"/>
          <p14:tracePt t="101153" x="1614488" y="4019550"/>
          <p14:tracePt t="101163" x="1631950" y="4027488"/>
          <p14:tracePt t="101171" x="1639888" y="4027488"/>
          <p14:tracePt t="101179" x="1657350" y="4037013"/>
          <p14:tracePt t="101187" x="1674813" y="4044950"/>
          <p14:tracePt t="101195" x="1682750" y="4062413"/>
          <p14:tracePt t="101203" x="1700213" y="4070350"/>
          <p14:tracePt t="101211" x="1708150" y="4070350"/>
          <p14:tracePt t="101219" x="1716088" y="4087813"/>
          <p14:tracePt t="101227" x="1733550" y="4105275"/>
          <p14:tracePt t="101235" x="1751013" y="4121150"/>
          <p14:tracePt t="101243" x="1776413" y="4138613"/>
          <p14:tracePt t="101251" x="1793875" y="4164013"/>
          <p14:tracePt t="101260" x="1809750" y="4181475"/>
          <p14:tracePt t="101267" x="1819275" y="4189413"/>
          <p14:tracePt t="101274" x="1827213" y="4206875"/>
          <p14:tracePt t="101282" x="1835150" y="4206875"/>
          <p14:tracePt t="101314" x="1844675" y="4206875"/>
          <p14:tracePt t="101414" x="1844675" y="4214813"/>
          <p14:tracePt t="101556" x="1844675" y="4232275"/>
          <p14:tracePt t="101564" x="1860550" y="4249738"/>
          <p14:tracePt t="101573" x="1878013" y="4275138"/>
          <p14:tracePt t="101580" x="1895475" y="4300538"/>
          <p14:tracePt t="101588" x="1903413" y="4316413"/>
          <p14:tracePt t="101596" x="1911350" y="4325938"/>
          <p14:tracePt t="101604" x="1928813" y="4351338"/>
          <p14:tracePt t="101613" x="1954213" y="4368800"/>
          <p14:tracePt t="101620" x="1979613" y="4394200"/>
          <p14:tracePt t="101628" x="2005013" y="4419600"/>
          <p14:tracePt t="101636" x="2030413" y="4435475"/>
          <p14:tracePt t="101645" x="2065338" y="4460875"/>
          <p14:tracePt t="101653" x="2098675" y="4478338"/>
          <p14:tracePt t="101661" x="2133600" y="4495800"/>
          <p14:tracePt t="101669" x="2166938" y="4503738"/>
          <p14:tracePt t="101677" x="2200275" y="4521200"/>
          <p14:tracePt t="101685" x="2217738" y="4529138"/>
          <p14:tracePt t="101692" x="2252663" y="4529138"/>
          <p14:tracePt t="101701" x="2278063" y="4538663"/>
          <p14:tracePt t="101711" x="2303463" y="4538663"/>
          <p14:tracePt t="101718" x="2328863" y="4546600"/>
          <p14:tracePt t="101727" x="2362200" y="4546600"/>
          <p14:tracePt t="101735" x="2387600" y="4546600"/>
          <p14:tracePt t="101742" x="2422525" y="4546600"/>
          <p14:tracePt t="101751" x="2463800" y="4546600"/>
          <p14:tracePt t="101759" x="2498725" y="4546600"/>
          <p14:tracePt t="101767" x="2524125" y="4546600"/>
          <p14:tracePt t="101775" x="2582863" y="4546600"/>
          <p14:tracePt t="101783" x="2625725" y="4546600"/>
          <p14:tracePt t="101791" x="2711450" y="4546600"/>
          <p14:tracePt t="101799" x="2770188" y="4546600"/>
          <p14:tracePt t="101808" x="2813050" y="4546600"/>
          <p14:tracePt t="101815" x="2881313" y="4546600"/>
          <p14:tracePt t="101824" x="3000375" y="4538663"/>
          <p14:tracePt t="101831" x="3109913" y="4538663"/>
          <p14:tracePt t="101840" x="3238500" y="4529138"/>
          <p14:tracePt t="101847" x="3297238" y="4529138"/>
          <p14:tracePt t="101856" x="3408363" y="4529138"/>
          <p14:tracePt t="101863" x="3560763" y="4513263"/>
          <p14:tracePt t="101872" x="3662363" y="4513263"/>
          <p14:tracePt t="101878" x="3748088" y="4513263"/>
          <p14:tracePt t="101886" x="3900488" y="4513263"/>
          <p14:tracePt t="101894" x="4019550" y="4503738"/>
          <p14:tracePt t="101902" x="4189413" y="4503738"/>
          <p14:tracePt t="101910" x="4325938" y="4503738"/>
          <p14:tracePt t="101918" x="4503738" y="4503738"/>
          <p14:tracePt t="101926" x="4792663" y="4486275"/>
          <p14:tracePt t="101934" x="4894263" y="4486275"/>
          <p14:tracePt t="101942" x="5200650" y="4470400"/>
          <p14:tracePt t="101951" x="5353050" y="4460875"/>
          <p14:tracePt t="101959" x="5634038" y="4445000"/>
          <p14:tracePt t="101969" x="5761038" y="4435475"/>
          <p14:tracePt t="101974" x="6042025" y="4419600"/>
          <p14:tracePt t="101984" x="6178550" y="4419600"/>
          <p14:tracePt t="101990" x="6356350" y="4419600"/>
          <p14:tracePt t="102000" x="6645275" y="4402138"/>
          <p14:tracePt t="102006" x="6789738" y="4402138"/>
          <p14:tracePt t="102018" x="6916738" y="4402138"/>
          <p14:tracePt t="102024" x="7070725" y="4394200"/>
          <p14:tracePt t="102033" x="7240588" y="4394200"/>
          <p14:tracePt t="102040" x="7367588" y="4394200"/>
          <p14:tracePt t="102048" x="7588250" y="4376738"/>
          <p14:tracePt t="102057" x="7656513" y="4368800"/>
          <p14:tracePt t="102064" x="7818438" y="4359275"/>
          <p14:tracePt t="102072" x="7902575" y="4341813"/>
          <p14:tracePt t="102081" x="7988300" y="4333875"/>
          <p14:tracePt t="102089" x="8021638" y="4333875"/>
          <p14:tracePt t="102097" x="8089900" y="4316413"/>
          <p14:tracePt t="102104" x="8166100" y="4291013"/>
          <p14:tracePt t="102113" x="8208963" y="4283075"/>
          <p14:tracePt t="102121" x="8243888" y="4265613"/>
          <p14:tracePt t="102129" x="8294688" y="4249738"/>
          <p14:tracePt t="102137" x="8335963" y="4232275"/>
          <p14:tracePt t="102144" x="8388350" y="4206875"/>
          <p14:tracePt t="102153" x="8480425" y="4171950"/>
          <p14:tracePt t="102160" x="8548688" y="4156075"/>
          <p14:tracePt t="102169" x="8718550" y="4087813"/>
          <p14:tracePt t="102177" x="8812213" y="4052888"/>
          <p14:tracePt t="102185" x="8956675" y="4002088"/>
          <p14:tracePt t="102192" x="9058275" y="3960813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3144E3-3C8F-496B-A49C-9CA74F6835CD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DE5014E0-7E88-4488-B6FE-D30819631BC7}" type="datetime10">
              <a:rPr lang="zh-CN" altLang="en-US" smtClean="0"/>
              <a:pPr>
                <a:defRPr/>
              </a:pPr>
              <a:t>10:45</a:t>
            </a:fld>
            <a:endParaRPr lang="en-US" altLang="zh-CN"/>
          </a:p>
        </p:txBody>
      </p:sp>
      <p:sp>
        <p:nvSpPr>
          <p:cNvPr id="11267" name="灯片编号占位符 4">
            <a:extLst>
              <a:ext uri="{FF2B5EF4-FFF2-40B4-BE49-F238E27FC236}">
                <a16:creationId xmlns:a16="http://schemas.microsoft.com/office/drawing/2014/main" id="{1DD868C4-3707-4716-82B2-91ACD4AEC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FE1587A-B149-48CC-9547-86A845D169F3}" type="slidenum">
              <a:rPr lang="en-US" altLang="zh-CN" sz="1200" smtClean="0">
                <a:solidFill>
                  <a:srgbClr val="898989"/>
                </a:solidFill>
                <a:latin typeface="Arial" panose="020B0604020202020204" pitchFamily="34" charset="0"/>
                <a:ea typeface="楷体_GB2312" pitchFamily="49" charset="-122"/>
              </a:rPr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US" altLang="zh-CN" sz="1200">
              <a:solidFill>
                <a:srgbClr val="898989"/>
              </a:solidFill>
              <a:latin typeface="Arial" panose="020B0604020202020204" pitchFamily="34" charset="0"/>
              <a:ea typeface="楷体_GB2312" pitchFamily="49" charset="-122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3D321AF3-839A-4557-9267-59BC12AD6C49}"/>
              </a:ext>
            </a:extLst>
          </p:cNvPr>
          <p:cNvGraphicFramePr>
            <a:graphicFrameLocks noGrp="1"/>
          </p:cNvGraphicFramePr>
          <p:nvPr/>
        </p:nvGraphicFramePr>
        <p:xfrm>
          <a:off x="71438" y="234950"/>
          <a:ext cx="8964611" cy="49799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96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61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78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61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2485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4307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Transition</a:t>
                      </a:r>
                      <a:endParaRPr lang="zh-CN" alt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Relative Energy</a:t>
                      </a:r>
                      <a:endParaRPr lang="zh-CN" alt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Wavelength</a:t>
                      </a:r>
                      <a:endParaRPr lang="zh-CN" alt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Intensity</a:t>
                      </a:r>
                      <a:endParaRPr lang="zh-CN" alt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Related Structures</a:t>
                      </a:r>
                      <a:endParaRPr lang="zh-CN" alt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29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楷体_GB2312" pitchFamily="49" charset="-122"/>
                        </a:rPr>
                        <a:t>σ→σ</a:t>
                      </a:r>
                      <a:r>
                        <a:rPr lang="en-US" altLang="zh-CN" sz="2400" b="1" baseline="300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楷体_GB2312" pitchFamily="49" charset="-122"/>
                        </a:rPr>
                        <a:t>*</a:t>
                      </a:r>
                      <a:endParaRPr lang="zh-CN" altLang="en-US" sz="2400" b="1" dirty="0"/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High</a:t>
                      </a:r>
                      <a:endParaRPr lang="zh-CN" alt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150 - 160 nm</a:t>
                      </a:r>
                      <a:endParaRPr lang="zh-CN" alt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N/A</a:t>
                      </a:r>
                      <a:endParaRPr lang="zh-CN" alt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C-C, C-H</a:t>
                      </a:r>
                      <a:endParaRPr lang="zh-CN" alt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3537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楷体_GB2312" pitchFamily="49" charset="-122"/>
                        </a:rPr>
                        <a:t>π→π</a:t>
                      </a:r>
                      <a:r>
                        <a:rPr lang="en-US" altLang="zh-CN" sz="2400" b="1" baseline="300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楷体_GB2312" pitchFamily="49" charset="-122"/>
                        </a:rPr>
                        <a:t>*</a:t>
                      </a:r>
                      <a:endParaRPr lang="zh-CN" altLang="en-US" sz="2400" b="1" dirty="0"/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Medium</a:t>
                      </a:r>
                      <a:endParaRPr lang="zh-CN" alt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160 – 180</a:t>
                      </a:r>
                      <a:r>
                        <a:rPr lang="en-US" altLang="zh-CN" sz="2000" b="1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nm non-conjugated double bond</a:t>
                      </a:r>
                    </a:p>
                    <a:p>
                      <a:pPr algn="ctr"/>
                      <a:endParaRPr lang="en-US" altLang="zh-CN" sz="2000" b="1" baseline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/>
                      <a:r>
                        <a:rPr lang="en-US" altLang="zh-CN" sz="2000" b="1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&gt;200 nm </a:t>
                      </a:r>
                    </a:p>
                    <a:p>
                      <a:pPr algn="ctr"/>
                      <a:r>
                        <a:rPr lang="en-US" altLang="zh-CN" sz="2000" b="1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conjugated double bond</a:t>
                      </a:r>
                      <a:endParaRPr lang="zh-CN" alt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Strong</a:t>
                      </a:r>
                    </a:p>
                    <a:p>
                      <a:pPr algn="ctr"/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altLang="zh-CN" sz="2000" b="1" dirty="0">
                          <a:latin typeface="Symbol" panose="05050102010706020507" pitchFamily="18" charset="2"/>
                          <a:cs typeface="Arial" panose="020B0604020202020204" pitchFamily="34" charset="0"/>
                        </a:rPr>
                        <a:t>e </a:t>
                      </a:r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= 10</a:t>
                      </a:r>
                      <a:r>
                        <a:rPr lang="en-US" altLang="zh-CN" sz="2000" b="1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zh-CN" alt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C=C,</a:t>
                      </a:r>
                      <a:r>
                        <a:rPr lang="en-US" altLang="zh-CN" sz="2000" b="1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C=C-C=C, Aryls</a:t>
                      </a:r>
                      <a:endParaRPr lang="zh-CN" alt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307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楷体_GB2312" pitchFamily="49" charset="-122"/>
                        </a:rPr>
                        <a:t>n→σ</a:t>
                      </a:r>
                      <a:r>
                        <a:rPr lang="en-US" altLang="zh-CN" sz="2400" b="1" baseline="300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楷体_GB2312" pitchFamily="49" charset="-122"/>
                        </a:rPr>
                        <a:t>*</a:t>
                      </a:r>
                      <a:endParaRPr lang="zh-CN" altLang="en-US" sz="2400" b="1" dirty="0"/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Medium</a:t>
                      </a:r>
                      <a:endParaRPr lang="zh-CN" alt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~ 200 nm</a:t>
                      </a:r>
                      <a:endParaRPr lang="zh-CN" alt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Weak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altLang="zh-CN" sz="2000" b="1" dirty="0">
                          <a:latin typeface="Symbol" panose="05050102010706020507" pitchFamily="18" charset="2"/>
                          <a:cs typeface="Arial" panose="020B0604020202020204" pitchFamily="34" charset="0"/>
                        </a:rPr>
                        <a:t>e </a:t>
                      </a:r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~ 100)</a:t>
                      </a:r>
                      <a:endParaRPr lang="zh-CN" alt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C-O, C-S, C-X, C-N</a:t>
                      </a:r>
                      <a:endParaRPr lang="zh-CN" alt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0118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楷体_GB2312" pitchFamily="49" charset="-122"/>
                        </a:rPr>
                        <a:t>n→π</a:t>
                      </a:r>
                      <a:r>
                        <a:rPr lang="en-US" altLang="zh-CN" sz="2400" b="1" baseline="300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楷体_GB2312" pitchFamily="49" charset="-122"/>
                        </a:rPr>
                        <a:t>*</a:t>
                      </a:r>
                      <a:endParaRPr lang="zh-CN" altLang="en-US" sz="2400" b="1" dirty="0"/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Low</a:t>
                      </a:r>
                      <a:endParaRPr lang="zh-CN" alt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270 -300</a:t>
                      </a:r>
                      <a:r>
                        <a:rPr lang="en-US" altLang="zh-CN" sz="2000" b="1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nm </a:t>
                      </a:r>
                    </a:p>
                    <a:p>
                      <a:pPr algn="ctr"/>
                      <a:r>
                        <a:rPr lang="en-US" altLang="zh-CN" sz="2000" b="1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 even longer</a:t>
                      </a:r>
                      <a:endParaRPr lang="zh-CN" alt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Weak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altLang="zh-CN" sz="2000" b="1" dirty="0">
                          <a:latin typeface="Symbol" panose="05050102010706020507" pitchFamily="18" charset="2"/>
                          <a:cs typeface="Arial" panose="020B0604020202020204" pitchFamily="34" charset="0"/>
                        </a:rPr>
                        <a:t>e </a:t>
                      </a:r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~ 100)</a:t>
                      </a:r>
                      <a:endParaRPr lang="zh-CN" alt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C=O, C=S,</a:t>
                      </a:r>
                      <a:r>
                        <a:rPr lang="en-US" altLang="zh-CN" sz="2000" b="1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C=N</a:t>
                      </a:r>
                      <a:endParaRPr lang="zh-CN" alt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41" marR="91441" marT="45729" marB="4572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FF885118-6D3B-4F13-951E-58F3909E337D}"/>
              </a:ext>
            </a:extLst>
          </p:cNvPr>
          <p:cNvSpPr/>
          <p:nvPr/>
        </p:nvSpPr>
        <p:spPr>
          <a:xfrm>
            <a:off x="71438" y="234950"/>
            <a:ext cx="1592262" cy="4979988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A50FDB1-974F-4F19-A588-81F267A17A58}"/>
              </a:ext>
            </a:extLst>
          </p:cNvPr>
          <p:cNvSpPr/>
          <p:nvPr/>
        </p:nvSpPr>
        <p:spPr>
          <a:xfrm>
            <a:off x="3032125" y="234950"/>
            <a:ext cx="2160588" cy="4979988"/>
          </a:xfrm>
          <a:prstGeom prst="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A9E5941-692B-492C-BEDD-337488BEACDD}"/>
              </a:ext>
            </a:extLst>
          </p:cNvPr>
          <p:cNvSpPr/>
          <p:nvPr/>
        </p:nvSpPr>
        <p:spPr>
          <a:xfrm>
            <a:off x="6681788" y="234950"/>
            <a:ext cx="2327275" cy="4979988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EF1315D-19FF-4C6F-B63D-8ACD2A64C53D}"/>
              </a:ext>
            </a:extLst>
          </p:cNvPr>
          <p:cNvSpPr/>
          <p:nvPr/>
        </p:nvSpPr>
        <p:spPr>
          <a:xfrm>
            <a:off x="1663700" y="234950"/>
            <a:ext cx="1368425" cy="4979988"/>
          </a:xfrm>
          <a:prstGeom prst="rect">
            <a:avLst/>
          </a:prstGeom>
          <a:noFill/>
          <a:ln w="635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0BBB675A-BFF6-47BC-BEE2-6D6994BB6D0A}"/>
              </a:ext>
            </a:extLst>
          </p:cNvPr>
          <p:cNvSpPr/>
          <p:nvPr/>
        </p:nvSpPr>
        <p:spPr>
          <a:xfrm>
            <a:off x="5219700" y="234950"/>
            <a:ext cx="1462088" cy="4979988"/>
          </a:xfrm>
          <a:prstGeom prst="rect">
            <a:avLst/>
          </a:prstGeom>
          <a:noFill/>
          <a:ln w="635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BA99F78-3D48-4FB2-9707-A7DF13D51C36}"/>
              </a:ext>
            </a:extLst>
          </p:cNvPr>
          <p:cNvGrpSpPr>
            <a:grpSpLocks/>
          </p:cNvGrpSpPr>
          <p:nvPr/>
        </p:nvGrpSpPr>
        <p:grpSpPr bwMode="auto">
          <a:xfrm>
            <a:off x="5746750" y="5535613"/>
            <a:ext cx="409575" cy="1003300"/>
            <a:chOff x="5701762" y="5841268"/>
            <a:chExt cx="410690" cy="1003318"/>
          </a:xfrm>
        </p:grpSpPr>
        <p:sp>
          <p:nvSpPr>
            <p:cNvPr id="14" name="下箭头 13">
              <a:extLst>
                <a:ext uri="{FF2B5EF4-FFF2-40B4-BE49-F238E27FC236}">
                  <a16:creationId xmlns:a16="http://schemas.microsoft.com/office/drawing/2014/main" id="{E041DE66-50A0-42AF-BA64-D3B71A508D6C}"/>
                </a:ext>
              </a:extLst>
            </p:cNvPr>
            <p:cNvSpPr/>
            <p:nvPr/>
          </p:nvSpPr>
          <p:spPr>
            <a:xfrm>
              <a:off x="5746333" y="5841268"/>
              <a:ext cx="321548" cy="406407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1302" name="文本框 14">
              <a:hlinkClick r:id="rId6" action="ppaction://hlinksldjump"/>
              <a:extLst>
                <a:ext uri="{FF2B5EF4-FFF2-40B4-BE49-F238E27FC236}">
                  <a16:creationId xmlns:a16="http://schemas.microsoft.com/office/drawing/2014/main" id="{ABEE45CD-EC8A-4D8B-9A3C-5644F66218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01762" y="6136700"/>
              <a:ext cx="41069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zh-CN" sz="4000" b="1">
                  <a:solidFill>
                    <a:srgbClr val="00B050"/>
                  </a:solidFill>
                  <a:latin typeface="Symbol" panose="05050102010706020507" pitchFamily="18" charset="2"/>
                  <a:ea typeface="楷体_GB2312" pitchFamily="49" charset="-122"/>
                </a:rPr>
                <a:t>e</a:t>
              </a:r>
              <a:endParaRPr lang="zh-CN" altLang="en-US" sz="4000" b="1">
                <a:solidFill>
                  <a:srgbClr val="00B050"/>
                </a:solidFill>
                <a:latin typeface="Symbol" panose="05050102010706020507" pitchFamily="18" charset="2"/>
                <a:ea typeface="楷体_GB2312" pitchFamily="49" charset="-122"/>
              </a:endParaRPr>
            </a:p>
          </p:txBody>
        </p:sp>
      </p:grp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E04EFFE-B5AB-4211-BC41-A32BA71C232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 advTm="26782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</p:bldLst>
  </p:timing>
  <p:extLst>
    <p:ext uri="{3A86A75C-4F4B-4683-9AE1-C65F6400EC91}">
      <p14:laserTraceLst xmlns:p14="http://schemas.microsoft.com/office/powerpoint/2010/main">
        <p14:tracePtLst>
          <p14:tracePt t="1193" x="8991600" y="4929188"/>
          <p14:tracePt t="1201" x="8872538" y="5005388"/>
          <p14:tracePt t="1209" x="8821738" y="5048250"/>
          <p14:tracePt t="1217" x="8761413" y="5091113"/>
          <p14:tracePt t="1225" x="8685213" y="5132388"/>
          <p14:tracePt t="1233" x="8642350" y="5157788"/>
          <p14:tracePt t="1242" x="8609013" y="5175250"/>
          <p14:tracePt t="1249" x="8574088" y="5200650"/>
          <p14:tracePt t="1258" x="8540750" y="5208588"/>
          <p14:tracePt t="1265" x="8507413" y="5226050"/>
          <p14:tracePt t="1273" x="8480425" y="5243513"/>
          <p14:tracePt t="1281" x="8439150" y="5260975"/>
          <p14:tracePt t="1289" x="8362950" y="5286375"/>
          <p14:tracePt t="1297" x="8277225" y="5311775"/>
          <p14:tracePt t="1305" x="8201025" y="5337175"/>
          <p14:tracePt t="1313" x="8089900" y="5370513"/>
          <p14:tracePt t="1324" x="7988300" y="5421313"/>
          <p14:tracePt t="1331" x="7886700" y="5464175"/>
          <p14:tracePt t="1338" x="7861300" y="5481638"/>
          <p14:tracePt t="1508" x="7861300" y="5472113"/>
          <p14:tracePt t="1515" x="7861300" y="5446713"/>
          <p14:tracePt t="1532" x="7869238" y="5438775"/>
          <p14:tracePt t="1540" x="7869238" y="5430838"/>
          <p14:tracePt t="1564" x="7877175" y="5430838"/>
          <p14:tracePt t="1572" x="7877175" y="5438775"/>
          <p14:tracePt t="1582" x="7877175" y="5446713"/>
          <p14:tracePt t="1587" x="7894638" y="5464175"/>
          <p14:tracePt t="1597" x="7920038" y="5481638"/>
          <p14:tracePt t="1603" x="7927975" y="5507038"/>
          <p14:tracePt t="1613" x="7927975" y="5524500"/>
          <p14:tracePt t="1619" x="7937500" y="5557838"/>
          <p14:tracePt t="1628" x="7945438" y="5583238"/>
          <p14:tracePt t="1635" x="7962900" y="5608638"/>
          <p14:tracePt t="1643" x="7970838" y="5626100"/>
          <p14:tracePt t="1651" x="7970838" y="5641975"/>
          <p14:tracePt t="1659" x="7988300" y="5668963"/>
          <p14:tracePt t="1669" x="7996238" y="5684838"/>
          <p14:tracePt t="1675" x="8005763" y="5694363"/>
          <p14:tracePt t="1685" x="8013700" y="5710238"/>
          <p14:tracePt t="1693" x="8021638" y="5727700"/>
          <p14:tracePt t="1709" x="8021638" y="5735638"/>
          <p14:tracePt t="1717" x="8021638" y="5745163"/>
          <p14:tracePt t="1725" x="8031163" y="5753100"/>
          <p14:tracePt t="1758" x="8039100" y="5753100"/>
          <p14:tracePt t="1854" x="8039100" y="5761038"/>
          <p14:tracePt t="2194" x="8047038" y="5761038"/>
          <p14:tracePt t="2707" x="8056563" y="5761038"/>
          <p14:tracePt t="2739" x="8064500" y="5761038"/>
          <p14:tracePt t="2803" x="8074025" y="5761038"/>
          <p14:tracePt t="2878" x="8081963" y="5761038"/>
          <p14:tracePt t="2958" x="8081963" y="5770563"/>
          <p14:tracePt t="3900" x="8064500" y="5770563"/>
          <p14:tracePt t="3907" x="7996238" y="5770563"/>
          <p14:tracePt t="3916" x="7886700" y="5761038"/>
          <p14:tracePt t="3926" x="7724775" y="5735638"/>
          <p14:tracePt t="3932" x="7580313" y="5702300"/>
          <p14:tracePt t="3942" x="7324725" y="5626100"/>
          <p14:tracePt t="3951" x="7180263" y="5575300"/>
          <p14:tracePt t="3958" x="6850063" y="5446713"/>
          <p14:tracePt t="3966" x="6551613" y="5327650"/>
          <p14:tracePt t="3973" x="6432550" y="5276850"/>
          <p14:tracePt t="3981" x="6110288" y="5116513"/>
          <p14:tracePt t="3989" x="5983288" y="5056188"/>
          <p14:tracePt t="3997" x="5735638" y="4903788"/>
          <p14:tracePt t="4005" x="5600700" y="4827588"/>
          <p14:tracePt t="4013" x="5337175" y="4630738"/>
          <p14:tracePt t="4021" x="5200650" y="4521200"/>
          <p14:tracePt t="4029" x="4954588" y="4291013"/>
          <p14:tracePt t="4037" x="4733925" y="4044950"/>
          <p14:tracePt t="4046" x="4597400" y="3867150"/>
          <p14:tracePt t="4053" x="4359275" y="3594100"/>
          <p14:tracePt t="4062" x="4105275" y="3246438"/>
          <p14:tracePt t="4069" x="3935413" y="2982913"/>
          <p14:tracePt t="4077" x="3824288" y="2830513"/>
          <p14:tracePt t="4085" x="3730625" y="2686050"/>
          <p14:tracePt t="4093" x="3578225" y="2430463"/>
          <p14:tracePt t="4102" x="3509963" y="2293938"/>
          <p14:tracePt t="4114" x="3449638" y="2200275"/>
          <p14:tracePt t="4118" x="3330575" y="2005013"/>
          <p14:tracePt t="4125" x="3238500" y="1835150"/>
          <p14:tracePt t="4134" x="3084513" y="1606550"/>
          <p14:tracePt t="4141" x="3016250" y="1470025"/>
          <p14:tracePt t="4150" x="2957513" y="1360488"/>
          <p14:tracePt t="4157" x="2820988" y="1163638"/>
          <p14:tracePt t="4165" x="2693988" y="985838"/>
          <p14:tracePt t="4173" x="2592388" y="858838"/>
          <p14:tracePt t="4181" x="2506663" y="765175"/>
          <p14:tracePt t="4191" x="2430463" y="688975"/>
          <p14:tracePt t="4197" x="2303463" y="552450"/>
          <p14:tracePt t="4207" x="2217738" y="476250"/>
          <p14:tracePt t="4215" x="2159000" y="407988"/>
          <p14:tracePt t="4223" x="2065338" y="331788"/>
          <p14:tracePt t="4231" x="1997075" y="271463"/>
          <p14:tracePt t="4239" x="1920875" y="220663"/>
          <p14:tracePt t="4247" x="1844675" y="161925"/>
          <p14:tracePt t="4256" x="1758950" y="111125"/>
          <p14:tracePt t="4264" x="1622425" y="17463"/>
          <p14:tracePt t="4844" x="33338" y="4087813"/>
          <p14:tracePt t="4852" x="76200" y="4164013"/>
          <p14:tracePt t="4860" x="136525" y="4257675"/>
          <p14:tracePt t="4868" x="177800" y="4308475"/>
          <p14:tracePt t="4876" x="220663" y="4376738"/>
          <p14:tracePt t="4883" x="255588" y="4435475"/>
          <p14:tracePt t="4892" x="280988" y="4486275"/>
          <p14:tracePt t="4899" x="314325" y="4546600"/>
          <p14:tracePt t="4908" x="331788" y="4572000"/>
          <p14:tracePt t="4917" x="365125" y="4630738"/>
          <p14:tracePt t="4923" x="415925" y="4716463"/>
          <p14:tracePt t="4931" x="476250" y="4784725"/>
          <p14:tracePt t="4939" x="534988" y="4852988"/>
          <p14:tracePt t="4947" x="595313" y="4919663"/>
          <p14:tracePt t="4955" x="663575" y="4972050"/>
          <p14:tracePt t="4963" x="739775" y="5013325"/>
          <p14:tracePt t="4971" x="808038" y="5056188"/>
          <p14:tracePt t="4979" x="892175" y="5099050"/>
          <p14:tracePt t="4987" x="968375" y="5132388"/>
          <p14:tracePt t="4996" x="1062038" y="5167313"/>
          <p14:tracePt t="5003" x="1147763" y="5192713"/>
          <p14:tracePt t="5012" x="1292225" y="5218113"/>
          <p14:tracePt t="5020" x="1401763" y="5226050"/>
          <p14:tracePt t="5027" x="1581150" y="5226050"/>
          <p14:tracePt t="5036" x="1809750" y="5226050"/>
          <p14:tracePt t="5047" x="2014538" y="5226050"/>
          <p14:tracePt t="5052" x="2184400" y="5226050"/>
          <p14:tracePt t="5063" x="2422525" y="5226050"/>
          <p14:tracePt t="5069" x="2557463" y="5226050"/>
          <p14:tracePt t="5077" x="2660650" y="5226050"/>
          <p14:tracePt t="5085" x="2770188" y="5235575"/>
          <p14:tracePt t="5099" x="2949575" y="5251450"/>
          <p14:tracePt t="5101" x="3025775" y="5260975"/>
          <p14:tracePt t="5109" x="3109913" y="5286375"/>
          <p14:tracePt t="5117" x="3170238" y="5311775"/>
          <p14:tracePt t="5125" x="3211513" y="5345113"/>
          <p14:tracePt t="5133" x="3238500" y="5387975"/>
          <p14:tracePt t="5302" x="3238500" y="5345113"/>
          <p14:tracePt t="5310" x="3254375" y="5286375"/>
          <p14:tracePt t="5322" x="3297238" y="5208588"/>
          <p14:tracePt t="5326" x="3322638" y="5183188"/>
          <p14:tracePt t="5336" x="3365500" y="5167313"/>
          <p14:tracePt t="5342" x="3459163" y="5132388"/>
          <p14:tracePt t="5353" x="3527425" y="5132388"/>
          <p14:tracePt t="5360" x="3578225" y="5132388"/>
          <p14:tracePt t="5370" x="3713163" y="5157788"/>
          <p14:tracePt t="5376" x="3849688" y="5192713"/>
          <p14:tracePt t="5385" x="4011613" y="5226050"/>
          <p14:tracePt t="5392" x="4325938" y="5311775"/>
          <p14:tracePt t="5399" x="4589463" y="5395913"/>
          <p14:tracePt t="5408" x="4733925" y="5430838"/>
          <p14:tracePt t="5415" x="5030788" y="5524500"/>
          <p14:tracePt t="5424" x="5395913" y="5616575"/>
          <p14:tracePt t="5431" x="5540375" y="5641975"/>
          <p14:tracePt t="5439" x="5803900" y="5684838"/>
          <p14:tracePt t="5448" x="6135688" y="5719763"/>
          <p14:tracePt t="5456" x="6323013" y="5735638"/>
          <p14:tracePt t="5464" x="6551613" y="5735638"/>
          <p14:tracePt t="5472" x="6865938" y="5735638"/>
          <p14:tracePt t="5481" x="7045325" y="5735638"/>
          <p14:tracePt t="5488" x="7283450" y="5727700"/>
          <p14:tracePt t="5498" x="7521575" y="5710238"/>
          <p14:tracePt t="5504" x="7666038" y="5702300"/>
          <p14:tracePt t="5514" x="7775575" y="5702300"/>
          <p14:tracePt t="5520" x="7861300" y="5702300"/>
          <p14:tracePt t="5528" x="7937500" y="5694363"/>
          <p14:tracePt t="5536" x="8005763" y="5684838"/>
          <p14:tracePt t="5544" x="8056563" y="5684838"/>
          <p14:tracePt t="5553" x="8124825" y="5668963"/>
          <p14:tracePt t="5560" x="8175625" y="5659438"/>
          <p14:tracePt t="5569" x="8226425" y="5659438"/>
          <p14:tracePt t="5575" x="8285163" y="5651500"/>
          <p14:tracePt t="5583" x="8335963" y="5641975"/>
          <p14:tracePt t="5591" x="8378825" y="5641975"/>
          <p14:tracePt t="5599" x="8464550" y="5616575"/>
          <p14:tracePt t="5607" x="8523288" y="5608638"/>
          <p14:tracePt t="5617" x="8574088" y="5600700"/>
          <p14:tracePt t="5625" x="8659813" y="5583238"/>
          <p14:tracePt t="5633" x="8736013" y="5565775"/>
          <p14:tracePt t="5641" x="8821738" y="5549900"/>
          <p14:tracePt t="5649" x="8923338" y="5532438"/>
          <p14:tracePt t="5657" x="9007475" y="5514975"/>
          <p14:tracePt t="5665" x="9067800" y="5507038"/>
          <p14:tracePt t="5673" x="9126538" y="5489575"/>
          <p14:tracePt t="7075" x="8447088" y="5124450"/>
          <p14:tracePt t="7083" x="8021638" y="4929188"/>
          <p14:tracePt t="7092" x="7605713" y="4724400"/>
          <p14:tracePt t="7099" x="6994525" y="4435475"/>
          <p14:tracePt t="7108" x="6373813" y="4171950"/>
          <p14:tracePt t="7115" x="5846763" y="3943350"/>
          <p14:tracePt t="7124" x="5056188" y="3594100"/>
          <p14:tracePt t="7131" x="4445000" y="3305175"/>
          <p14:tracePt t="7139" x="3883025" y="3051175"/>
          <p14:tracePt t="7147" x="3322638" y="2795588"/>
          <p14:tracePt t="7155" x="2820988" y="2582863"/>
          <p14:tracePt t="7163" x="2438400" y="2413000"/>
          <p14:tracePt t="7171" x="2217738" y="2319338"/>
          <p14:tracePt t="7180" x="1920875" y="2192338"/>
          <p14:tracePt t="7187" x="1819275" y="2149475"/>
          <p14:tracePt t="7197" x="1682750" y="2073275"/>
          <p14:tracePt t="7203" x="1606550" y="2030413"/>
          <p14:tracePt t="7213" x="1530350" y="1989138"/>
          <p14:tracePt t="7219" x="1504950" y="1963738"/>
          <p14:tracePt t="7228" x="1436688" y="1895475"/>
          <p14:tracePt t="7235" x="1427163" y="1878013"/>
          <p14:tracePt t="7243" x="1427163" y="1870075"/>
          <p14:tracePt t="7251" x="1419225" y="1852613"/>
          <p14:tracePt t="7259" x="1411288" y="1827213"/>
          <p14:tracePt t="7267" x="1401763" y="1793875"/>
          <p14:tracePt t="7275" x="1393825" y="1751013"/>
          <p14:tracePt t="7283" x="1385888" y="1690688"/>
          <p14:tracePt t="7291" x="1360488" y="1589088"/>
          <p14:tracePt t="7301" x="1350963" y="1546225"/>
          <p14:tracePt t="7309" x="1317625" y="1427163"/>
          <p14:tracePt t="7317" x="1282700" y="1350963"/>
          <p14:tracePt t="7325" x="1257300" y="1292225"/>
          <p14:tracePt t="7333" x="1231900" y="1223963"/>
          <p14:tracePt t="7341" x="1173163" y="1122363"/>
          <p14:tracePt t="7349" x="1138238" y="1062038"/>
          <p14:tracePt t="7357" x="1096963" y="1011238"/>
          <p14:tracePt t="7365" x="1062038" y="960438"/>
          <p14:tracePt t="7373" x="1028700" y="917575"/>
          <p14:tracePt t="7381" x="993775" y="866775"/>
          <p14:tracePt t="7390" x="952500" y="833438"/>
          <p14:tracePt t="7397" x="917575" y="808038"/>
          <p14:tracePt t="7406" x="866775" y="755650"/>
          <p14:tracePt t="7414" x="841375" y="739775"/>
          <p14:tracePt t="7422" x="823913" y="722313"/>
          <p14:tracePt t="7430" x="815975" y="714375"/>
          <p14:tracePt t="7447" x="808038" y="704850"/>
          <p14:tracePt t="7534" x="790575" y="739775"/>
          <p14:tracePt t="7542" x="773113" y="808038"/>
          <p14:tracePt t="7549" x="739775" y="884238"/>
          <p14:tracePt t="7557" x="730250" y="942975"/>
          <p14:tracePt t="7565" x="688975" y="1087438"/>
          <p14:tracePt t="7575" x="671513" y="1181100"/>
          <p14:tracePt t="7581" x="663575" y="1241425"/>
          <p14:tracePt t="7591" x="646113" y="1308100"/>
          <p14:tracePt t="7599" x="636588" y="1427163"/>
          <p14:tracePt t="7607" x="636588" y="1512888"/>
          <p14:tracePt t="7615" x="628650" y="1581150"/>
          <p14:tracePt t="7624" x="628650" y="1639888"/>
          <p14:tracePt t="7633" x="628650" y="1708150"/>
          <p14:tracePt t="7641" x="628650" y="1793875"/>
          <p14:tracePt t="7649" x="628650" y="1895475"/>
          <p14:tracePt t="7657" x="628650" y="1971675"/>
          <p14:tracePt t="7666" x="628650" y="2055813"/>
          <p14:tracePt t="7673" x="628650" y="2108200"/>
          <p14:tracePt t="7682" x="628650" y="2184400"/>
          <p14:tracePt t="7688" x="628650" y="2268538"/>
          <p14:tracePt t="7699" x="636588" y="2371725"/>
          <p14:tracePt t="7704" x="636588" y="2455863"/>
          <p14:tracePt t="7711" x="654050" y="2557463"/>
          <p14:tracePt t="7719" x="654050" y="2643188"/>
          <p14:tracePt t="7727" x="654050" y="2686050"/>
          <p14:tracePt t="7735" x="654050" y="2770188"/>
          <p14:tracePt t="7743" x="654050" y="2813050"/>
          <p14:tracePt t="7751" x="663575" y="2889250"/>
          <p14:tracePt t="7759" x="671513" y="2932113"/>
          <p14:tracePt t="7767" x="671513" y="2965450"/>
          <p14:tracePt t="7775" x="679450" y="2990850"/>
          <p14:tracePt t="7783" x="679450" y="3000375"/>
          <p14:tracePt t="7791" x="688975" y="3016250"/>
          <p14:tracePt t="7799" x="688975" y="3025775"/>
          <p14:tracePt t="7807" x="696913" y="3051175"/>
          <p14:tracePt t="7815" x="696913" y="3067050"/>
          <p14:tracePt t="7823" x="704850" y="3076575"/>
          <p14:tracePt t="7831" x="704850" y="3094038"/>
          <p14:tracePt t="7840" x="704850" y="3109913"/>
          <p14:tracePt t="7849" x="714375" y="3135313"/>
          <p14:tracePt t="7856" x="722313" y="3152775"/>
          <p14:tracePt t="7865" x="722313" y="3170238"/>
          <p14:tracePt t="7871" x="730250" y="3195638"/>
          <p14:tracePt t="7881" x="739775" y="3211513"/>
          <p14:tracePt t="7889" x="747713" y="3238500"/>
          <p14:tracePt t="7898" x="765175" y="3279775"/>
          <p14:tracePt t="7905" x="773113" y="3297238"/>
          <p14:tracePt t="7913" x="790575" y="3340100"/>
          <p14:tracePt t="7921" x="808038" y="3355975"/>
          <p14:tracePt t="7930" x="815975" y="3390900"/>
          <p14:tracePt t="7937" x="823913" y="3416300"/>
          <p14:tracePt t="7947" x="833438" y="3449638"/>
          <p14:tracePt t="7953" x="849313" y="3459163"/>
          <p14:tracePt t="7966" x="858838" y="3502025"/>
          <p14:tracePt t="7970" x="884238" y="3568700"/>
          <p14:tracePt t="7978" x="892175" y="3603625"/>
          <p14:tracePt t="7985" x="909638" y="3646488"/>
          <p14:tracePt t="7994" x="935038" y="3679825"/>
          <p14:tracePt t="8001" x="952500" y="3730625"/>
          <p14:tracePt t="8010" x="968375" y="3790950"/>
          <p14:tracePt t="8017" x="977900" y="3816350"/>
          <p14:tracePt t="8025" x="985838" y="3841750"/>
          <p14:tracePt t="8033" x="1003300" y="3875088"/>
          <p14:tracePt t="8041" x="1011238" y="3892550"/>
          <p14:tracePt t="8057" x="1011238" y="3900488"/>
          <p14:tracePt t="8074" x="1011238" y="3908425"/>
          <p14:tracePt t="8099" x="1019175" y="3908425"/>
          <p14:tracePt t="8114" x="1019175" y="3917950"/>
          <p14:tracePt t="8445" x="1019175" y="3925888"/>
          <p14:tracePt t="8453" x="1036638" y="3994150"/>
          <p14:tracePt t="8462" x="1044575" y="4070350"/>
          <p14:tracePt t="8469" x="1054100" y="4113213"/>
          <p14:tracePt t="8478" x="1062038" y="4214813"/>
          <p14:tracePt t="8485" x="1079500" y="4275138"/>
          <p14:tracePt t="8493" x="1087438" y="4359275"/>
          <p14:tracePt t="8501" x="1096963" y="4419600"/>
          <p14:tracePt t="8510" x="1104900" y="4495800"/>
          <p14:tracePt t="8517" x="1122363" y="4564063"/>
          <p14:tracePt t="8526" x="1130300" y="4614863"/>
          <p14:tracePt t="8533" x="1138238" y="4683125"/>
          <p14:tracePt t="8541" x="1147763" y="4708525"/>
          <p14:tracePt t="8549" x="1155700" y="4741863"/>
          <p14:tracePt t="8558" x="1155700" y="4767263"/>
          <p14:tracePt t="8565" x="1163638" y="4775200"/>
          <p14:tracePt t="8573" x="1163638" y="4792663"/>
          <p14:tracePt t="8581" x="1163638" y="4818063"/>
          <p14:tracePt t="8589" x="1173163" y="4827588"/>
          <p14:tracePt t="8597" x="1173163" y="4843463"/>
          <p14:tracePt t="8605" x="1181100" y="4852988"/>
          <p14:tracePt t="8621" x="1198563" y="4860925"/>
          <p14:tracePt t="8630" x="1206500" y="4860925"/>
          <p14:tracePt t="8637" x="1223963" y="4852988"/>
          <p14:tracePt t="8647" x="1231900" y="4852988"/>
          <p14:tracePt t="8653" x="1241425" y="4835525"/>
          <p14:tracePt t="8663" x="1241425" y="4827588"/>
          <p14:tracePt t="8669" x="1241425" y="4818063"/>
          <p14:tracePt t="8677" x="1241425" y="4810125"/>
          <p14:tracePt t="8840" x="1241425" y="4792663"/>
          <p14:tracePt t="8847" x="1241425" y="4767263"/>
          <p14:tracePt t="8855" x="1241425" y="4749800"/>
          <p14:tracePt t="8922" x="1241425" y="4759325"/>
          <p14:tracePt t="8929" x="1241425" y="4767263"/>
          <p14:tracePt t="8936" x="1241425" y="4775200"/>
          <p14:tracePt t="8943" x="1241425" y="4784725"/>
          <p14:tracePt t="8952" x="1249363" y="4792663"/>
          <p14:tracePt t="8962" x="1257300" y="4792663"/>
          <p14:tracePt t="8968" x="1257300" y="4802188"/>
          <p14:tracePt t="8978" x="1266825" y="4810125"/>
          <p14:tracePt t="8993" x="1266825" y="4818063"/>
          <p14:tracePt t="9002" x="1266825" y="4827588"/>
          <p14:tracePt t="9010" x="1266825" y="4835525"/>
          <p14:tracePt t="9026" x="1266825" y="4843463"/>
          <p14:tracePt t="9033" x="1266825" y="4852988"/>
          <p14:tracePt t="9042" x="1266825" y="4860925"/>
          <p14:tracePt t="9049" x="1266825" y="4878388"/>
          <p14:tracePt t="9059" x="1266825" y="4886325"/>
          <p14:tracePt t="9065" x="1266825" y="4903788"/>
          <p14:tracePt t="9074" x="1266825" y="4919663"/>
          <p14:tracePt t="9082" x="1266825" y="4929188"/>
          <p14:tracePt t="9089" x="1266825" y="4954588"/>
          <p14:tracePt t="9097" x="1266825" y="4987925"/>
          <p14:tracePt t="9114" x="1266825" y="5022850"/>
          <p14:tracePt t="9121" x="1266825" y="5048250"/>
          <p14:tracePt t="9130" x="1266825" y="5064125"/>
          <p14:tracePt t="9137" x="1266825" y="5091113"/>
          <p14:tracePt t="9147" x="1266825" y="5116513"/>
          <p14:tracePt t="9153" x="1266825" y="5167313"/>
          <p14:tracePt t="9163" x="1274763" y="5183188"/>
          <p14:tracePt t="9169" x="1282700" y="5208588"/>
          <p14:tracePt t="9177" x="1282700" y="5235575"/>
          <p14:tracePt t="9185" x="1292225" y="5268913"/>
          <p14:tracePt t="9193" x="1300163" y="5294313"/>
          <p14:tracePt t="9201" x="1308100" y="5311775"/>
          <p14:tracePt t="9209" x="1317625" y="5319713"/>
          <p14:tracePt t="9217" x="1325563" y="5337175"/>
          <p14:tracePt t="9225" x="1333500" y="5353050"/>
          <p14:tracePt t="9242" x="1343025" y="5362575"/>
          <p14:tracePt t="9251" x="1350963" y="5362575"/>
          <p14:tracePt t="9258" x="1360488" y="5370513"/>
          <p14:tracePt t="9267" x="1360488" y="5380038"/>
          <p14:tracePt t="9274" x="1385888" y="5387975"/>
          <p14:tracePt t="9284" x="1411288" y="5387975"/>
          <p14:tracePt t="9291" x="1427163" y="5387975"/>
          <p14:tracePt t="9299" x="1452563" y="5395913"/>
          <p14:tracePt t="9307" x="1487488" y="5395913"/>
          <p14:tracePt t="9315" x="1504950" y="5395913"/>
          <p14:tracePt t="9323" x="1538288" y="5395913"/>
          <p14:tracePt t="9331" x="1571625" y="5405438"/>
          <p14:tracePt t="9339" x="1597025" y="5413375"/>
          <p14:tracePt t="9348" x="1631950" y="5438775"/>
          <p14:tracePt t="9355" x="1657350" y="5481638"/>
          <p14:tracePt t="9363" x="1665288" y="5514975"/>
          <p14:tracePt t="9371" x="1665288" y="5540375"/>
          <p14:tracePt t="9380" x="1665288" y="5565775"/>
          <p14:tracePt t="9540" x="1665288" y="5524500"/>
          <p14:tracePt t="9550" x="1665288" y="5446713"/>
          <p14:tracePt t="9556" x="1674813" y="5421313"/>
          <p14:tracePt t="9566" x="1690688" y="5370513"/>
          <p14:tracePt t="9573" x="1733550" y="5319713"/>
          <p14:tracePt t="9581" x="1741488" y="5319713"/>
          <p14:tracePt t="9590" x="1758950" y="5302250"/>
          <p14:tracePt t="9601" x="1776413" y="5302250"/>
          <p14:tracePt t="9606" x="1784350" y="5302250"/>
          <p14:tracePt t="9617" x="1793875" y="5302250"/>
          <p14:tracePt t="9621" x="1801813" y="5302250"/>
          <p14:tracePt t="9630" x="1809750" y="5302250"/>
          <p14:tracePt t="9637" x="1827213" y="5302250"/>
          <p14:tracePt t="9647" x="1835150" y="5302250"/>
          <p14:tracePt t="9653" x="1844675" y="5311775"/>
          <p14:tracePt t="9663" x="1860550" y="5319713"/>
          <p14:tracePt t="9669" x="1870075" y="5319713"/>
          <p14:tracePt t="9685" x="1878013" y="5319713"/>
          <p14:tracePt t="9693" x="1885950" y="5319713"/>
          <p14:tracePt t="9709" x="1895475" y="5319713"/>
          <p14:tracePt t="9741" x="1911350" y="5319713"/>
          <p14:tracePt t="9749" x="1928813" y="5319713"/>
          <p14:tracePt t="9757" x="1954213" y="5319713"/>
          <p14:tracePt t="9765" x="1989138" y="5319713"/>
          <p14:tracePt t="9773" x="2047875" y="5311775"/>
          <p14:tracePt t="9783" x="2090738" y="5302250"/>
          <p14:tracePt t="9789" x="2166938" y="5302250"/>
          <p14:tracePt t="9797" x="2209800" y="5294313"/>
          <p14:tracePt t="9805" x="2260600" y="5286375"/>
          <p14:tracePt t="9815" x="2311400" y="5286375"/>
          <p14:tracePt t="9821" x="2405063" y="5276850"/>
          <p14:tracePt t="9831" x="2463800" y="5260975"/>
          <p14:tracePt t="9837" x="2506663" y="5260975"/>
          <p14:tracePt t="9848" x="2566988" y="5251450"/>
          <p14:tracePt t="9853" x="2625725" y="5243513"/>
          <p14:tracePt t="9863" x="2736850" y="5235575"/>
          <p14:tracePt t="9871" x="2795588" y="5226050"/>
          <p14:tracePt t="9880" x="2922588" y="5200650"/>
          <p14:tracePt t="9887" x="3041650" y="5175250"/>
          <p14:tracePt t="9897" x="3119438" y="5167313"/>
          <p14:tracePt t="9903" x="3221038" y="5141913"/>
          <p14:tracePt t="9914" x="3373438" y="5116513"/>
          <p14:tracePt t="9919" x="3475038" y="5106988"/>
          <p14:tracePt t="9929" x="3578225" y="5099050"/>
          <p14:tracePt t="9935" x="3705225" y="5073650"/>
          <p14:tracePt t="9944" x="3816350" y="5064125"/>
          <p14:tracePt t="9951" x="3892550" y="5048250"/>
          <p14:tracePt t="9959" x="4044950" y="5038725"/>
          <p14:tracePt t="9967" x="4146550" y="5030788"/>
          <p14:tracePt t="9975" x="4232275" y="5030788"/>
          <p14:tracePt t="9983" x="4402138" y="5030788"/>
          <p14:tracePt t="9991" x="4452938" y="5030788"/>
          <p14:tracePt t="9999" x="4572000" y="5030788"/>
          <p14:tracePt t="10007" x="4699000" y="5030788"/>
          <p14:tracePt t="10015" x="4724400" y="5030788"/>
          <p14:tracePt t="10023" x="4810125" y="5030788"/>
          <p14:tracePt t="10031" x="4835525" y="5030788"/>
          <p14:tracePt t="10039" x="4894263" y="5038725"/>
          <p14:tracePt t="10047" x="4937125" y="5048250"/>
          <p14:tracePt t="10055" x="4962525" y="5056188"/>
          <p14:tracePt t="10064" x="4987925" y="5064125"/>
          <p14:tracePt t="10071" x="5005388" y="5073650"/>
          <p14:tracePt t="10080" x="5030788" y="5081588"/>
          <p14:tracePt t="10087" x="5056188" y="5091113"/>
          <p14:tracePt t="10097" x="5081588" y="5099050"/>
          <p14:tracePt t="10103" x="5116513" y="5116513"/>
          <p14:tracePt t="10115" x="5141913" y="5124450"/>
          <p14:tracePt t="10119" x="5175250" y="5124450"/>
          <p14:tracePt t="10130" x="5200650" y="5132388"/>
          <p14:tracePt t="10137" x="5243513" y="5157788"/>
          <p14:tracePt t="10146" x="5268913" y="5157788"/>
          <p14:tracePt t="10153" x="5294313" y="5157788"/>
          <p14:tracePt t="10163" x="5311775" y="5175250"/>
          <p14:tracePt t="10169" x="5345113" y="5183188"/>
          <p14:tracePt t="10177" x="5380038" y="5200650"/>
          <p14:tracePt t="10185" x="5421313" y="5218113"/>
          <p14:tracePt t="10193" x="5456238" y="5235575"/>
          <p14:tracePt t="10201" x="5472113" y="5251450"/>
          <p14:tracePt t="10209" x="5507038" y="5260975"/>
          <p14:tracePt t="10217" x="5524500" y="5268913"/>
          <p14:tracePt t="10225" x="5549900" y="5276850"/>
          <p14:tracePt t="10233" x="5549900" y="5286375"/>
          <p14:tracePt t="10241" x="5557838" y="5286375"/>
          <p14:tracePt t="10410" x="5565775" y="5286375"/>
          <p14:tracePt t="10428" x="5575300" y="5286375"/>
          <p14:tracePt t="10435" x="5591175" y="5294313"/>
          <p14:tracePt t="10444" x="5608638" y="5302250"/>
          <p14:tracePt t="10451" x="5634038" y="5311775"/>
          <p14:tracePt t="10460" x="5651500" y="5311775"/>
          <p14:tracePt t="10467" x="5676900" y="5319713"/>
          <p14:tracePt t="10475" x="5719763" y="5337175"/>
          <p14:tracePt t="10483" x="5745163" y="5337175"/>
          <p14:tracePt t="10491" x="5770563" y="5345113"/>
          <p14:tracePt t="10499" x="5788025" y="5345113"/>
          <p14:tracePt t="10507" x="5813425" y="5353050"/>
          <p14:tracePt t="10515" x="5846763" y="5362575"/>
          <p14:tracePt t="10523" x="5872163" y="5362575"/>
          <p14:tracePt t="10531" x="5889625" y="5370513"/>
          <p14:tracePt t="10540" x="5915025" y="5370513"/>
          <p14:tracePt t="10548" x="5948363" y="5380038"/>
          <p14:tracePt t="10556" x="6008688" y="5387975"/>
          <p14:tracePt t="10565" x="6042025" y="5387975"/>
          <p14:tracePt t="10572" x="6092825" y="5395913"/>
          <p14:tracePt t="10582" x="6127750" y="5395913"/>
          <p14:tracePt t="10587" x="6178550" y="5395913"/>
          <p14:tracePt t="10597" x="6221413" y="5395913"/>
          <p14:tracePt t="10603" x="6280150" y="5395913"/>
          <p14:tracePt t="10613" x="6313488" y="5395913"/>
          <p14:tracePt t="10619" x="6391275" y="5395913"/>
          <p14:tracePt t="10629" x="6457950" y="5395913"/>
          <p14:tracePt t="10635" x="6551613" y="5387975"/>
          <p14:tracePt t="10644" x="6645275" y="5370513"/>
          <p14:tracePt t="10651" x="6721475" y="5362575"/>
          <p14:tracePt t="10660" x="6840538" y="5337175"/>
          <p14:tracePt t="10667" x="6908800" y="5327650"/>
          <p14:tracePt t="10677" x="7010400" y="5319713"/>
          <p14:tracePt t="10683" x="7096125" y="5302250"/>
          <p14:tracePt t="10693" x="7240588" y="5294313"/>
          <p14:tracePt t="10699" x="7342188" y="5286375"/>
          <p14:tracePt t="10709" x="7427913" y="5268913"/>
          <p14:tracePt t="10717" x="7529513" y="5260975"/>
          <p14:tracePt t="10725" x="7681913" y="5235575"/>
          <p14:tracePt t="10733" x="7783513" y="5235575"/>
          <p14:tracePt t="10741" x="7886700" y="5218113"/>
          <p14:tracePt t="10749" x="7988300" y="5200650"/>
          <p14:tracePt t="10757" x="8064500" y="5192713"/>
          <p14:tracePt t="10765" x="8132763" y="5183188"/>
          <p14:tracePt t="10773" x="8218488" y="5175250"/>
          <p14:tracePt t="10782" x="8310563" y="5157788"/>
          <p14:tracePt t="10789" x="8396288" y="5141913"/>
          <p14:tracePt t="10797" x="8464550" y="5141913"/>
          <p14:tracePt t="10805" x="8523288" y="5132388"/>
          <p14:tracePt t="10813" x="8599488" y="5106988"/>
          <p14:tracePt t="10821" x="8677275" y="5091113"/>
          <p14:tracePt t="10830" x="8718550" y="5073650"/>
          <p14:tracePt t="10837" x="8796338" y="5056188"/>
          <p14:tracePt t="10847" x="8872538" y="5030788"/>
          <p14:tracePt t="10853" x="8931275" y="5013325"/>
          <p14:tracePt t="10863" x="8982075" y="4997450"/>
          <p14:tracePt t="10869" x="9050338" y="4972050"/>
          <p14:tracePt t="10877" x="9118600" y="4954588"/>
          <p14:tracePt t="17138" x="8693150" y="2871788"/>
          <p14:tracePt t="17146" x="8378825" y="2762250"/>
          <p14:tracePt t="17153" x="8218488" y="2701925"/>
          <p14:tracePt t="17163" x="7894638" y="2574925"/>
          <p14:tracePt t="17169" x="7648575" y="2473325"/>
          <p14:tracePt t="17180" x="7521575" y="2413000"/>
          <p14:tracePt t="17187" x="7240588" y="2311400"/>
          <p14:tracePt t="17197" x="7113588" y="2252663"/>
          <p14:tracePt t="17203" x="6943725" y="2184400"/>
          <p14:tracePt t="17213" x="6807200" y="2108200"/>
          <p14:tracePt t="17219" x="6696075" y="2065338"/>
          <p14:tracePt t="17227" x="6619875" y="2030413"/>
          <p14:tracePt t="17235" x="6492875" y="1971675"/>
          <p14:tracePt t="17243" x="6373813" y="1911350"/>
          <p14:tracePt t="17251" x="6280150" y="1870075"/>
          <p14:tracePt t="17259" x="6194425" y="1819275"/>
          <p14:tracePt t="17267" x="6118225" y="1776413"/>
          <p14:tracePt t="17275" x="5983288" y="1700213"/>
          <p14:tracePt t="17283" x="5922963" y="1682750"/>
          <p14:tracePt t="17291" x="5846763" y="1639888"/>
          <p14:tracePt t="17299" x="5727700" y="1581150"/>
          <p14:tracePt t="17308" x="5634038" y="1538288"/>
          <p14:tracePt t="17315" x="5575300" y="1512888"/>
          <p14:tracePt t="17324" x="5456238" y="1452563"/>
          <p14:tracePt t="17333" x="5319713" y="1385888"/>
          <p14:tracePt t="17341" x="5218113" y="1333500"/>
          <p14:tracePt t="17350" x="5099050" y="1274763"/>
          <p14:tracePt t="17356" x="5013325" y="1241425"/>
          <p14:tracePt t="17365" x="4919663" y="1198563"/>
          <p14:tracePt t="17372" x="4835525" y="1163638"/>
          <p14:tracePt t="17380" x="4767263" y="1147763"/>
          <p14:tracePt t="17387" x="4683125" y="1096963"/>
          <p14:tracePt t="17397" x="4605338" y="1079500"/>
          <p14:tracePt t="17403" x="4554538" y="1062038"/>
          <p14:tracePt t="17413" x="4495800" y="1028700"/>
          <p14:tracePt t="17419" x="4402138" y="993775"/>
          <p14:tracePt t="17427" x="4341813" y="968375"/>
          <p14:tracePt t="17435" x="4308475" y="968375"/>
          <p14:tracePt t="17447" x="4265613" y="942975"/>
          <p14:tracePt t="17451" x="4214813" y="925513"/>
          <p14:tracePt t="17463" x="4164013" y="909638"/>
          <p14:tracePt t="17469" x="4130675" y="892175"/>
          <p14:tracePt t="17477" x="4052888" y="858838"/>
          <p14:tracePt t="17486" x="4019550" y="841375"/>
          <p14:tracePt t="17493" x="3935413" y="808038"/>
          <p14:tracePt t="17501" x="3883025" y="790575"/>
          <p14:tracePt t="17509" x="3849688" y="773113"/>
          <p14:tracePt t="17517" x="3790950" y="747713"/>
          <p14:tracePt t="17525" x="3738563" y="730250"/>
          <p14:tracePt t="17533" x="3679825" y="704850"/>
          <p14:tracePt t="17541" x="3603625" y="679450"/>
          <p14:tracePt t="17549" x="3517900" y="654050"/>
          <p14:tracePt t="17557" x="3467100" y="636588"/>
          <p14:tracePt t="17565" x="3433763" y="620713"/>
          <p14:tracePt t="17573" x="3398838" y="611188"/>
          <p14:tracePt t="17582" x="3365500" y="595313"/>
          <p14:tracePt t="17589" x="3330575" y="577850"/>
          <p14:tracePt t="17597" x="3297238" y="569913"/>
          <p14:tracePt t="17605" x="3263900" y="552450"/>
          <p14:tracePt t="17613" x="3238500" y="544513"/>
          <p14:tracePt t="17621" x="3221038" y="544513"/>
          <p14:tracePt t="17630" x="3203575" y="527050"/>
          <p14:tracePt t="17637" x="3195638" y="527050"/>
          <p14:tracePt t="17792" x="3203575" y="527050"/>
          <p14:tracePt t="17800" x="3238500" y="527050"/>
          <p14:tracePt t="17808" x="3297238" y="534988"/>
          <p14:tracePt t="17816" x="3373438" y="544513"/>
          <p14:tracePt t="17825" x="3459163" y="544513"/>
          <p14:tracePt t="17833" x="3552825" y="544513"/>
          <p14:tracePt t="17841" x="3636963" y="544513"/>
          <p14:tracePt t="17849" x="3832225" y="544513"/>
          <p14:tracePt t="17856" x="3976688" y="544513"/>
          <p14:tracePt t="17866" x="4070350" y="544513"/>
          <p14:tracePt t="17873" x="4171950" y="544513"/>
          <p14:tracePt t="17883" x="4325938" y="544513"/>
          <p14:tracePt t="17888" x="4384675" y="544513"/>
          <p14:tracePt t="17901" x="4513263" y="544513"/>
          <p14:tracePt t="17904" x="4572000" y="544513"/>
          <p14:tracePt t="17912" x="4630738" y="552450"/>
          <p14:tracePt t="17920" x="4673600" y="552450"/>
          <p14:tracePt t="17928" x="4741863" y="552450"/>
          <p14:tracePt t="17935" x="4784725" y="552450"/>
          <p14:tracePt t="17944" x="4843463" y="569913"/>
          <p14:tracePt t="17952" x="4886325" y="569913"/>
          <p14:tracePt t="17959" x="4962525" y="577850"/>
          <p14:tracePt t="17969" x="5022850" y="577850"/>
          <p14:tracePt t="17976" x="5064125" y="585788"/>
          <p14:tracePt t="17984" x="5099050" y="585788"/>
          <p14:tracePt t="17991" x="5183188" y="595313"/>
          <p14:tracePt t="18000" x="5218113" y="595313"/>
          <p14:tracePt t="18010" x="5294313" y="595313"/>
          <p14:tracePt t="18015" x="5353050" y="595313"/>
          <p14:tracePt t="18026" x="5456238" y="595313"/>
          <p14:tracePt t="18031" x="5524500" y="603250"/>
          <p14:tracePt t="18042" x="5641975" y="603250"/>
          <p14:tracePt t="18049" x="5727700" y="603250"/>
          <p14:tracePt t="18057" x="5795963" y="603250"/>
          <p14:tracePt t="18065" x="5905500" y="603250"/>
          <p14:tracePt t="18073" x="6059488" y="603250"/>
          <p14:tracePt t="18081" x="6118225" y="603250"/>
          <p14:tracePt t="18100" x="6288088" y="603250"/>
          <p14:tracePt t="18105" x="6365875" y="595313"/>
          <p14:tracePt t="18113" x="6381750" y="595313"/>
          <p14:tracePt t="18121" x="6399213" y="595313"/>
          <p14:tracePt t="18130" x="6407150" y="595313"/>
          <p14:tracePt t="18348" x="6399213" y="595313"/>
          <p14:tracePt t="18357" x="6365875" y="595313"/>
          <p14:tracePt t="18363" x="6305550" y="595313"/>
          <p14:tracePt t="18373" x="6246813" y="595313"/>
          <p14:tracePt t="18380" x="6110288" y="595313"/>
          <p14:tracePt t="18388" x="6024563" y="603250"/>
          <p14:tracePt t="18397" x="5905500" y="603250"/>
          <p14:tracePt t="18403" x="5795963" y="611188"/>
          <p14:tracePt t="18411" x="5694363" y="611188"/>
          <p14:tracePt t="18419" x="5583238" y="628650"/>
          <p14:tracePt t="18430" x="5456238" y="628650"/>
          <p14:tracePt t="18435" x="5353050" y="628650"/>
          <p14:tracePt t="18443" x="5286375" y="628650"/>
          <p14:tracePt t="18451" x="5200650" y="628650"/>
          <p14:tracePt t="18459" x="5132388" y="628650"/>
          <p14:tracePt t="18467" x="5099050" y="628650"/>
          <p14:tracePt t="18475" x="5030788" y="628650"/>
          <p14:tracePt t="18483" x="4946650" y="628650"/>
          <p14:tracePt t="18491" x="4860925" y="636588"/>
          <p14:tracePt t="18499" x="4792663" y="636588"/>
          <p14:tracePt t="18507" x="4759325" y="636588"/>
          <p14:tracePt t="18515" x="4691063" y="636588"/>
          <p14:tracePt t="18523" x="4605338" y="646113"/>
          <p14:tracePt t="18531" x="4521200" y="663575"/>
          <p14:tracePt t="18539" x="4419600" y="663575"/>
          <p14:tracePt t="18548" x="4316413" y="663575"/>
          <p14:tracePt t="18555" x="4257675" y="671513"/>
          <p14:tracePt t="18564" x="4206875" y="671513"/>
          <p14:tracePt t="18571" x="4079875" y="671513"/>
          <p14:tracePt t="18581" x="4037013" y="671513"/>
          <p14:tracePt t="18589" x="3960813" y="671513"/>
          <p14:tracePt t="18598" x="3900488" y="671513"/>
          <p14:tracePt t="18605" x="3832225" y="671513"/>
          <p14:tracePt t="18613" x="3790950" y="671513"/>
          <p14:tracePt t="18622" x="3748088" y="671513"/>
          <p14:tracePt t="18635" x="3722688" y="671513"/>
          <p14:tracePt t="18638" x="3687763" y="671513"/>
          <p14:tracePt t="18652" x="3671888" y="671513"/>
          <p14:tracePt t="18654" x="3636963" y="671513"/>
          <p14:tracePt t="18666" x="3611563" y="671513"/>
          <p14:tracePt t="18669" x="3603625" y="671513"/>
          <p14:tracePt t="18677" x="3586163" y="671513"/>
          <p14:tracePt t="18685" x="3578225" y="671513"/>
          <p14:tracePt t="18693" x="3568700" y="671513"/>
          <p14:tracePt t="18742" x="3560763" y="671513"/>
          <p14:tracePt t="18749" x="3543300" y="671513"/>
          <p14:tracePt t="18765" x="3527425" y="671513"/>
          <p14:tracePt t="18773" x="3517900" y="671513"/>
          <p14:tracePt t="18781" x="3509963" y="671513"/>
          <p14:tracePt t="18789" x="3502025" y="671513"/>
          <p14:tracePt t="18805" x="3484563" y="671513"/>
          <p14:tracePt t="18813" x="3467100" y="671513"/>
          <p14:tracePt t="18821" x="3459163" y="679450"/>
          <p14:tracePt t="18830" x="3433763" y="679450"/>
          <p14:tracePt t="18839" x="3408363" y="679450"/>
          <p14:tracePt t="18853" x="3398838" y="679450"/>
          <p14:tracePt t="19000" x="3408363" y="679450"/>
          <p14:tracePt t="19007" x="3449638" y="679450"/>
          <p14:tracePt t="19015" x="3509963" y="671513"/>
          <p14:tracePt t="19023" x="3560763" y="671513"/>
          <p14:tracePt t="19031" x="3594100" y="663575"/>
          <p14:tracePt t="19039" x="3646488" y="663575"/>
          <p14:tracePt t="19047" x="3748088" y="654050"/>
          <p14:tracePt t="19055" x="3806825" y="654050"/>
          <p14:tracePt t="19064" x="3875088" y="654050"/>
          <p14:tracePt t="19071" x="3935413" y="654050"/>
          <p14:tracePt t="19080" x="3994150" y="654050"/>
          <p14:tracePt t="19087" x="4052888" y="654050"/>
          <p14:tracePt t="19100" x="4105275" y="654050"/>
          <p14:tracePt t="19103" x="4181475" y="654050"/>
          <p14:tracePt t="19112" x="4240213" y="654050"/>
          <p14:tracePt t="19119" x="4291013" y="654050"/>
          <p14:tracePt t="19127" x="4325938" y="654050"/>
          <p14:tracePt t="19135" x="4359275" y="654050"/>
          <p14:tracePt t="19143" x="4376738" y="654050"/>
          <p14:tracePt t="19153" x="4376738" y="663575"/>
          <p14:tracePt t="19163" x="4384675" y="663575"/>
          <p14:tracePt t="28931" x="4384675" y="755650"/>
          <p14:tracePt t="28938" x="4384675" y="773113"/>
          <p14:tracePt t="28946" x="4384675" y="790575"/>
          <p14:tracePt t="28953" x="4384675" y="808038"/>
          <p14:tracePt t="28965" x="4384675" y="815975"/>
          <p14:tracePt t="28969" x="4384675" y="833438"/>
          <p14:tracePt t="28977" x="4384675" y="849313"/>
          <p14:tracePt t="28985" x="4384675" y="866775"/>
          <p14:tracePt t="28993" x="4384675" y="884238"/>
          <p14:tracePt t="29001" x="4384675" y="892175"/>
          <p14:tracePt t="29017" x="4384675" y="900113"/>
          <p14:tracePt t="29033" x="4384675" y="909638"/>
          <p14:tracePt t="29107" x="4376738" y="925513"/>
          <p14:tracePt t="29115" x="4351338" y="942975"/>
          <p14:tracePt t="29121" x="4333875" y="952500"/>
          <p14:tracePt t="29131" x="4308475" y="960438"/>
          <p14:tracePt t="29137" x="4283075" y="968375"/>
          <p14:tracePt t="29147" x="4257675" y="968375"/>
          <p14:tracePt t="29153" x="4240213" y="968375"/>
          <p14:tracePt t="29164" x="4214813" y="968375"/>
          <p14:tracePt t="29171" x="4181475" y="968375"/>
          <p14:tracePt t="29180" x="4138613" y="968375"/>
          <p14:tracePt t="29187" x="4087813" y="968375"/>
          <p14:tracePt t="29197" x="4027488" y="968375"/>
          <p14:tracePt t="29203" x="3968750" y="960438"/>
          <p14:tracePt t="29214" x="3943350" y="960438"/>
          <p14:tracePt t="29219" x="3908425" y="952500"/>
          <p14:tracePt t="29229" x="3867150" y="935038"/>
          <p14:tracePt t="29235" x="3832225" y="917575"/>
          <p14:tracePt t="29244" x="3798888" y="900113"/>
          <p14:tracePt t="29251" x="3756025" y="884238"/>
          <p14:tracePt t="29260" x="3713163" y="874713"/>
          <p14:tracePt t="29267" x="3687763" y="858838"/>
          <p14:tracePt t="29275" x="3654425" y="849313"/>
          <p14:tracePt t="29283" x="3646488" y="849313"/>
          <p14:tracePt t="29291" x="3629025" y="841375"/>
          <p14:tracePt t="29301" x="3611563" y="833438"/>
          <p14:tracePt t="29307" x="3603625" y="823913"/>
          <p14:tracePt t="29319" x="3586163" y="823913"/>
          <p14:tracePt t="29340" x="3578225" y="823913"/>
          <p14:tracePt t="29350" x="3578225" y="815975"/>
          <p14:tracePt t="29369" x="3560763" y="808038"/>
          <p14:tracePt t="29375" x="3543300" y="808038"/>
          <p14:tracePt t="29383" x="3535363" y="808038"/>
          <p14:tracePt t="29393" x="3517900" y="798513"/>
          <p14:tracePt t="29403" x="3492500" y="790575"/>
          <p14:tracePt t="29413" x="3475038" y="781050"/>
          <p14:tracePt t="29419" x="3459163" y="781050"/>
          <p14:tracePt t="29430" x="3433763" y="773113"/>
          <p14:tracePt t="29437" x="3416300" y="765175"/>
          <p14:tracePt t="29447" x="3398838" y="755650"/>
          <p14:tracePt t="29455" x="3382963" y="747713"/>
          <p14:tracePt t="29467" x="3373438" y="747713"/>
          <p14:tracePt t="29477" x="3355975" y="739775"/>
          <p14:tracePt t="29542" x="3355975" y="730250"/>
          <p14:tracePt t="29607" x="3365500" y="722313"/>
          <p14:tracePt t="29616" x="3408363" y="714375"/>
          <p14:tracePt t="29621" x="3467100" y="714375"/>
          <p14:tracePt t="29630" x="3509963" y="714375"/>
          <p14:tracePt t="29638" x="3594100" y="714375"/>
          <p14:tracePt t="29651" x="3722688" y="704850"/>
          <p14:tracePt t="29654" x="3841750" y="704850"/>
          <p14:tracePt t="29667" x="3925888" y="696913"/>
          <p14:tracePt t="29669" x="4019550" y="696913"/>
          <p14:tracePt t="29678" x="4181475" y="696913"/>
          <p14:tracePt t="29688" x="4291013" y="696913"/>
          <p14:tracePt t="29694" x="4368800" y="688975"/>
          <p14:tracePt t="29704" x="4521200" y="688975"/>
          <p14:tracePt t="29710" x="4564063" y="688975"/>
          <p14:tracePt t="29720" x="4673600" y="688975"/>
          <p14:tracePt t="29726" x="4716463" y="688975"/>
          <p14:tracePt t="29735" x="4733925" y="688975"/>
          <p14:tracePt t="29743" x="4759325" y="688975"/>
          <p14:tracePt t="29751" x="4767263" y="688975"/>
          <p14:tracePt t="29759" x="4775200" y="688975"/>
          <p14:tracePt t="29767" x="4784725" y="688975"/>
          <p14:tracePt t="30672" x="4792663" y="688975"/>
          <p14:tracePt t="30681" x="4818063" y="688975"/>
          <p14:tracePt t="30689" x="4843463" y="696913"/>
          <p14:tracePt t="30697" x="4878388" y="704850"/>
          <p14:tracePt t="30705" x="4894263" y="704850"/>
          <p14:tracePt t="30714" x="4919663" y="714375"/>
          <p14:tracePt t="30721" x="4997450" y="722313"/>
          <p14:tracePt t="30732" x="5038725" y="722313"/>
          <p14:tracePt t="30737" x="5099050" y="730250"/>
          <p14:tracePt t="30748" x="5157788" y="730250"/>
          <p14:tracePt t="30755" x="5218113" y="730250"/>
          <p14:tracePt t="30762" x="5235575" y="730250"/>
          <p14:tracePt t="30769" x="5276850" y="730250"/>
          <p14:tracePt t="30777" x="5311775" y="730250"/>
          <p14:tracePt t="30785" x="5345113" y="730250"/>
          <p14:tracePt t="30797" x="5395913" y="730250"/>
          <p14:tracePt t="30801" x="5413375" y="730250"/>
          <p14:tracePt t="30809" x="5438775" y="730250"/>
          <p14:tracePt t="30819" x="5464175" y="730250"/>
          <p14:tracePt t="30825" x="5507038" y="730250"/>
          <p14:tracePt t="30835" x="5532438" y="730250"/>
          <p14:tracePt t="30843" x="5565775" y="730250"/>
          <p14:tracePt t="30851" x="5583238" y="730250"/>
          <p14:tracePt t="30859" x="5600700" y="730250"/>
          <p14:tracePt t="30867" x="5616575" y="730250"/>
          <p14:tracePt t="30875" x="5626100" y="730250"/>
          <p14:tracePt t="30891" x="5634038" y="730250"/>
          <p14:tracePt t="30928" x="5634038" y="722313"/>
          <p14:tracePt t="31024" x="5634038" y="730250"/>
          <p14:tracePt t="31040" x="5634038" y="739775"/>
          <p14:tracePt t="31234" x="5641975" y="739775"/>
          <p14:tracePt t="31242" x="5684838" y="739775"/>
          <p14:tracePt t="31251" x="5745163" y="739775"/>
          <p14:tracePt t="31257" x="5821363" y="730250"/>
          <p14:tracePt t="31266" x="5880100" y="730250"/>
          <p14:tracePt t="31273" x="5922963" y="730250"/>
          <p14:tracePt t="31281" x="6008688" y="730250"/>
          <p14:tracePt t="31289" x="6076950" y="730250"/>
          <p14:tracePt t="31297" x="6161088" y="730250"/>
          <p14:tracePt t="31305" x="6237288" y="730250"/>
          <p14:tracePt t="31314" x="6254750" y="730250"/>
          <p14:tracePt t="31321" x="6297613" y="730250"/>
          <p14:tracePt t="31331" x="6313488" y="730250"/>
          <p14:tracePt t="31337" x="6323013" y="730250"/>
          <p14:tracePt t="35078" x="6305550" y="747713"/>
          <p14:tracePt t="35086" x="6272213" y="781050"/>
          <p14:tracePt t="35093" x="6237288" y="823913"/>
          <p14:tracePt t="35102" x="6178550" y="884238"/>
          <p14:tracePt t="35109" x="6110288" y="942975"/>
          <p14:tracePt t="35117" x="6042025" y="993775"/>
          <p14:tracePt t="35125" x="5965825" y="1054100"/>
          <p14:tracePt t="35133" x="5905500" y="1079500"/>
          <p14:tracePt t="35141" x="5795963" y="1155700"/>
          <p14:tracePt t="35149" x="5745163" y="1198563"/>
          <p14:tracePt t="35157" x="5641975" y="1266825"/>
          <p14:tracePt t="35165" x="5575300" y="1333500"/>
          <p14:tracePt t="35173" x="5514975" y="1385888"/>
          <p14:tracePt t="35181" x="5421313" y="1477963"/>
          <p14:tracePt t="35189" x="5353050" y="1530350"/>
          <p14:tracePt t="35197" x="5260975" y="1614488"/>
          <p14:tracePt t="35205" x="5116513" y="1716088"/>
          <p14:tracePt t="35214" x="4962525" y="1844675"/>
          <p14:tracePt t="35221" x="4868863" y="1938338"/>
          <p14:tracePt t="35231" x="4792663" y="2005013"/>
          <p14:tracePt t="35237" x="4683125" y="2098675"/>
          <p14:tracePt t="35248" x="4622800" y="2166938"/>
          <p14:tracePt t="35253" x="4554538" y="2235200"/>
          <p14:tracePt t="35264" x="4486275" y="2311400"/>
          <p14:tracePt t="35270" x="4419600" y="2379663"/>
          <p14:tracePt t="35277" x="4376738" y="2430463"/>
          <p14:tracePt t="35286" x="4300538" y="2524125"/>
          <p14:tracePt t="35293" x="4265613" y="2557463"/>
          <p14:tracePt t="35301" x="4206875" y="2625725"/>
          <p14:tracePt t="35309" x="4146550" y="2676525"/>
          <p14:tracePt t="35317" x="4070350" y="2752725"/>
          <p14:tracePt t="35328" x="4027488" y="2805113"/>
          <p14:tracePt t="35335" x="3976688" y="2871788"/>
          <p14:tracePt t="35344" x="3935413" y="2906713"/>
          <p14:tracePt t="35351" x="3875088" y="2974975"/>
          <p14:tracePt t="35359" x="3806825" y="3041650"/>
          <p14:tracePt t="35367" x="3756025" y="3094038"/>
          <p14:tracePt t="35375" x="3687763" y="3186113"/>
          <p14:tracePt t="35383" x="3594100" y="3279775"/>
          <p14:tracePt t="35391" x="3552825" y="3330575"/>
          <p14:tracePt t="35399" x="3459163" y="3441700"/>
          <p14:tracePt t="35407" x="3398838" y="3502025"/>
          <p14:tracePt t="35415" x="3314700" y="3611563"/>
          <p14:tracePt t="35423" x="3263900" y="3662363"/>
          <p14:tracePt t="35431" x="3211513" y="3738563"/>
          <p14:tracePt t="35439" x="3152775" y="3816350"/>
          <p14:tracePt t="35447" x="3084513" y="3900488"/>
          <p14:tracePt t="35455" x="3033713" y="3960813"/>
          <p14:tracePt t="35464" x="2974975" y="4037013"/>
          <p14:tracePt t="35471" x="2932113" y="4087813"/>
          <p14:tracePt t="35481" x="2881313" y="4146550"/>
          <p14:tracePt t="35487" x="2855913" y="4181475"/>
          <p14:tracePt t="35497" x="2830513" y="4214813"/>
          <p14:tracePt t="35503" x="2805113" y="4232275"/>
          <p14:tracePt t="35513" x="2778125" y="4240213"/>
          <p14:tracePt t="35519" x="2778125" y="4249738"/>
          <p14:tracePt t="35527" x="2752725" y="4257675"/>
          <p14:tracePt t="35535" x="2727325" y="4265613"/>
          <p14:tracePt t="35543" x="2711450" y="4275138"/>
          <p14:tracePt t="35553" x="2676525" y="4283075"/>
          <p14:tracePt t="35559" x="2660650" y="4291013"/>
          <p14:tracePt t="35567" x="2633663" y="4300538"/>
          <p14:tracePt t="35575" x="2625725" y="4308475"/>
          <p14:tracePt t="35583" x="2617788" y="4308475"/>
          <p14:tracePt t="35593" x="2608263" y="4308475"/>
          <p14:tracePt t="35599" x="2600325" y="4316413"/>
          <p14:tracePt t="35623" x="2592388" y="4316413"/>
          <p14:tracePt t="35640" x="2574925" y="4316413"/>
          <p14:tracePt t="35657" x="2557463" y="4316413"/>
          <p14:tracePt t="35673" x="2549525" y="4316413"/>
          <p14:tracePt t="35681" x="2532063" y="4316413"/>
          <p14:tracePt t="35689" x="2532063" y="4308475"/>
          <p14:tracePt t="35697" x="2524125" y="4308475"/>
          <p14:tracePt t="35714" x="2516188" y="4308475"/>
          <p14:tracePt t="35721" x="2506663" y="4300538"/>
          <p14:tracePt t="35737" x="2506663" y="4291013"/>
          <p14:tracePt t="35747" x="2498725" y="4283075"/>
          <p14:tracePt t="35755" x="2489200" y="4283075"/>
          <p14:tracePt t="35786" x="2481263" y="4275138"/>
          <p14:tracePt t="35867" x="2473325" y="4275138"/>
          <p14:tracePt t="35923" x="2473325" y="4265613"/>
          <p14:tracePt t="35941" x="2463800" y="4257675"/>
          <p14:tracePt t="35947" x="2455863" y="4249738"/>
          <p14:tracePt t="35955" x="2447925" y="4232275"/>
          <p14:tracePt t="35964" x="2438400" y="4232275"/>
          <p14:tracePt t="35981" x="2430463" y="4224338"/>
          <p14:tracePt t="35987" x="2422525" y="4214813"/>
          <p14:tracePt t="36003" x="2413000" y="4206875"/>
          <p14:tracePt t="36014" x="2405063" y="4197350"/>
          <p14:tracePt t="36027" x="2397125" y="4197350"/>
          <p14:tracePt t="36035" x="2397125" y="4189413"/>
          <p14:tracePt t="36164" x="2387600" y="4189413"/>
          <p14:tracePt t="36173" x="2379663" y="4181475"/>
          <p14:tracePt t="36181" x="2379663" y="4171950"/>
          <p14:tracePt t="36197" x="2371725" y="4171950"/>
          <p14:tracePt t="36213" x="2362200" y="4164013"/>
          <p14:tracePt t="36221" x="2354263" y="4164013"/>
          <p14:tracePt t="36231" x="2354263" y="4156075"/>
          <p14:tracePt t="36237" x="2344738" y="4146550"/>
          <p14:tracePt t="36248" x="2336800" y="4146550"/>
          <p14:tracePt t="36253" x="2336800" y="4138613"/>
          <p14:tracePt t="36269" x="2328863" y="4138613"/>
          <p14:tracePt t="36277" x="2328863" y="4130675"/>
          <p14:tracePt t="36293" x="2319338" y="4130675"/>
          <p14:tracePt t="36390" x="2319338" y="4121150"/>
          <p14:tracePt t="37164" x="2311400" y="4105275"/>
          <p14:tracePt t="37174" x="2293938" y="4079875"/>
          <p14:tracePt t="37179" x="2252663" y="4027488"/>
          <p14:tracePt t="37188" x="2227263" y="3986213"/>
          <p14:tracePt t="37197" x="2184400" y="3935413"/>
          <p14:tracePt t="37204" x="2141538" y="3857625"/>
          <p14:tracePt t="37214" x="2098675" y="3806825"/>
          <p14:tracePt t="37219" x="2014538" y="3687763"/>
          <p14:tracePt t="37227" x="1946275" y="3594100"/>
          <p14:tracePt t="37235" x="1895475" y="3517900"/>
          <p14:tracePt t="37243" x="1776413" y="3322638"/>
          <p14:tracePt t="37251" x="1741488" y="3246438"/>
          <p14:tracePt t="37259" x="1665288" y="3094038"/>
          <p14:tracePt t="37269" x="1649413" y="3025775"/>
          <p14:tracePt t="37281" x="1614488" y="2949575"/>
          <p14:tracePt t="37289" x="1581150" y="2881313"/>
          <p14:tracePt t="37298" x="1555750" y="2813050"/>
          <p14:tracePt t="37305" x="1538288" y="2770188"/>
          <p14:tracePt t="37315" x="1520825" y="2719388"/>
          <p14:tracePt t="37321" x="1504950" y="2668588"/>
          <p14:tracePt t="37327" x="1487488" y="2625725"/>
          <p14:tracePt t="37337" x="1462088" y="2574925"/>
          <p14:tracePt t="37348" x="1452563" y="2541588"/>
          <p14:tracePt t="37353" x="1436688" y="2498725"/>
          <p14:tracePt t="37365" x="1419225" y="2447925"/>
          <p14:tracePt t="37369" x="1411288" y="2422525"/>
          <p14:tracePt t="37377" x="1401763" y="2387600"/>
          <p14:tracePt t="37385" x="1385888" y="2371725"/>
          <p14:tracePt t="37393" x="1376363" y="2336800"/>
          <p14:tracePt t="37401" x="1368425" y="2303463"/>
          <p14:tracePt t="37409" x="1360488" y="2252663"/>
          <p14:tracePt t="37417" x="1350963" y="2235200"/>
          <p14:tracePt t="37425" x="1343025" y="2200275"/>
          <p14:tracePt t="37434" x="1333500" y="2184400"/>
          <p14:tracePt t="37442" x="1333500" y="2159000"/>
          <p14:tracePt t="37449" x="1333500" y="2141538"/>
          <p14:tracePt t="37458" x="1325563" y="2124075"/>
          <p14:tracePt t="37465" x="1317625" y="2098675"/>
          <p14:tracePt t="37473" x="1308100" y="2082800"/>
          <p14:tracePt t="37481" x="1300163" y="2055813"/>
          <p14:tracePt t="37489" x="1300163" y="2039938"/>
          <p14:tracePt t="37497" x="1292225" y="2030413"/>
          <p14:tracePt t="37507" x="1292225" y="2014538"/>
          <p14:tracePt t="37515" x="1282700" y="2005013"/>
          <p14:tracePt t="37531" x="1282700" y="1997075"/>
          <p14:tracePt t="37687" x="1274763" y="2014538"/>
          <p14:tracePt t="37696" x="1249363" y="2055813"/>
          <p14:tracePt t="37703" x="1231900" y="2090738"/>
          <p14:tracePt t="37712" x="1206500" y="2133600"/>
          <p14:tracePt t="37720" x="1189038" y="2184400"/>
          <p14:tracePt t="37727" x="1173163" y="2243138"/>
          <p14:tracePt t="37735" x="1147763" y="2303463"/>
          <p14:tracePt t="37743" x="1138238" y="2328863"/>
          <p14:tracePt t="37751" x="1122363" y="2387600"/>
          <p14:tracePt t="37761" x="1112838" y="2481263"/>
          <p14:tracePt t="37771" x="1104900" y="2574925"/>
          <p14:tracePt t="37781" x="1104900" y="2617788"/>
          <p14:tracePt t="37787" x="1087438" y="2701925"/>
          <p14:tracePt t="37798" x="1087438" y="2770188"/>
          <p14:tracePt t="37805" x="1087438" y="2871788"/>
          <p14:tracePt t="37815" x="1087438" y="2949575"/>
          <p14:tracePt t="37821" x="1087438" y="2990850"/>
          <p14:tracePt t="37827" x="1087438" y="3076575"/>
          <p14:tracePt t="37837" x="1096963" y="3160713"/>
          <p14:tracePt t="37849" x="1104900" y="3246438"/>
          <p14:tracePt t="37855" x="1112838" y="3322638"/>
          <p14:tracePt t="37866" x="1112838" y="3348038"/>
          <p14:tracePt t="37871" x="1122363" y="3398838"/>
          <p14:tracePt t="37881" x="1122363" y="3449638"/>
          <p14:tracePt t="37887" x="1130300" y="3484563"/>
          <p14:tracePt t="37897" x="1138238" y="3517900"/>
          <p14:tracePt t="37906" x="1138238" y="3552825"/>
          <p14:tracePt t="37914" x="1138238" y="3578225"/>
          <p14:tracePt t="37923" x="1138238" y="3603625"/>
          <p14:tracePt t="37933" x="1138238" y="3619500"/>
          <p14:tracePt t="37941" x="1138238" y="3646488"/>
          <p14:tracePt t="37949" x="1138238" y="3654425"/>
          <p14:tracePt t="37957" x="1138238" y="3662363"/>
          <p14:tracePt t="37974" x="1138238" y="3671888"/>
          <p14:tracePt t="37991" x="1147763" y="3679825"/>
          <p14:tracePt t="38001" x="1147763" y="3697288"/>
          <p14:tracePt t="38009" x="1147763" y="3722688"/>
          <p14:tracePt t="38017" x="1155700" y="3756025"/>
          <p14:tracePt t="38025" x="1155700" y="3798888"/>
          <p14:tracePt t="38033" x="1155700" y="3841750"/>
          <p14:tracePt t="38041" x="1155700" y="3892550"/>
          <p14:tracePt t="38262" x="1155700" y="3883025"/>
          <p14:tracePt t="38267" x="1155700" y="3867150"/>
          <p14:tracePt t="38291" x="1155700" y="3857625"/>
          <p14:tracePt t="38301" x="1155700" y="3841750"/>
          <p14:tracePt t="38311" x="1155700" y="3832225"/>
          <p14:tracePt t="38319" x="1155700" y="3806825"/>
          <p14:tracePt t="38344" x="1155700" y="3798888"/>
          <p14:tracePt t="38365" x="1155700" y="3790950"/>
          <p14:tracePt t="38385" x="1155700" y="3781425"/>
          <p14:tracePt t="38391" x="1155700" y="3773488"/>
          <p14:tracePt t="38411" x="1147763" y="3773488"/>
          <p14:tracePt t="38445" x="1147763" y="3763963"/>
          <p14:tracePt t="38880" x="1147763" y="3748088"/>
          <p14:tracePt t="38889" x="1147763" y="3738563"/>
          <p14:tracePt t="38895" x="1147763" y="3713163"/>
          <p14:tracePt t="38903" x="1147763" y="3697288"/>
          <p14:tracePt t="38914" x="1147763" y="3679825"/>
          <p14:tracePt t="38919" x="1163638" y="3646488"/>
          <p14:tracePt t="38931" x="1173163" y="3629025"/>
          <p14:tracePt t="38941" x="1173163" y="3603625"/>
          <p14:tracePt t="38949" x="1181100" y="3578225"/>
          <p14:tracePt t="38957" x="1189038" y="3535363"/>
          <p14:tracePt t="38964" x="1198563" y="3502025"/>
          <p14:tracePt t="38973" x="1216025" y="3467100"/>
          <p14:tracePt t="38983" x="1223963" y="3449638"/>
          <p14:tracePt t="38993" x="1249363" y="3382963"/>
          <p14:tracePt t="38999" x="1257300" y="3330575"/>
          <p14:tracePt t="39009" x="1257300" y="3314700"/>
          <p14:tracePt t="39017" x="1266825" y="3254375"/>
          <p14:tracePt t="39031" x="1274763" y="3170238"/>
          <p14:tracePt t="39037" x="1282700" y="3084513"/>
          <p14:tracePt t="39048" x="1292225" y="3033713"/>
          <p14:tracePt t="39053" x="1292225" y="2965450"/>
          <p14:tracePt t="39061" x="1292225" y="2906713"/>
          <p14:tracePt t="39069" x="1292225" y="2846388"/>
          <p14:tracePt t="39081" x="1292225" y="2778125"/>
          <p14:tracePt t="39089" x="1292225" y="2719388"/>
          <p14:tracePt t="39107" x="1292225" y="2651125"/>
          <p14:tracePt t="39110" x="1282700" y="2574925"/>
          <p14:tracePt t="39117" x="1274763" y="2516188"/>
          <p14:tracePt t="39125" x="1249363" y="2336800"/>
          <p14:tracePt t="39135" x="1241425" y="2278063"/>
          <p14:tracePt t="39143" x="1216025" y="2209800"/>
          <p14:tracePt t="39155" x="1206500" y="2192338"/>
          <p14:tracePt t="39162" x="1189038" y="2159000"/>
          <p14:tracePt t="39169" x="1181100" y="2108200"/>
          <p14:tracePt t="39183" x="1163638" y="2073275"/>
          <p14:tracePt t="39187" x="1155700" y="2047875"/>
          <p14:tracePt t="39200" x="1138238" y="2030413"/>
          <p14:tracePt t="39206" x="1122363" y="1971675"/>
          <p14:tracePt t="39216" x="1112838" y="1938338"/>
          <p14:tracePt t="39221" x="1096963" y="1903413"/>
          <p14:tracePt t="39231" x="1087438" y="1878013"/>
          <p14:tracePt t="39237" x="1079500" y="1860550"/>
          <p14:tracePt t="39248" x="1062038" y="1827213"/>
          <p14:tracePt t="39253" x="1044575" y="1776413"/>
          <p14:tracePt t="39261" x="1036638" y="1741488"/>
          <p14:tracePt t="39269" x="1019175" y="1708150"/>
          <p14:tracePt t="39281" x="1003300" y="1682750"/>
          <p14:tracePt t="39287" x="985838" y="1649413"/>
          <p14:tracePt t="39298" x="968375" y="1614488"/>
          <p14:tracePt t="39303" x="952500" y="1581150"/>
          <p14:tracePt t="39314" x="942975" y="1555750"/>
          <p14:tracePt t="39319" x="925513" y="1520825"/>
          <p14:tracePt t="39327" x="909638" y="1504950"/>
          <p14:tracePt t="39335" x="892175" y="1470025"/>
          <p14:tracePt t="39343" x="874713" y="1452563"/>
          <p14:tracePt t="39351" x="858838" y="1427163"/>
          <p14:tracePt t="39359" x="841375" y="1401763"/>
          <p14:tracePt t="39367" x="823913" y="1385888"/>
          <p14:tracePt t="39375" x="808038" y="1368425"/>
          <p14:tracePt t="39383" x="781050" y="1360488"/>
          <p14:tracePt t="39392" x="773113" y="1350963"/>
          <p14:tracePt t="39399" x="747713" y="1333500"/>
          <p14:tracePt t="39408" x="730250" y="1325563"/>
          <p14:tracePt t="39415" x="714375" y="1317625"/>
          <p14:tracePt t="39424" x="714375" y="1308100"/>
          <p14:tracePt t="39437" x="704850" y="1308100"/>
          <p14:tracePt t="40146" x="714375" y="1308100"/>
          <p14:tracePt t="40153" x="747713" y="1308100"/>
          <p14:tracePt t="40162" x="781050" y="1308100"/>
          <p14:tracePt t="40169" x="815975" y="1308100"/>
          <p14:tracePt t="40177" x="858838" y="1308100"/>
          <p14:tracePt t="40185" x="900113" y="1308100"/>
          <p14:tracePt t="40194" x="942975" y="1308100"/>
          <p14:tracePt t="40201" x="977900" y="1308100"/>
          <p14:tracePt t="40210" x="1011238" y="1308100"/>
          <p14:tracePt t="40217" x="1054100" y="1308100"/>
          <p14:tracePt t="40226" x="1069975" y="1308100"/>
          <p14:tracePt t="40237" x="1087438" y="1308100"/>
          <p14:tracePt t="40242" x="1096963" y="1308100"/>
          <p14:tracePt t="40289" x="1104900" y="1308100"/>
          <p14:tracePt t="40301" x="1112838" y="1308100"/>
          <p14:tracePt t="40310" x="1122363" y="1308100"/>
          <p14:tracePt t="40317" x="1147763" y="1308100"/>
          <p14:tracePt t="40325" x="1181100" y="1308100"/>
          <p14:tracePt t="40335" x="1206500" y="1317625"/>
          <p14:tracePt t="40341" x="1223963" y="1317625"/>
          <p14:tracePt t="40351" x="1249363" y="1317625"/>
          <p14:tracePt t="40357" x="1274763" y="1325563"/>
          <p14:tracePt t="40365" x="1300163" y="1333500"/>
          <p14:tracePt t="40374" x="1350963" y="1333500"/>
          <p14:tracePt t="40389" x="1368425" y="1333500"/>
          <p14:tracePt t="40395" x="1393825" y="1333500"/>
          <p14:tracePt t="40404" x="1427163" y="1343025"/>
          <p14:tracePt t="40408" x="1444625" y="1343025"/>
          <p14:tracePt t="40417" x="1470025" y="1350963"/>
          <p14:tracePt t="40423" x="1504950" y="1350963"/>
          <p14:tracePt t="40433" x="1530350" y="1350963"/>
          <p14:tracePt t="40440" x="1571625" y="1360488"/>
          <p14:tracePt t="40450" x="1606550" y="1360488"/>
          <p14:tracePt t="40455" x="1649413" y="1360488"/>
          <p14:tracePt t="40466" x="1716088" y="1360488"/>
          <p14:tracePt t="40471" x="1758950" y="1360488"/>
          <p14:tracePt t="40483" x="1819275" y="1360488"/>
          <p14:tracePt t="40487" x="1852613" y="1360488"/>
          <p14:tracePt t="40499" x="1895475" y="1360488"/>
          <p14:tracePt t="40503" x="1954213" y="1360488"/>
          <p14:tracePt t="40511" x="1979613" y="1350963"/>
          <p14:tracePt t="40519" x="2005013" y="1350963"/>
          <p14:tracePt t="40527" x="2039938" y="1343025"/>
          <p14:tracePt t="40535" x="2047875" y="1343025"/>
          <p14:tracePt t="40543" x="2055813" y="1343025"/>
          <p14:tracePt t="40551" x="2073275" y="1343025"/>
          <p14:tracePt t="40559" x="2082800" y="1343025"/>
          <p14:tracePt t="40567" x="2090738" y="1343025"/>
          <p14:tracePt t="40575" x="2108200" y="1343025"/>
          <p14:tracePt t="40583" x="2116138" y="1343025"/>
          <p14:tracePt t="40591" x="2141538" y="1343025"/>
          <p14:tracePt t="40600" x="2174875" y="1343025"/>
          <p14:tracePt t="40607" x="2192338" y="1343025"/>
          <p14:tracePt t="40616" x="2217738" y="1343025"/>
          <p14:tracePt t="40623" x="2243138" y="1343025"/>
          <p14:tracePt t="40633" x="2260600" y="1343025"/>
          <p14:tracePt t="40639" x="2278063" y="1343025"/>
          <p14:tracePt t="40649" x="2303463" y="1343025"/>
          <p14:tracePt t="40655" x="2311400" y="1350963"/>
          <p14:tracePt t="40666" x="2319338" y="1350963"/>
          <p14:tracePt t="40671" x="2336800" y="1360488"/>
          <p14:tracePt t="40683" x="2336800" y="1368425"/>
          <p14:tracePt t="40687" x="2354263" y="1368425"/>
          <p14:tracePt t="40699" x="2362200" y="1376363"/>
          <p14:tracePt t="40705" x="2371725" y="1385888"/>
          <p14:tracePt t="40716" x="2379663" y="1385888"/>
          <p14:tracePt t="40721" x="2387600" y="1385888"/>
          <p14:tracePt t="40732" x="2387600" y="1393825"/>
          <p14:tracePt t="40737" x="2397125" y="1393825"/>
          <p14:tracePt t="40751" x="2405063" y="1393825"/>
          <p14:tracePt t="40761" x="2413000" y="1393825"/>
          <p14:tracePt t="41202" x="2438400" y="1393825"/>
          <p14:tracePt t="41208" x="2455863" y="1393825"/>
          <p14:tracePt t="41215" x="2481263" y="1393825"/>
          <p14:tracePt t="41223" x="2506663" y="1393825"/>
          <p14:tracePt t="41233" x="2524125" y="1393825"/>
          <p14:tracePt t="41239" x="2557463" y="1393825"/>
          <p14:tracePt t="41249" x="2582863" y="1393825"/>
          <p14:tracePt t="41255" x="2600325" y="1393825"/>
          <p14:tracePt t="43505" x="2600325" y="1419225"/>
          <p14:tracePt t="43521" x="2600325" y="1436688"/>
          <p14:tracePt t="43530" x="2600325" y="1452563"/>
          <p14:tracePt t="43545" x="2600325" y="1470025"/>
          <p14:tracePt t="43553" x="2600325" y="1477963"/>
          <p14:tracePt t="43562" x="2600325" y="1495425"/>
          <p14:tracePt t="43569" x="2600325" y="1512888"/>
          <p14:tracePt t="43577" x="2600325" y="1520825"/>
          <p14:tracePt t="43587" x="2600325" y="1530350"/>
          <p14:tracePt t="43598" x="2600325" y="1538288"/>
          <p14:tracePt t="43605" x="2600325" y="1555750"/>
          <p14:tracePt t="43615" x="2600325" y="1571625"/>
          <p14:tracePt t="43621" x="2600325" y="1581150"/>
          <p14:tracePt t="43631" x="2600325" y="1597025"/>
          <p14:tracePt t="43639" x="2600325" y="1614488"/>
          <p14:tracePt t="43657" x="2600325" y="1631950"/>
          <p14:tracePt t="43668" x="2600325" y="1649413"/>
          <p14:tracePt t="43673" x="2600325" y="1665288"/>
          <p14:tracePt t="43681" x="2600325" y="1674813"/>
          <p14:tracePt t="43691" x="2600325" y="1682750"/>
          <p14:tracePt t="43699" x="2600325" y="1700213"/>
          <p14:tracePt t="43705" x="2600325" y="1716088"/>
          <p14:tracePt t="43721" x="2600325" y="1725613"/>
          <p14:tracePt t="43732" x="2600325" y="1733550"/>
          <p14:tracePt t="43737" x="2600325" y="1741488"/>
          <p14:tracePt t="43748" x="2600325" y="1751013"/>
          <p14:tracePt t="43755" x="2600325" y="1758950"/>
          <p14:tracePt t="43773" x="2600325" y="1784350"/>
          <p14:tracePt t="43789" x="2600325" y="1801813"/>
          <p14:tracePt t="43801" x="2600325" y="1819275"/>
          <p14:tracePt t="43819" x="2600325" y="1835150"/>
          <p14:tracePt t="43827" x="2600325" y="1852613"/>
          <p14:tracePt t="43835" x="2600325" y="1870075"/>
          <p14:tracePt t="43843" x="2600325" y="1885950"/>
          <p14:tracePt t="43851" x="2600325" y="1920875"/>
          <p14:tracePt t="43859" x="2600325" y="1928813"/>
          <p14:tracePt t="43867" x="2600325" y="1954213"/>
          <p14:tracePt t="43875" x="2608263" y="1989138"/>
          <p14:tracePt t="43884" x="2608263" y="2005013"/>
          <p14:tracePt t="43891" x="2608263" y="2039938"/>
          <p14:tracePt t="43901" x="2608263" y="2065338"/>
          <p14:tracePt t="43907" x="2608263" y="2108200"/>
          <p14:tracePt t="43916" x="2608263" y="2133600"/>
          <p14:tracePt t="43923" x="2608263" y="2166938"/>
          <p14:tracePt t="43933" x="2608263" y="2192338"/>
          <p14:tracePt t="43943" x="2608263" y="2243138"/>
          <p14:tracePt t="43951" x="2608263" y="2328863"/>
          <p14:tracePt t="43959" x="2608263" y="2362200"/>
          <p14:tracePt t="43967" x="2608263" y="2387600"/>
          <p14:tracePt t="43978" x="2608263" y="2405063"/>
          <p14:tracePt t="43988" x="2608263" y="2430463"/>
          <p14:tracePt t="43992" x="2608263" y="2463800"/>
          <p14:tracePt t="44004" x="2608263" y="2481263"/>
          <p14:tracePt t="44008" x="2608263" y="2506663"/>
          <p14:tracePt t="44019" x="2608263" y="2532063"/>
          <p14:tracePt t="44023" x="2608263" y="2541588"/>
          <p14:tracePt t="44033" x="2608263" y="2566988"/>
          <p14:tracePt t="44039" x="2608263" y="2574925"/>
          <p14:tracePt t="44049" x="2608263" y="2582863"/>
          <p14:tracePt t="44055" x="2608263" y="2592388"/>
          <p14:tracePt t="44065" x="2608263" y="2600325"/>
          <p14:tracePt t="44097" x="2608263" y="2608263"/>
          <p14:tracePt t="45143" x="2608263" y="2617788"/>
          <p14:tracePt t="46649" x="2608263" y="2600325"/>
          <p14:tracePt t="46655" x="2625725" y="2566988"/>
          <p14:tracePt t="46663" x="2668588" y="2498725"/>
          <p14:tracePt t="46671" x="2701925" y="2447925"/>
          <p14:tracePt t="46681" x="2744788" y="2413000"/>
          <p14:tracePt t="46687" x="2795588" y="2362200"/>
          <p14:tracePt t="46698" x="2838450" y="2311400"/>
          <p14:tracePt t="46703" x="2871788" y="2268538"/>
          <p14:tracePt t="46714" x="2922588" y="2227263"/>
          <p14:tracePt t="46721" x="2949575" y="2200275"/>
          <p14:tracePt t="46727" x="2990850" y="2166938"/>
          <p14:tracePt t="46737" x="3025775" y="2141538"/>
          <p14:tracePt t="46743" x="3051175" y="2116138"/>
          <p14:tracePt t="46751" x="3067050" y="2098675"/>
          <p14:tracePt t="46759" x="3084513" y="2082800"/>
          <p14:tracePt t="46767" x="3094038" y="2065338"/>
          <p14:tracePt t="46776" x="3119438" y="2030413"/>
          <p14:tracePt t="46783" x="3135313" y="2014538"/>
          <p14:tracePt t="46791" x="3152775" y="2005013"/>
          <p14:tracePt t="46799" x="3170238" y="1979613"/>
          <p14:tracePt t="46807" x="3178175" y="1954213"/>
          <p14:tracePt t="46815" x="3203575" y="1928813"/>
          <p14:tracePt t="46823" x="3221038" y="1903413"/>
          <p14:tracePt t="46831" x="3238500" y="1885950"/>
          <p14:tracePt t="46841" x="3254375" y="1870075"/>
          <p14:tracePt t="46848" x="3263900" y="1844675"/>
          <p14:tracePt t="46855" x="3279775" y="1819275"/>
          <p14:tracePt t="46865" x="3297238" y="1793875"/>
          <p14:tracePt t="46871" x="3314700" y="1758950"/>
          <p14:tracePt t="46881" x="3330575" y="1725613"/>
          <p14:tracePt t="46890" x="3348038" y="1716088"/>
          <p14:tracePt t="46898" x="3373438" y="1674813"/>
          <p14:tracePt t="46905" x="3398838" y="1639888"/>
          <p14:tracePt t="46915" x="3416300" y="1614488"/>
          <p14:tracePt t="46921" x="3441700" y="1581150"/>
          <p14:tracePt t="46931" x="3467100" y="1546225"/>
          <p14:tracePt t="46937" x="3492500" y="1504950"/>
          <p14:tracePt t="46948" x="3527425" y="1470025"/>
          <p14:tracePt t="46953" x="3543300" y="1436688"/>
          <p14:tracePt t="46965" x="3578225" y="1393825"/>
          <p14:tracePt t="46969" x="3603625" y="1350963"/>
          <p14:tracePt t="46977" x="3619500" y="1325563"/>
          <p14:tracePt t="46985" x="3629025" y="1308100"/>
          <p14:tracePt t="46993" x="3636963" y="1300163"/>
          <p14:tracePt t="47001" x="3636963" y="1292225"/>
          <p14:tracePt t="47009" x="3636963" y="1282700"/>
          <p14:tracePt t="47017" x="3636963" y="1274763"/>
          <p14:tracePt t="47033" x="3636963" y="1257300"/>
          <p14:tracePt t="47041" x="3629025" y="1241425"/>
          <p14:tracePt t="47049" x="3619500" y="1241425"/>
          <p14:tracePt t="47058" x="3594100" y="1223963"/>
          <p14:tracePt t="47065" x="3560763" y="1216025"/>
          <p14:tracePt t="47073" x="3527425" y="1198563"/>
          <p14:tracePt t="47085" x="3484563" y="1189038"/>
          <p14:tracePt t="47093" x="3433763" y="1173163"/>
          <p14:tracePt t="47101" x="3408363" y="1173163"/>
          <p14:tracePt t="47117" x="3373438" y="1163638"/>
          <p14:tracePt t="47125" x="3355975" y="1163638"/>
          <p14:tracePt t="47133" x="3355975" y="1155700"/>
          <p14:tracePt t="47149" x="3348038" y="1155700"/>
          <p14:tracePt t="47276" x="3348038" y="1163638"/>
          <p14:tracePt t="47283" x="3348038" y="1181100"/>
          <p14:tracePt t="47291" x="3348038" y="1189038"/>
          <p14:tracePt t="47299" x="3355975" y="1198563"/>
          <p14:tracePt t="47307" x="3365500" y="1216025"/>
          <p14:tracePt t="47315" x="3382963" y="1223963"/>
          <p14:tracePt t="47323" x="3398838" y="1231900"/>
          <p14:tracePt t="47331" x="3416300" y="1249363"/>
          <p14:tracePt t="47339" x="3441700" y="1257300"/>
          <p14:tracePt t="47348" x="3459163" y="1266825"/>
          <p14:tracePt t="47355" x="3484563" y="1274763"/>
          <p14:tracePt t="47364" x="3492500" y="1282700"/>
          <p14:tracePt t="47371" x="3517900" y="1292225"/>
          <p14:tracePt t="47381" x="3543300" y="1300163"/>
          <p14:tracePt t="47387" x="3578225" y="1308100"/>
          <p14:tracePt t="47398" x="3611563" y="1308100"/>
          <p14:tracePt t="47403" x="3629025" y="1317625"/>
          <p14:tracePt t="47414" x="3662363" y="1325563"/>
          <p14:tracePt t="47419" x="3687763" y="1333500"/>
          <p14:tracePt t="47427" x="3713163" y="1333500"/>
          <p14:tracePt t="47436" x="3730625" y="1343025"/>
          <p14:tracePt t="47448" x="3773488" y="1350963"/>
          <p14:tracePt t="47453" x="3798888" y="1350963"/>
          <p14:tracePt t="47464" x="3824288" y="1350963"/>
          <p14:tracePt t="47469" x="3841750" y="1360488"/>
          <p14:tracePt t="47477" x="3875088" y="1360488"/>
          <p14:tracePt t="47485" x="3908425" y="1360488"/>
          <p14:tracePt t="47493" x="3943350" y="1360488"/>
          <p14:tracePt t="47501" x="3968750" y="1360488"/>
          <p14:tracePt t="47509" x="4002088" y="1368425"/>
          <p14:tracePt t="47517" x="4037013" y="1368425"/>
          <p14:tracePt t="47525" x="4070350" y="1368425"/>
          <p14:tracePt t="47533" x="4113213" y="1368425"/>
          <p14:tracePt t="47542" x="4130675" y="1368425"/>
          <p14:tracePt t="47554" x="4171950" y="1368425"/>
          <p14:tracePt t="47560" x="4249738" y="1368425"/>
          <p14:tracePt t="47571" x="4308475" y="1368425"/>
          <p14:tracePt t="47575" x="4351338" y="1360488"/>
          <p14:tracePt t="47585" x="4410075" y="1360488"/>
          <p14:tracePt t="47591" x="4486275" y="1350963"/>
          <p14:tracePt t="47604" x="4529138" y="1350963"/>
          <p14:tracePt t="47606" x="4564063" y="1343025"/>
          <p14:tracePt t="47615" x="4605338" y="1343025"/>
          <p14:tracePt t="47621" x="4622800" y="1343025"/>
          <p14:tracePt t="47631" x="4648200" y="1343025"/>
          <p14:tracePt t="47637" x="4657725" y="1343025"/>
          <p14:tracePt t="47648" x="4665663" y="1343025"/>
          <p14:tracePt t="47653" x="4673600" y="1343025"/>
          <p14:tracePt t="47664" x="4683125" y="1343025"/>
          <p14:tracePt t="47709" x="4691063" y="1343025"/>
          <p14:tracePt t="47719" x="4699000" y="1333500"/>
          <p14:tracePt t="47727" x="4708525" y="1333500"/>
          <p14:tracePt t="47733" x="4716463" y="1333500"/>
          <p14:tracePt t="47743" x="4733925" y="1325563"/>
          <p14:tracePt t="47759" x="4759325" y="1317625"/>
          <p14:tracePt t="47767" x="4775200" y="1308100"/>
          <p14:tracePt t="47776" x="4792663" y="1308100"/>
          <p14:tracePt t="47783" x="4810125" y="1300163"/>
          <p14:tracePt t="47791" x="4827588" y="1292225"/>
          <p14:tracePt t="47799" x="4860925" y="1274763"/>
          <p14:tracePt t="47807" x="4868863" y="1257300"/>
          <p14:tracePt t="47815" x="4878388" y="1249363"/>
          <p14:tracePt t="47823" x="4886325" y="1249363"/>
          <p14:tracePt t="47831" x="4894263" y="1231900"/>
          <p14:tracePt t="47839" x="4894263" y="1216025"/>
          <p14:tracePt t="47848" x="4903788" y="1206500"/>
          <p14:tracePt t="47855" x="4903788" y="1189038"/>
          <p14:tracePt t="47865" x="4903788" y="1163638"/>
          <p14:tracePt t="47871" x="4903788" y="1147763"/>
          <p14:tracePt t="47881" x="4903788" y="1130300"/>
          <p14:tracePt t="47887" x="4903788" y="1122363"/>
          <p14:tracePt t="47898" x="4903788" y="1104900"/>
          <p14:tracePt t="47903" x="4903788" y="1087438"/>
          <p14:tracePt t="47911" x="4903788" y="1079500"/>
          <p14:tracePt t="47919" x="4903788" y="1069975"/>
          <p14:tracePt t="47927" x="4903788" y="1062038"/>
          <p14:tracePt t="47943" x="4903788" y="1054100"/>
          <p14:tracePt t="47959" x="4903788" y="1044575"/>
          <p14:tracePt t="47967" x="4903788" y="1036638"/>
          <p14:tracePt t="47991" x="4903788" y="1028700"/>
          <p14:tracePt t="47999" x="4894263" y="1019175"/>
          <p14:tracePt t="48017" x="4894263" y="1011238"/>
          <p14:tracePt t="48025" x="4878388" y="1003300"/>
          <p14:tracePt t="48033" x="4860925" y="993775"/>
          <p14:tracePt t="48041" x="4852988" y="985838"/>
          <p14:tracePt t="48050" x="4827588" y="977900"/>
          <p14:tracePt t="48058" x="4792663" y="968375"/>
          <p14:tracePt t="48065" x="4775200" y="968375"/>
          <p14:tracePt t="48074" x="4699000" y="942975"/>
          <p14:tracePt t="48088" x="4640263" y="935038"/>
          <p14:tracePt t="48092" x="4579938" y="925513"/>
          <p14:tracePt t="48099" x="4513263" y="917575"/>
          <p14:tracePt t="48106" x="4460875" y="917575"/>
          <p14:tracePt t="48116" x="4376738" y="900113"/>
          <p14:tracePt t="48121" x="4316413" y="892175"/>
          <p14:tracePt t="48131" x="4275138" y="884238"/>
          <p14:tracePt t="48137" x="4197350" y="884238"/>
          <p14:tracePt t="48149" x="4138613" y="874713"/>
          <p14:tracePt t="48153" x="4095750" y="866775"/>
          <p14:tracePt t="48165" x="4019550" y="866775"/>
          <p14:tracePt t="48169" x="3976688" y="858838"/>
          <p14:tracePt t="48177" x="3917950" y="858838"/>
          <p14:tracePt t="48185" x="3857625" y="858838"/>
          <p14:tracePt t="48193" x="3832225" y="858838"/>
          <p14:tracePt t="48201" x="3773488" y="858838"/>
          <p14:tracePt t="48209" x="3722688" y="858838"/>
          <p14:tracePt t="48217" x="3662363" y="858838"/>
          <p14:tracePt t="48225" x="3603625" y="858838"/>
          <p14:tracePt t="48233" x="3578225" y="858838"/>
          <p14:tracePt t="48241" x="3527425" y="858838"/>
          <p14:tracePt t="48251" x="3467100" y="858838"/>
          <p14:tracePt t="48261" x="3424238" y="858838"/>
          <p14:tracePt t="48269" x="3382963" y="858838"/>
          <p14:tracePt t="48277" x="3340100" y="858838"/>
          <p14:tracePt t="48287" x="3305175" y="858838"/>
          <p14:tracePt t="48293" x="3271838" y="858838"/>
          <p14:tracePt t="48303" x="3246438" y="858838"/>
          <p14:tracePt t="48309" x="3221038" y="866775"/>
          <p14:tracePt t="48319" x="3195638" y="866775"/>
          <p14:tracePt t="48325" x="3170238" y="866775"/>
          <p14:tracePt t="48336" x="3144838" y="874713"/>
          <p14:tracePt t="48343" x="3135313" y="874713"/>
          <p14:tracePt t="48351" x="3119438" y="874713"/>
          <p14:tracePt t="48359" x="3101975" y="884238"/>
          <p14:tracePt t="48367" x="3084513" y="884238"/>
          <p14:tracePt t="48375" x="3067050" y="892175"/>
          <p14:tracePt t="48391" x="3051175" y="900113"/>
          <p14:tracePt t="48399" x="3033713" y="909638"/>
          <p14:tracePt t="48407" x="3025775" y="917575"/>
          <p14:tracePt t="48415" x="3000375" y="935038"/>
          <p14:tracePt t="48423" x="2982913" y="942975"/>
          <p14:tracePt t="48431" x="2965450" y="960438"/>
          <p14:tracePt t="48439" x="2957513" y="968375"/>
          <p14:tracePt t="48448" x="2957513" y="985838"/>
          <p14:tracePt t="48455" x="2949575" y="1003300"/>
          <p14:tracePt t="48464" x="2940050" y="1019175"/>
          <p14:tracePt t="48471" x="2940050" y="1028700"/>
          <p14:tracePt t="48481" x="2940050" y="1044575"/>
          <p14:tracePt t="48487" x="2940050" y="1062038"/>
          <p14:tracePt t="48498" x="2940050" y="1079500"/>
          <p14:tracePt t="48503" x="2965450" y="1112838"/>
          <p14:tracePt t="48515" x="2982913" y="1155700"/>
          <p14:tracePt t="48523" x="3008313" y="1173163"/>
          <p14:tracePt t="48532" x="3025775" y="1189038"/>
          <p14:tracePt t="48539" x="3059113" y="1216025"/>
          <p14:tracePt t="48548" x="3094038" y="1249363"/>
          <p14:tracePt t="48555" x="3127375" y="1274763"/>
          <p14:tracePt t="48565" x="3152775" y="1300163"/>
          <p14:tracePt t="48574" x="3203575" y="1343025"/>
          <p14:tracePt t="48583" x="3246438" y="1368425"/>
          <p14:tracePt t="48593" x="3279775" y="1376363"/>
          <p14:tracePt t="48600" x="3390900" y="1436688"/>
          <p14:tracePt t="48610" x="3433763" y="1452563"/>
          <p14:tracePt t="48626" x="3527425" y="1477963"/>
          <p14:tracePt t="48635" x="3568700" y="1487488"/>
          <p14:tracePt t="48642" x="3603625" y="1495425"/>
          <p14:tracePt t="48651" x="3636963" y="1504950"/>
          <p14:tracePt t="48657" x="3671888" y="1504950"/>
          <p14:tracePt t="48665" x="3697288" y="1512888"/>
          <p14:tracePt t="48675" x="3730625" y="1512888"/>
          <p14:tracePt t="48690" x="3773488" y="1520825"/>
          <p14:tracePt t="48698" x="3806825" y="1520825"/>
          <p14:tracePt t="48705" x="3883025" y="1520825"/>
          <p14:tracePt t="48715" x="3925888" y="1520825"/>
          <p14:tracePt t="48721" x="3968750" y="1520825"/>
          <p14:tracePt t="48731" x="4011613" y="1520825"/>
          <p14:tracePt t="48739" x="4062413" y="1520825"/>
          <p14:tracePt t="48748" x="4095750" y="1520825"/>
          <p14:tracePt t="48753" x="4138613" y="1512888"/>
          <p14:tracePt t="48761" x="4181475" y="1512888"/>
          <p14:tracePt t="48769" x="4224338" y="1512888"/>
          <p14:tracePt t="48777" x="4283075" y="1504950"/>
          <p14:tracePt t="48785" x="4325938" y="1504950"/>
          <p14:tracePt t="48793" x="4359275" y="1495425"/>
          <p14:tracePt t="48801" x="4402138" y="1495425"/>
          <p14:tracePt t="48809" x="4435475" y="1487488"/>
          <p14:tracePt t="48817" x="4470400" y="1487488"/>
          <p14:tracePt t="48825" x="4503738" y="1477963"/>
          <p14:tracePt t="48833" x="4546600" y="1477963"/>
          <p14:tracePt t="48841" x="4572000" y="1470025"/>
          <p14:tracePt t="48849" x="4597400" y="1470025"/>
          <p14:tracePt t="48858" x="4648200" y="1462088"/>
          <p14:tracePt t="48867" x="4699000" y="1462088"/>
          <p14:tracePt t="48874" x="4733925" y="1462088"/>
          <p14:tracePt t="48884" x="4775200" y="1452563"/>
          <p14:tracePt t="48891" x="4810125" y="1452563"/>
          <p14:tracePt t="48901" x="4852988" y="1452563"/>
          <p14:tracePt t="48915" x="4886325" y="1452563"/>
          <p14:tracePt t="48919" x="4911725" y="1452563"/>
          <p14:tracePt t="48927" x="4972050" y="1452563"/>
          <p14:tracePt t="48935" x="4979988" y="1452563"/>
          <p14:tracePt t="48943" x="5005388" y="1452563"/>
          <p14:tracePt t="48951" x="5030788" y="1452563"/>
          <p14:tracePt t="48959" x="5038725" y="1452563"/>
          <p14:tracePt t="48967" x="5048250" y="1452563"/>
          <p14:tracePt t="70295" x="5030788" y="1452563"/>
          <p14:tracePt t="70303" x="4987925" y="1470025"/>
          <p14:tracePt t="70312" x="4852988" y="1555750"/>
          <p14:tracePt t="70319" x="4759325" y="1614488"/>
          <p14:tracePt t="70327" x="4683125" y="1657350"/>
          <p14:tracePt t="70335" x="4579938" y="1690688"/>
          <p14:tracePt t="70343" x="4495800" y="1733550"/>
          <p14:tracePt t="70351" x="4419600" y="1758950"/>
          <p14:tracePt t="70359" x="4384675" y="1776413"/>
          <p14:tracePt t="70367" x="4308475" y="1784350"/>
          <p14:tracePt t="70375" x="4265613" y="1784350"/>
          <p14:tracePt t="70383" x="4206875" y="1784350"/>
          <p14:tracePt t="70391" x="4181475" y="1784350"/>
          <p14:tracePt t="70399" x="4095750" y="1784350"/>
          <p14:tracePt t="70407" x="4027488" y="1776413"/>
          <p14:tracePt t="70415" x="3935413" y="1758950"/>
          <p14:tracePt t="70423" x="3773488" y="1725613"/>
          <p14:tracePt t="70432" x="3646488" y="1690688"/>
          <p14:tracePt t="70439" x="3502025" y="1639888"/>
          <p14:tracePt t="70448" x="3398838" y="1614488"/>
          <p14:tracePt t="70457" x="3211513" y="1563688"/>
          <p14:tracePt t="70465" x="3109913" y="1538288"/>
          <p14:tracePt t="70472" x="2974975" y="1504950"/>
          <p14:tracePt t="70482" x="2846388" y="1470025"/>
          <p14:tracePt t="70487" x="2787650" y="1452563"/>
          <p14:tracePt t="70499" x="2660650" y="1419225"/>
          <p14:tracePt t="70505" x="2532063" y="1393825"/>
          <p14:tracePt t="70515" x="2438400" y="1385888"/>
          <p14:tracePt t="70521" x="2354263" y="1368425"/>
          <p14:tracePt t="70532" x="2268538" y="1360488"/>
          <p14:tracePt t="70537" x="2192338" y="1350963"/>
          <p14:tracePt t="70549" x="2133600" y="1343025"/>
          <p14:tracePt t="70553" x="2082800" y="1343025"/>
          <p14:tracePt t="70565" x="2022475" y="1343025"/>
          <p14:tracePt t="70569" x="1963738" y="1343025"/>
          <p14:tracePt t="70577" x="1920875" y="1333500"/>
          <p14:tracePt t="70585" x="1870075" y="1333500"/>
          <p14:tracePt t="70594" x="1844675" y="1325563"/>
          <p14:tracePt t="70601" x="1793875" y="1325563"/>
          <p14:tracePt t="70610" x="1776413" y="1317625"/>
          <p14:tracePt t="70617" x="1733550" y="1308100"/>
          <p14:tracePt t="70625" x="1657350" y="1292225"/>
          <p14:tracePt t="70633" x="1622425" y="1282700"/>
          <p14:tracePt t="70641" x="1589088" y="1274763"/>
          <p14:tracePt t="70649" x="1563688" y="1274763"/>
          <p14:tracePt t="70657" x="1538288" y="1266825"/>
          <p14:tracePt t="70665" x="1512888" y="1249363"/>
          <p14:tracePt t="70673" x="1452563" y="1241425"/>
          <p14:tracePt t="70682" x="1436688" y="1231900"/>
          <p14:tracePt t="70689" x="1411288" y="1223963"/>
          <p14:tracePt t="70698" x="1393825" y="1223963"/>
          <p14:tracePt t="70715" x="1393825" y="1216025"/>
          <p14:tracePt t="70772" x="1393825" y="1223963"/>
          <p14:tracePt t="70777" x="1393825" y="1231900"/>
          <p14:tracePt t="70787" x="1393825" y="1266825"/>
          <p14:tracePt t="70796" x="1411288" y="1317625"/>
          <p14:tracePt t="70803" x="1444625" y="1419225"/>
          <p14:tracePt t="70809" x="1462088" y="1520825"/>
          <p14:tracePt t="70819" x="1495425" y="1589088"/>
          <p14:tracePt t="70827" x="1530350" y="1708150"/>
          <p14:tracePt t="71110" x="1538288" y="1700213"/>
          <p14:tracePt t="71117" x="1563688" y="1682750"/>
          <p14:tracePt t="71126" x="1571625" y="1665288"/>
          <p14:tracePt t="71133" x="1581150" y="1639888"/>
          <p14:tracePt t="71141" x="1589088" y="1622425"/>
          <p14:tracePt t="71150" x="1606550" y="1614488"/>
          <p14:tracePt t="71158" x="1631950" y="1614488"/>
          <p14:tracePt t="71165" x="1657350" y="1614488"/>
          <p14:tracePt t="71173" x="1690688" y="1614488"/>
          <p14:tracePt t="71181" x="1708150" y="1606550"/>
          <p14:tracePt t="71189" x="1725613" y="1597025"/>
          <p14:tracePt t="71198" x="1751013" y="1589088"/>
          <p14:tracePt t="71205" x="1776413" y="1571625"/>
          <p14:tracePt t="71215" x="1809750" y="1555750"/>
          <p14:tracePt t="71221" x="1852613" y="1530350"/>
          <p14:tracePt t="71232" x="1920875" y="1495425"/>
          <p14:tracePt t="71237" x="1963738" y="1477963"/>
          <p14:tracePt t="71249" x="2030413" y="1436688"/>
          <p14:tracePt t="71253" x="2149475" y="1385888"/>
          <p14:tracePt t="71261" x="2209800" y="1385888"/>
          <p14:tracePt t="71269" x="2252663" y="1376363"/>
          <p14:tracePt t="71277" x="2319338" y="1376363"/>
          <p14:tracePt t="71285" x="2397125" y="1376363"/>
          <p14:tracePt t="71298" x="2481263" y="1376363"/>
          <p14:tracePt t="71301" x="2549525" y="1376363"/>
          <p14:tracePt t="71311" x="2625725" y="1376363"/>
          <p14:tracePt t="71317" x="2668588" y="1376363"/>
          <p14:tracePt t="71326" x="2795588" y="1376363"/>
          <p14:tracePt t="71333" x="2863850" y="1376363"/>
          <p14:tracePt t="71343" x="2940050" y="1393825"/>
          <p14:tracePt t="71351" x="3025775" y="1393825"/>
          <p14:tracePt t="71359" x="3127375" y="1393825"/>
          <p14:tracePt t="71367" x="3211513" y="1393825"/>
          <p14:tracePt t="71375" x="3297238" y="1401763"/>
          <p14:tracePt t="71383" x="3340100" y="1401763"/>
          <p14:tracePt t="71391" x="3398838" y="1411288"/>
          <p14:tracePt t="71399" x="3467100" y="1411288"/>
          <p14:tracePt t="71407" x="3527425" y="1419225"/>
          <p14:tracePt t="71416" x="3560763" y="1419225"/>
          <p14:tracePt t="71423" x="3594100" y="1419225"/>
          <p14:tracePt t="71432" x="3629025" y="1419225"/>
          <p14:tracePt t="71439" x="3646488" y="1419225"/>
          <p14:tracePt t="71448" x="3687763" y="1419225"/>
          <p14:tracePt t="71455" x="3713163" y="1419225"/>
          <p14:tracePt t="71465" x="3738563" y="1419225"/>
          <p14:tracePt t="71471" x="3748088" y="1419225"/>
          <p14:tracePt t="71482" x="3773488" y="1419225"/>
          <p14:tracePt t="71487" x="3781425" y="1419225"/>
          <p14:tracePt t="71499" x="3798888" y="1419225"/>
          <p14:tracePt t="71503" x="3806825" y="1419225"/>
          <p14:tracePt t="71519" x="3824288" y="1419225"/>
          <p14:tracePt t="71527" x="3832225" y="1419225"/>
          <p14:tracePt t="71535" x="3841750" y="1419225"/>
          <p14:tracePt t="71543" x="3857625" y="1419225"/>
          <p14:tracePt t="71551" x="3867150" y="1419225"/>
          <p14:tracePt t="71559" x="3883025" y="1419225"/>
          <p14:tracePt t="71567" x="3900488" y="1419225"/>
          <p14:tracePt t="71575" x="3908425" y="1419225"/>
          <p14:tracePt t="71583" x="3935413" y="1419225"/>
          <p14:tracePt t="71591" x="3943350" y="1419225"/>
          <p14:tracePt t="71599" x="3968750" y="1419225"/>
          <p14:tracePt t="71607" x="4002088" y="1419225"/>
          <p14:tracePt t="71615" x="4019550" y="1419225"/>
          <p14:tracePt t="71623" x="4037013" y="1419225"/>
          <p14:tracePt t="71633" x="4052888" y="1419225"/>
          <p14:tracePt t="71642" x="4062413" y="1419225"/>
          <p14:tracePt t="71649" x="4070350" y="1419225"/>
          <p14:tracePt t="71658" x="4079875" y="1419225"/>
          <p14:tracePt t="71665" x="4087813" y="1419225"/>
          <p14:tracePt t="71674" x="4095750" y="1419225"/>
          <p14:tracePt t="71682" x="4105275" y="1419225"/>
          <p14:tracePt t="71689" x="4121150" y="1419225"/>
          <p14:tracePt t="71698" x="4130675" y="1419225"/>
          <p14:tracePt t="71721" x="4146550" y="1419225"/>
          <p14:tracePt t="71732" x="4164013" y="1419225"/>
          <p14:tracePt t="71749" x="4181475" y="1419225"/>
          <p14:tracePt t="71753" x="4197350" y="1411288"/>
          <p14:tracePt t="71761" x="4214813" y="1411288"/>
          <p14:tracePt t="71769" x="4240213" y="1401763"/>
          <p14:tracePt t="71777" x="4257675" y="1393825"/>
          <p14:tracePt t="71785" x="4283075" y="1385888"/>
          <p14:tracePt t="71793" x="4291013" y="1368425"/>
          <p14:tracePt t="71801" x="4316413" y="1360488"/>
          <p14:tracePt t="71809" x="4333875" y="1360488"/>
          <p14:tracePt t="71817" x="4333875" y="1350963"/>
          <p14:tracePt t="71825" x="4351338" y="1350963"/>
          <p14:tracePt t="71833" x="4359275" y="1343025"/>
          <p14:tracePt t="71850" x="4368800" y="1333500"/>
          <p14:tracePt t="71883" x="4376738" y="1333500"/>
          <p14:tracePt t="71915" x="4376738" y="1325563"/>
          <p14:tracePt t="71947" x="4376738" y="1317625"/>
          <p14:tracePt t="71971" x="4376738" y="1308100"/>
          <p14:tracePt t="72013" x="4376738" y="1300163"/>
          <p14:tracePt t="72028" x="4376738" y="1292225"/>
          <p14:tracePt t="72035" x="4384675" y="1292225"/>
          <p14:tracePt t="72083" x="4384675" y="1282700"/>
          <p14:tracePt t="72099" x="4384675" y="1274763"/>
          <p14:tracePt t="72115" x="4394200" y="1266825"/>
          <p14:tracePt t="72230" x="4394200" y="1257300"/>
          <p14:tracePt t="72246" x="4402138" y="1257300"/>
          <p14:tracePt t="72277" x="4402138" y="1249363"/>
          <p14:tracePt t="72833" x="4402138" y="1231900"/>
          <p14:tracePt t="72841" x="4402138" y="1216025"/>
          <p14:tracePt t="72857" x="4402138" y="1206500"/>
          <p14:tracePt t="72865" x="4402138" y="1198563"/>
          <p14:tracePt t="72898" x="4402138" y="1189038"/>
          <p14:tracePt t="74130" x="4410075" y="1198563"/>
          <p14:tracePt t="74137" x="4427538" y="1216025"/>
          <p14:tracePt t="74145" x="4435475" y="1257300"/>
          <p14:tracePt t="74155" x="4452938" y="1308100"/>
          <p14:tracePt t="74161" x="4452938" y="1368425"/>
          <p14:tracePt t="74171" x="4460875" y="1411288"/>
          <p14:tracePt t="74177" x="4460875" y="1444625"/>
          <p14:tracePt t="74517" x="4452938" y="1444625"/>
          <p14:tracePt t="74533" x="4452938" y="1436688"/>
          <p14:tracePt t="74549" x="4452938" y="1427163"/>
          <p14:tracePt t="74565" x="4452938" y="1419225"/>
          <p14:tracePt t="74581" x="4445000" y="1401763"/>
          <p14:tracePt t="74597" x="4435475" y="1385888"/>
          <p14:tracePt t="74605" x="4427538" y="1376363"/>
          <p14:tracePt t="74637" x="4427538" y="1368425"/>
          <p14:tracePt t="74712" x="4427538" y="1360488"/>
          <p14:tracePt t="74725" x="4427538" y="1350963"/>
          <p14:tracePt t="74741" x="4427538" y="1343025"/>
          <p14:tracePt t="74751" x="4427538" y="1325563"/>
          <p14:tracePt t="74767" x="4427538" y="1308100"/>
          <p14:tracePt t="74783" x="4427538" y="1300163"/>
          <p14:tracePt t="74791" x="4427538" y="1292225"/>
          <p14:tracePt t="74799" x="4427538" y="1282700"/>
          <p14:tracePt t="74818" x="4427538" y="1274763"/>
          <p14:tracePt t="74832" x="4427538" y="1266825"/>
          <p14:tracePt t="75026" x="4435475" y="1266825"/>
          <p14:tracePt t="75436" x="4435475" y="1257300"/>
          <p14:tracePt t="76364" x="4445000" y="1257300"/>
          <p14:tracePt t="76377" x="4452938" y="1257300"/>
          <p14:tracePt t="76385" x="4470400" y="1257300"/>
          <p14:tracePt t="76393" x="4495800" y="1257300"/>
          <p14:tracePt t="76403" x="4538663" y="1257300"/>
          <p14:tracePt t="76409" x="4605338" y="1257300"/>
          <p14:tracePt t="76419" x="4683125" y="1257300"/>
          <p14:tracePt t="76425" x="4716463" y="1257300"/>
          <p14:tracePt t="76435" x="4775200" y="1257300"/>
          <p14:tracePt t="76441" x="4878388" y="1257300"/>
          <p14:tracePt t="76451" x="4962525" y="1257300"/>
          <p14:tracePt t="76459" x="5106988" y="1257300"/>
          <p14:tracePt t="76467" x="5200650" y="1257300"/>
          <p14:tracePt t="76475" x="5260975" y="1257300"/>
          <p14:tracePt t="76488" x="5387975" y="1257300"/>
          <p14:tracePt t="76491" x="5514975" y="1257300"/>
          <p14:tracePt t="76500" x="5616575" y="1257300"/>
          <p14:tracePt t="76508" x="5710238" y="1257300"/>
          <p14:tracePt t="76518" x="5880100" y="1257300"/>
          <p14:tracePt t="76523" x="6024563" y="1257300"/>
          <p14:tracePt t="76533" x="6135688" y="1257300"/>
          <p14:tracePt t="76539" x="6254750" y="1257300"/>
          <p14:tracePt t="76549" x="6305550" y="1257300"/>
          <p14:tracePt t="76555" x="6424613" y="1241425"/>
          <p14:tracePt t="76566" x="6510338" y="1241425"/>
          <p14:tracePt t="76571" x="6551613" y="1241425"/>
          <p14:tracePt t="76582" x="6594475" y="1241425"/>
          <p14:tracePt t="76587" x="6619875" y="1241425"/>
          <p14:tracePt t="76599" x="6654800" y="1241425"/>
          <p14:tracePt t="76603" x="6662738" y="1241425"/>
          <p14:tracePt t="76615" x="6680200" y="1241425"/>
          <p14:tracePt t="76619" x="6688138" y="1241425"/>
          <p14:tracePt t="76635" x="6696075" y="1241425"/>
          <p14:tracePt t="76643" x="6705600" y="1241425"/>
          <p14:tracePt t="76659" x="6713538" y="1241425"/>
          <p14:tracePt t="76667" x="6721475" y="1241425"/>
          <p14:tracePt t="76677" x="6731000" y="1241425"/>
          <p14:tracePt t="76693" x="6746875" y="1241425"/>
          <p14:tracePt t="76699" x="6756400" y="1241425"/>
          <p14:tracePt t="76709" x="6764338" y="1241425"/>
          <p14:tracePt t="76718" x="6772275" y="1241425"/>
          <p14:tracePt t="76725" x="6781800" y="1241425"/>
          <p14:tracePt t="76734" x="6807200" y="1241425"/>
          <p14:tracePt t="76741" x="6824663" y="1241425"/>
          <p14:tracePt t="76749" x="6850063" y="1241425"/>
          <p14:tracePt t="76757" x="6883400" y="1241425"/>
          <p14:tracePt t="76766" x="6908800" y="1241425"/>
          <p14:tracePt t="76773" x="6926263" y="1249363"/>
          <p14:tracePt t="76782" x="6943725" y="1249363"/>
          <p14:tracePt t="76789" x="6959600" y="1249363"/>
          <p14:tracePt t="76799" x="6969125" y="1249363"/>
          <p14:tracePt t="76805" x="6977063" y="1249363"/>
          <p14:tracePt t="76818" x="6985000" y="1249363"/>
          <p14:tracePt t="76821" x="6994525" y="1249363"/>
          <p14:tracePt t="76837" x="7002463" y="1249363"/>
          <p14:tracePt t="76853" x="7010400" y="1249363"/>
          <p14:tracePt t="76869" x="7019925" y="1249363"/>
          <p14:tracePt t="76885" x="7027863" y="1249363"/>
          <p14:tracePt t="76917" x="7035800" y="1249363"/>
          <p14:tracePt t="76925" x="7053263" y="1249363"/>
          <p14:tracePt t="76933" x="7053263" y="1257300"/>
          <p14:tracePt t="76941" x="7070725" y="1257300"/>
          <p14:tracePt t="76950" x="7104063" y="1266825"/>
          <p14:tracePt t="76958" x="7113588" y="1266825"/>
          <p14:tracePt t="76969" x="7138988" y="1274763"/>
          <p14:tracePt t="76973" x="7172325" y="1274763"/>
          <p14:tracePt t="76983" x="7205663" y="1282700"/>
          <p14:tracePt t="76991" x="7232650" y="1282700"/>
          <p14:tracePt t="76999" x="7299325" y="1282700"/>
          <p14:tracePt t="77007" x="7350125" y="1292225"/>
          <p14:tracePt t="77015" x="7402513" y="1292225"/>
          <p14:tracePt t="77023" x="7461250" y="1292225"/>
          <p14:tracePt t="77032" x="7529513" y="1292225"/>
          <p14:tracePt t="77039" x="7580313" y="1292225"/>
          <p14:tracePt t="77049" x="7605713" y="1292225"/>
          <p14:tracePt t="77055" x="7639050" y="1292225"/>
          <p14:tracePt t="77067" x="7691438" y="1292225"/>
          <p14:tracePt t="77071" x="7716838" y="1292225"/>
          <p14:tracePt t="77082" x="7742238" y="1292225"/>
          <p14:tracePt t="77087" x="7758113" y="1292225"/>
          <p14:tracePt t="77099" x="7783513" y="1292225"/>
          <p14:tracePt t="77103" x="7810500" y="1292225"/>
          <p14:tracePt t="77121" x="7835900" y="1292225"/>
          <p14:tracePt t="77127" x="7851775" y="1292225"/>
          <p14:tracePt t="77143" x="7869238" y="1292225"/>
          <p14:tracePt t="77151" x="7877175" y="1292225"/>
          <p14:tracePt t="77159" x="7894638" y="1292225"/>
          <p14:tracePt t="77167" x="7912100" y="1292225"/>
          <p14:tracePt t="77175" x="7920038" y="1292225"/>
          <p14:tracePt t="77183" x="7937500" y="1292225"/>
          <p14:tracePt t="77191" x="7945438" y="1292225"/>
          <p14:tracePt t="77199" x="7962900" y="1292225"/>
          <p14:tracePt t="77207" x="7970838" y="1292225"/>
          <p14:tracePt t="77223" x="7988300" y="1292225"/>
          <p14:tracePt t="77232" x="8005763" y="1292225"/>
          <p14:tracePt t="77255" x="8013700" y="1292225"/>
          <p14:tracePt t="77273" x="8021638" y="1292225"/>
          <p14:tracePt t="77386" x="7996238" y="1292225"/>
          <p14:tracePt t="77402" x="7851775" y="1292225"/>
          <p14:tracePt t="77411" x="7767638" y="1292225"/>
          <p14:tracePt t="77418" x="7673975" y="1292225"/>
          <p14:tracePt t="77425" x="7512050" y="1292225"/>
          <p14:tracePt t="77433" x="7427913" y="1292225"/>
          <p14:tracePt t="77442" x="7154863" y="1292225"/>
          <p14:tracePt t="77455" x="7010400" y="1292225"/>
          <p14:tracePt t="77457" x="6875463" y="1282700"/>
          <p14:tracePt t="77468" x="6731000" y="1282700"/>
          <p14:tracePt t="77473" x="6654800" y="1266825"/>
          <p14:tracePt t="77482" x="6535738" y="1266825"/>
          <p14:tracePt t="77489" x="6500813" y="1266825"/>
          <p14:tracePt t="77499" x="6457950" y="1257300"/>
          <p14:tracePt t="77506" x="6432550" y="1257300"/>
          <p14:tracePt t="77515" x="6424613" y="1257300"/>
          <p14:tracePt t="77603" x="6432550" y="1266825"/>
          <p14:tracePt t="77611" x="6442075" y="1274763"/>
          <p14:tracePt t="77619" x="6475413" y="1292225"/>
          <p14:tracePt t="77627" x="6526213" y="1300163"/>
          <p14:tracePt t="77635" x="6543675" y="1308100"/>
          <p14:tracePt t="77643" x="6602413" y="1317625"/>
          <p14:tracePt t="77651" x="6680200" y="1325563"/>
          <p14:tracePt t="77659" x="6789738" y="1333500"/>
          <p14:tracePt t="77667" x="6916738" y="1333500"/>
          <p14:tracePt t="77675" x="6977063" y="1333500"/>
          <p14:tracePt t="77684" x="7104063" y="1333500"/>
          <p14:tracePt t="77691" x="7240588" y="1333500"/>
          <p14:tracePt t="77699" x="7324725" y="1333500"/>
          <p14:tracePt t="77707" x="7478713" y="1333500"/>
          <p14:tracePt t="77715" x="7562850" y="1333500"/>
          <p14:tracePt t="77723" x="7666038" y="1333500"/>
          <p14:tracePt t="77732" x="7818438" y="1333500"/>
          <p14:tracePt t="77739" x="7920038" y="1333500"/>
          <p14:tracePt t="77749" x="8005763" y="1333500"/>
          <p14:tracePt t="77755" x="8089900" y="1333500"/>
          <p14:tracePt t="77766" x="8175625" y="1333500"/>
          <p14:tracePt t="77771" x="8259763" y="1333500"/>
          <p14:tracePt t="77782" x="8345488" y="1333500"/>
          <p14:tracePt t="77787" x="8413750" y="1333500"/>
          <p14:tracePt t="77799" x="8455025" y="1333500"/>
          <p14:tracePt t="77803" x="8515350" y="1333500"/>
          <p14:tracePt t="77811" x="8609013" y="1333500"/>
          <p14:tracePt t="77819" x="8651875" y="1325563"/>
          <p14:tracePt t="77832" x="8685213" y="1325563"/>
          <p14:tracePt t="77835" x="8736013" y="1317625"/>
          <p14:tracePt t="77849" x="8778875" y="1317625"/>
          <p14:tracePt t="77851" x="8821738" y="1317625"/>
          <p14:tracePt t="77865" x="8847138" y="1308100"/>
          <p14:tracePt t="77870" x="8872538" y="1308100"/>
          <p14:tracePt t="77877" x="8880475" y="1308100"/>
          <p14:tracePt t="77893" x="8888413" y="1308100"/>
          <p14:tracePt t="77925" x="8888413" y="1300163"/>
          <p14:tracePt t="77941" x="8897938" y="1300163"/>
          <p14:tracePt t="77957" x="8897938" y="1292225"/>
          <p14:tracePt t="77965" x="8897938" y="1274763"/>
          <p14:tracePt t="77973" x="8897938" y="1266825"/>
          <p14:tracePt t="77983" x="8888413" y="1241425"/>
          <p14:tracePt t="77989" x="8855075" y="1216025"/>
          <p14:tracePt t="77999" x="8812213" y="1189038"/>
          <p14:tracePt t="78005" x="8769350" y="1155700"/>
          <p14:tracePt t="78016" x="8693150" y="1122363"/>
          <p14:tracePt t="78021" x="8616950" y="1087438"/>
          <p14:tracePt t="78032" x="8497888" y="1054100"/>
          <p14:tracePt t="78038" x="8335963" y="1019175"/>
          <p14:tracePt t="78049" x="8234363" y="993775"/>
          <p14:tracePt t="78054" x="8132763" y="977900"/>
          <p14:tracePt t="78065" x="7988300" y="960438"/>
          <p14:tracePt t="78070" x="7877175" y="952500"/>
          <p14:tracePt t="78077" x="7800975" y="942975"/>
          <p14:tracePt t="78086" x="7673975" y="925513"/>
          <p14:tracePt t="78097" x="7605713" y="925513"/>
          <p14:tracePt t="78104" x="7504113" y="925513"/>
          <p14:tracePt t="78112" x="7435850" y="925513"/>
          <p14:tracePt t="78117" x="7410450" y="925513"/>
          <p14:tracePt t="78127" x="7359650" y="925513"/>
          <p14:tracePt t="78135" x="7334250" y="925513"/>
          <p14:tracePt t="78143" x="7308850" y="925513"/>
          <p14:tracePt t="78151" x="7291388" y="935038"/>
          <p14:tracePt t="78159" x="7265988" y="942975"/>
          <p14:tracePt t="78167" x="7240588" y="952500"/>
          <p14:tracePt t="78175" x="7223125" y="968375"/>
          <p14:tracePt t="78183" x="7205663" y="977900"/>
          <p14:tracePt t="78191" x="7180263" y="985838"/>
          <p14:tracePt t="78199" x="7154863" y="1003300"/>
          <p14:tracePt t="78208" x="7129463" y="1019175"/>
          <p14:tracePt t="78215" x="7088188" y="1036638"/>
          <p14:tracePt t="78223" x="7061200" y="1054100"/>
          <p14:tracePt t="78232" x="7035800" y="1069975"/>
          <p14:tracePt t="78239" x="7019925" y="1079500"/>
          <p14:tracePt t="78249" x="7010400" y="1096963"/>
          <p14:tracePt t="78255" x="6994525" y="1104900"/>
          <p14:tracePt t="78265" x="6985000" y="1104900"/>
          <p14:tracePt t="78282" x="6985000" y="1112838"/>
          <p14:tracePt t="78319" x="6985000" y="1122363"/>
          <p14:tracePt t="78367" x="6985000" y="1130300"/>
          <p14:tracePt t="78375" x="6985000" y="1138238"/>
          <p14:tracePt t="78386" x="6985000" y="1147763"/>
          <p14:tracePt t="78391" x="6994525" y="1155700"/>
          <p14:tracePt t="78401" x="7019925" y="1173163"/>
          <p14:tracePt t="78417" x="7045325" y="1189038"/>
          <p14:tracePt t="78424" x="7078663" y="1198563"/>
          <p14:tracePt t="78442" x="7172325" y="1231900"/>
          <p14:tracePt t="78453" x="7197725" y="1241425"/>
          <p14:tracePt t="78457" x="7248525" y="1257300"/>
          <p14:tracePt t="78466" x="7299325" y="1274763"/>
          <p14:tracePt t="78473" x="7359650" y="1292225"/>
          <p14:tracePt t="78482" x="7443788" y="1300163"/>
          <p14:tracePt t="78490" x="7537450" y="1317625"/>
          <p14:tracePt t="78505" x="7648575" y="1343025"/>
          <p14:tracePt t="78515" x="7699375" y="1343025"/>
          <p14:tracePt t="78521" x="7732713" y="1350963"/>
          <p14:tracePt t="78532" x="7775575" y="1350963"/>
          <p14:tracePt t="78537" x="7835900" y="1350963"/>
          <p14:tracePt t="78549" x="7877175" y="1350963"/>
          <p14:tracePt t="78553" x="7912100" y="1360488"/>
          <p14:tracePt t="78565" x="7954963" y="1360488"/>
          <p14:tracePt t="78570" x="7980363" y="1360488"/>
          <p14:tracePt t="78577" x="8005763" y="1360488"/>
          <p14:tracePt t="78586" x="8031163" y="1360488"/>
          <p14:tracePt t="78594" x="8047038" y="1360488"/>
          <p14:tracePt t="78610" x="8089900" y="1360488"/>
          <p14:tracePt t="78618" x="8115300" y="1360488"/>
          <p14:tracePt t="78625" x="8140700" y="1360488"/>
          <p14:tracePt t="78633" x="8158163" y="1360488"/>
          <p14:tracePt t="78641" x="8175625" y="1360488"/>
          <p14:tracePt t="78651" x="8201025" y="1360488"/>
          <p14:tracePt t="78657" x="8218488" y="1360488"/>
          <p14:tracePt t="78667" x="8226425" y="1360488"/>
          <p14:tracePt t="78673" x="8243888" y="1360488"/>
          <p14:tracePt t="78683" x="8259763" y="1360488"/>
          <p14:tracePt t="78691" x="8285163" y="1360488"/>
          <p14:tracePt t="78699" x="8294688" y="1360488"/>
          <p14:tracePt t="78708" x="8310563" y="1360488"/>
          <p14:tracePt t="78715" x="8335963" y="1360488"/>
          <p14:tracePt t="78724" x="8353425" y="1360488"/>
          <p14:tracePt t="78732" x="8378825" y="1360488"/>
          <p14:tracePt t="78740" x="8404225" y="1360488"/>
          <p14:tracePt t="78749" x="8429625" y="1350963"/>
          <p14:tracePt t="78755" x="8455025" y="1350963"/>
          <p14:tracePt t="78765" x="8472488" y="1350963"/>
          <p14:tracePt t="78771" x="8489950" y="1343025"/>
          <p14:tracePt t="78782" x="8515350" y="1343025"/>
          <p14:tracePt t="78787" x="8532813" y="1343025"/>
          <p14:tracePt t="78799" x="8540750" y="1343025"/>
          <p14:tracePt t="78803" x="8548688" y="1343025"/>
          <p14:tracePt t="78811" x="8566150" y="1333500"/>
          <p14:tracePt t="78827" x="8583613" y="1333500"/>
          <p14:tracePt t="78835" x="8591550" y="1333500"/>
          <p14:tracePt t="78851" x="8609013" y="1333500"/>
          <p14:tracePt t="78867" x="8624888" y="1333500"/>
          <p14:tracePt t="78875" x="8634413" y="1333500"/>
          <p14:tracePt t="78891" x="8642350" y="1333500"/>
          <p14:tracePt t="78908" x="8651875" y="1333500"/>
          <p14:tracePt t="78915" x="8659813" y="1333500"/>
          <p14:tracePt t="78981" x="8667750" y="1325563"/>
          <p14:tracePt t="78989" x="8677275" y="1325563"/>
          <p14:tracePt t="78997" x="8685213" y="1325563"/>
          <p14:tracePt t="79005" x="8693150" y="1325563"/>
          <p14:tracePt t="79017" x="8702675" y="1317625"/>
          <p14:tracePt t="79021" x="8710613" y="1308100"/>
          <p14:tracePt t="79033" x="8718550" y="1308100"/>
          <p14:tracePt t="79037" x="8728075" y="1308100"/>
          <p14:tracePt t="79053" x="8736013" y="1300163"/>
          <p14:tracePt t="79069" x="8743950" y="1300163"/>
          <p14:tracePt t="79095" x="8743950" y="1292225"/>
          <p14:tracePt t="79206" x="8743950" y="1282700"/>
          <p14:tracePt t="79215" x="8743950" y="1274763"/>
          <p14:tracePt t="79229" x="8736013" y="1266825"/>
          <p14:tracePt t="79240" x="8728075" y="1249363"/>
          <p14:tracePt t="79249" x="8718550" y="1249363"/>
          <p14:tracePt t="79256" x="8702675" y="1241425"/>
          <p14:tracePt t="79266" x="8677275" y="1223963"/>
          <p14:tracePt t="79272" x="8667750" y="1216025"/>
          <p14:tracePt t="79282" x="8642350" y="1206500"/>
          <p14:tracePt t="79287" x="8624888" y="1198563"/>
          <p14:tracePt t="79310" x="8591550" y="1181100"/>
          <p14:tracePt t="79311" x="8558213" y="1163638"/>
          <p14:tracePt t="79322" x="8540750" y="1147763"/>
          <p14:tracePt t="79327" x="8523288" y="1138238"/>
          <p14:tracePt t="79335" x="8515350" y="1130300"/>
          <p14:tracePt t="79343" x="8507413" y="1130300"/>
          <p14:tracePt t="79351" x="8489950" y="1122363"/>
          <p14:tracePt t="79359" x="8489950" y="1112838"/>
          <p14:tracePt t="79367" x="8480425" y="1104900"/>
          <p14:tracePt t="79375" x="8472488" y="1104900"/>
          <p14:tracePt t="79384" x="8464550" y="1104900"/>
          <p14:tracePt t="79391" x="8455025" y="1096963"/>
          <p14:tracePt t="79399" x="8447088" y="1096963"/>
          <p14:tracePt t="79407" x="8439150" y="1087438"/>
          <p14:tracePt t="79415" x="8429625" y="1079500"/>
          <p14:tracePt t="79423" x="8413750" y="1079500"/>
          <p14:tracePt t="79432" x="8396288" y="1069975"/>
          <p14:tracePt t="79439" x="8388350" y="1069975"/>
          <p14:tracePt t="79449" x="8370888" y="1062038"/>
          <p14:tracePt t="79456" x="8345488" y="1054100"/>
          <p14:tracePt t="79466" x="8328025" y="1054100"/>
          <p14:tracePt t="79472" x="8294688" y="1044575"/>
          <p14:tracePt t="79482" x="8269288" y="1044575"/>
          <p14:tracePt t="79488" x="8218488" y="1036638"/>
          <p14:tracePt t="79499" x="8175625" y="1036638"/>
          <p14:tracePt t="79505" x="8115300" y="1036638"/>
          <p14:tracePt t="79511" x="8056563" y="1036638"/>
          <p14:tracePt t="79521" x="7996238" y="1036638"/>
          <p14:tracePt t="79527" x="7945438" y="1036638"/>
          <p14:tracePt t="79537" x="7851775" y="1036638"/>
          <p14:tracePt t="79549" x="7758113" y="1036638"/>
          <p14:tracePt t="79553" x="7673975" y="1036638"/>
          <p14:tracePt t="79565" x="7597775" y="1036638"/>
          <p14:tracePt t="79569" x="7546975" y="1036638"/>
          <p14:tracePt t="79577" x="7469188" y="1036638"/>
          <p14:tracePt t="79585" x="7402513" y="1036638"/>
          <p14:tracePt t="79593" x="7299325" y="1036638"/>
          <p14:tracePt t="79601" x="7240588" y="1036638"/>
          <p14:tracePt t="79610" x="7180263" y="1036638"/>
          <p14:tracePt t="79617" x="7138988" y="1044575"/>
          <p14:tracePt t="79625" x="7104063" y="1054100"/>
          <p14:tracePt t="79633" x="7070725" y="1054100"/>
          <p14:tracePt t="79641" x="7045325" y="1062038"/>
          <p14:tracePt t="79649" x="7019925" y="1069975"/>
          <p14:tracePt t="79657" x="6994525" y="1079500"/>
          <p14:tracePt t="79666" x="6977063" y="1087438"/>
          <p14:tracePt t="79673" x="6969125" y="1096963"/>
          <p14:tracePt t="79682" x="6951663" y="1096963"/>
          <p14:tracePt t="79689" x="6943725" y="1104900"/>
          <p14:tracePt t="79699" x="6934200" y="1104900"/>
          <p14:tracePt t="79705" x="6934200" y="1112838"/>
          <p14:tracePt t="79716" x="6934200" y="1122363"/>
          <p14:tracePt t="79732" x="6916738" y="1130300"/>
          <p14:tracePt t="79737" x="6916738" y="1138238"/>
          <p14:tracePt t="79749" x="6908800" y="1147763"/>
          <p14:tracePt t="79753" x="6908800" y="1155700"/>
          <p14:tracePt t="79765" x="6908800" y="1173163"/>
          <p14:tracePt t="79769" x="6908800" y="1181100"/>
          <p14:tracePt t="79785" x="6908800" y="1216025"/>
          <p14:tracePt t="79799" x="6908800" y="1231900"/>
          <p14:tracePt t="79801" x="6908800" y="1241425"/>
          <p14:tracePt t="79811" x="6916738" y="1257300"/>
          <p14:tracePt t="79819" x="6934200" y="1274763"/>
          <p14:tracePt t="79828" x="6951663" y="1282700"/>
          <p14:tracePt t="79835" x="6977063" y="1300163"/>
          <p14:tracePt t="79843" x="6994525" y="1300163"/>
          <p14:tracePt t="79851" x="7027863" y="1308100"/>
          <p14:tracePt t="79859" x="7061200" y="1317625"/>
          <p14:tracePt t="79867" x="7104063" y="1317625"/>
          <p14:tracePt t="79875" x="7138988" y="1325563"/>
          <p14:tracePt t="79883" x="7180263" y="1325563"/>
          <p14:tracePt t="79891" x="7258050" y="1333500"/>
          <p14:tracePt t="79899" x="7299325" y="1333500"/>
          <p14:tracePt t="79907" x="7359650" y="1333500"/>
          <p14:tracePt t="79916" x="7418388" y="1343025"/>
          <p14:tracePt t="79923" x="7443788" y="1343025"/>
          <p14:tracePt t="79932" x="7486650" y="1343025"/>
          <p14:tracePt t="79939" x="7562850" y="1343025"/>
          <p14:tracePt t="79949" x="7580313" y="1343025"/>
          <p14:tracePt t="79955" x="7631113" y="1350963"/>
          <p14:tracePt t="79965" x="7673975" y="1350963"/>
          <p14:tracePt t="79971" x="7707313" y="1350963"/>
          <p14:tracePt t="79982" x="7732713" y="1350963"/>
          <p14:tracePt t="79988" x="7767638" y="1350963"/>
          <p14:tracePt t="79999" x="7800975" y="1350963"/>
          <p14:tracePt t="80003" x="7826375" y="1350963"/>
          <p14:tracePt t="80011" x="7861300" y="1350963"/>
          <p14:tracePt t="80019" x="7886700" y="1350963"/>
          <p14:tracePt t="80027" x="7912100" y="1360488"/>
          <p14:tracePt t="80035" x="7954963" y="1360488"/>
          <p14:tracePt t="80043" x="7970838" y="1360488"/>
          <p14:tracePt t="80051" x="7996238" y="1368425"/>
          <p14:tracePt t="80059" x="8031163" y="1368425"/>
          <p14:tracePt t="80069" x="8056563" y="1376363"/>
          <p14:tracePt t="80075" x="8074025" y="1376363"/>
          <p14:tracePt t="80085" x="8099425" y="1376363"/>
          <p14:tracePt t="80091" x="8132763" y="1376363"/>
          <p14:tracePt t="80101" x="8140700" y="1376363"/>
          <p14:tracePt t="80107" x="8166100" y="1376363"/>
          <p14:tracePt t="80118" x="8191500" y="1376363"/>
          <p14:tracePt t="80126" x="8218488" y="1376363"/>
          <p14:tracePt t="80133" x="8226425" y="1376363"/>
          <p14:tracePt t="80142" x="8234363" y="1376363"/>
          <p14:tracePt t="80149" x="8251825" y="1376363"/>
          <p14:tracePt t="80158" x="8259763" y="1376363"/>
          <p14:tracePt t="80166" x="8269288" y="1376363"/>
          <p14:tracePt t="80229" x="8269288" y="1368425"/>
          <p14:tracePt t="80253" x="8277225" y="1368425"/>
          <p14:tracePt t="80285" x="8285163" y="1368425"/>
          <p14:tracePt t="80317" x="8285163" y="1360488"/>
          <p14:tracePt t="80342" x="8285163" y="1350963"/>
          <p14:tracePt t="80351" x="8294688" y="1350963"/>
          <p14:tracePt t="80358" x="8294688" y="1343025"/>
          <p14:tracePt t="80375" x="8302625" y="1343025"/>
          <p14:tracePt t="80382" x="8302625" y="1333500"/>
          <p14:tracePt t="80399" x="8302625" y="1325563"/>
          <p14:tracePt t="80471" x="8302625" y="1317625"/>
          <p14:tracePt t="80495" x="8302625" y="1308100"/>
          <p14:tracePt t="80512" x="8302625" y="1300163"/>
          <p14:tracePt t="80543" x="8302625" y="1292225"/>
          <p14:tracePt t="80551" x="8302625" y="1282700"/>
          <p14:tracePt t="80575" x="8302625" y="1274763"/>
          <p14:tracePt t="80599" x="8302625" y="1266825"/>
          <p14:tracePt t="80615" x="8302625" y="1257300"/>
          <p14:tracePt t="80641" x="8302625" y="1249363"/>
          <p14:tracePt t="80794" x="8302625" y="1241425"/>
          <p14:tracePt t="82020" x="8302625" y="1231900"/>
          <p14:tracePt t="82034" x="8302625" y="1216025"/>
          <p14:tracePt t="82044" x="8294688" y="1206500"/>
          <p14:tracePt t="82051" x="8294688" y="1198563"/>
          <p14:tracePt t="82059" x="8294688" y="1189038"/>
          <p14:tracePt t="82075" x="8285163" y="1173163"/>
          <p14:tracePt t="82083" x="8269288" y="1155700"/>
          <p14:tracePt t="82091" x="8259763" y="1155700"/>
          <p14:tracePt t="82099" x="8251825" y="1147763"/>
          <p14:tracePt t="82107" x="8234363" y="1130300"/>
          <p14:tracePt t="82116" x="8208963" y="1112838"/>
          <p14:tracePt t="82123" x="8183563" y="1096963"/>
          <p14:tracePt t="82133" x="8150225" y="1079500"/>
          <p14:tracePt t="82139" x="8115300" y="1054100"/>
          <p14:tracePt t="82149" x="8056563" y="1036638"/>
          <p14:tracePt t="82155" x="7980363" y="1003300"/>
          <p14:tracePt t="82166" x="7894638" y="977900"/>
          <p14:tracePt t="82171" x="7800975" y="960438"/>
          <p14:tracePt t="82182" x="7656513" y="917575"/>
          <p14:tracePt t="82187" x="7512050" y="884238"/>
          <p14:tracePt t="82199" x="7385050" y="858838"/>
          <p14:tracePt t="82203" x="7258050" y="849313"/>
          <p14:tracePt t="82216" x="7129463" y="823913"/>
          <p14:tracePt t="82219" x="6977063" y="815975"/>
          <p14:tracePt t="82227" x="6875463" y="808038"/>
          <p14:tracePt t="82235" x="6680200" y="808038"/>
          <p14:tracePt t="82243" x="6551613" y="790575"/>
          <p14:tracePt t="82251" x="6442075" y="790575"/>
          <p14:tracePt t="82259" x="6297613" y="790575"/>
          <p14:tracePt t="82267" x="6161088" y="790575"/>
          <p14:tracePt t="82275" x="6059488" y="790575"/>
          <p14:tracePt t="82283" x="5991225" y="790575"/>
          <p14:tracePt t="82291" x="5932488" y="790575"/>
          <p14:tracePt t="82299" x="5889625" y="790575"/>
          <p14:tracePt t="82307" x="5854700" y="798513"/>
          <p14:tracePt t="82316" x="5821363" y="815975"/>
          <p14:tracePt t="82323" x="5788025" y="833438"/>
          <p14:tracePt t="82333" x="5770563" y="841375"/>
          <p14:tracePt t="82341" x="5753100" y="858838"/>
          <p14:tracePt t="82349" x="5745163" y="874713"/>
          <p14:tracePt t="82357" x="5745163" y="884238"/>
          <p14:tracePt t="82367" x="5735638" y="892175"/>
          <p14:tracePt t="82373" x="5735638" y="909638"/>
          <p14:tracePt t="82383" x="5735638" y="917575"/>
          <p14:tracePt t="82389" x="5735638" y="942975"/>
          <p14:tracePt t="82400" x="5735638" y="960438"/>
          <p14:tracePt t="82405" x="5735638" y="977900"/>
          <p14:tracePt t="82417" x="5735638" y="1003300"/>
          <p14:tracePt t="82421" x="5735638" y="1028700"/>
          <p14:tracePt t="82433" x="5745163" y="1044575"/>
          <p14:tracePt t="82437" x="5753100" y="1069975"/>
          <p14:tracePt t="82449" x="5770563" y="1096963"/>
          <p14:tracePt t="82453" x="5803900" y="1122363"/>
          <p14:tracePt t="82467" x="5846763" y="1147763"/>
          <p14:tracePt t="82469" x="5889625" y="1173163"/>
          <p14:tracePt t="82478" x="5983288" y="1206500"/>
          <p14:tracePt t="82485" x="6102350" y="1241425"/>
          <p14:tracePt t="82494" x="6211888" y="1257300"/>
          <p14:tracePt t="82501" x="6313488" y="1274763"/>
          <p14:tracePt t="82509" x="6457950" y="1292225"/>
          <p14:tracePt t="82518" x="6594475" y="1308100"/>
          <p14:tracePt t="82525" x="6721475" y="1317625"/>
          <p14:tracePt t="82533" x="6865938" y="1333500"/>
          <p14:tracePt t="82541" x="7121525" y="1333500"/>
          <p14:tracePt t="82549" x="7240588" y="1333500"/>
          <p14:tracePt t="82557" x="7410450" y="1333500"/>
          <p14:tracePt t="82566" x="7521575" y="1333500"/>
          <p14:tracePt t="82573" x="7588250" y="1333500"/>
          <p14:tracePt t="82582" x="7716838" y="1333500"/>
          <p14:tracePt t="82589" x="7793038" y="1333500"/>
          <p14:tracePt t="82599" x="7835900" y="1333500"/>
          <p14:tracePt t="82605" x="7902575" y="1343025"/>
          <p14:tracePt t="82616" x="7927975" y="1343025"/>
          <p14:tracePt t="82621" x="7945438" y="1343025"/>
          <p14:tracePt t="82679" x="7945438" y="1350963"/>
          <p14:tracePt t="82687" x="7902575" y="1401763"/>
          <p14:tracePt t="82695" x="7869238" y="1452563"/>
          <p14:tracePt t="82703" x="7767638" y="1597025"/>
          <p14:tracePt t="82716" x="7691438" y="1682750"/>
          <p14:tracePt t="82719" x="7623175" y="1766888"/>
          <p14:tracePt t="82921" x="7623175" y="1758950"/>
          <p14:tracePt t="82929" x="7631113" y="1741488"/>
          <p14:tracePt t="82937" x="7639050" y="1725613"/>
          <p14:tracePt t="82952" x="7639050" y="1708150"/>
          <p14:tracePt t="82954" x="7639050" y="1690688"/>
          <p14:tracePt t="82967" x="7639050" y="1682750"/>
          <p14:tracePt t="82969" x="7639050" y="1674813"/>
          <p14:tracePt t="82977" x="7639050" y="1665288"/>
          <p14:tracePt t="82985" x="7639050" y="1657350"/>
          <p14:tracePt t="82993" x="7639050" y="1649413"/>
          <p14:tracePt t="83001" x="7631113" y="1639888"/>
          <p14:tracePt t="83009" x="7623175" y="1631950"/>
          <p14:tracePt t="83025" x="7613650" y="1622425"/>
          <p14:tracePt t="83041" x="7613650" y="1614488"/>
          <p14:tracePt t="83065" x="7613650" y="1606550"/>
          <p14:tracePt t="83073" x="7613650" y="1597025"/>
          <p14:tracePt t="83083" x="7613650" y="1589088"/>
          <p14:tracePt t="83089" x="7605713" y="1581150"/>
          <p14:tracePt t="83099" x="7597775" y="1563688"/>
          <p14:tracePt t="83129" x="7588250" y="1563688"/>
          <p14:tracePt t="83137" x="7580313" y="1563688"/>
          <p14:tracePt t="83150" x="7562850" y="1563688"/>
          <p14:tracePt t="83153" x="7546975" y="1563688"/>
          <p14:tracePt t="83166" x="7521575" y="1563688"/>
          <p14:tracePt t="83169" x="7486650" y="1571625"/>
          <p14:tracePt t="83183" x="7469188" y="1571625"/>
          <p14:tracePt t="83187" x="7453313" y="1581150"/>
          <p14:tracePt t="83200" x="7427913" y="1581150"/>
          <p14:tracePt t="83203" x="7410450" y="1589088"/>
          <p14:tracePt t="83216" x="7392988" y="1597025"/>
          <p14:tracePt t="83219" x="7359650" y="1606550"/>
          <p14:tracePt t="83227" x="7334250" y="1606550"/>
          <p14:tracePt t="83235" x="7265988" y="1622425"/>
          <p14:tracePt t="83243" x="7240588" y="1631950"/>
          <p14:tracePt t="83251" x="7180263" y="1639888"/>
          <p14:tracePt t="83259" x="7129463" y="1649413"/>
          <p14:tracePt t="83267" x="7045325" y="1665288"/>
          <p14:tracePt t="83275" x="6985000" y="1674813"/>
          <p14:tracePt t="83283" x="6943725" y="1674813"/>
          <p14:tracePt t="83291" x="6824663" y="1682750"/>
          <p14:tracePt t="83300" x="6731000" y="1690688"/>
          <p14:tracePt t="83307" x="6670675" y="1708150"/>
          <p14:tracePt t="83317" x="6492875" y="1716088"/>
          <p14:tracePt t="83323" x="6330950" y="1741488"/>
          <p14:tracePt t="83333" x="6110288" y="1766888"/>
          <p14:tracePt t="83339" x="5889625" y="1801813"/>
          <p14:tracePt t="83350" x="5565775" y="1835150"/>
          <p14:tracePt t="83355" x="5235575" y="1870075"/>
          <p14:tracePt t="83366" x="4903788" y="1903413"/>
          <p14:tracePt t="83371" x="4605338" y="1938338"/>
          <p14:tracePt t="83383" x="4275138" y="1971675"/>
          <p14:tracePt t="83387" x="3943350" y="2005013"/>
          <p14:tracePt t="83399" x="3646488" y="2039938"/>
          <p14:tracePt t="83403" x="3322638" y="2055813"/>
          <p14:tracePt t="83416" x="3221038" y="2065338"/>
          <p14:tracePt t="83419" x="2957513" y="2098675"/>
          <p14:tracePt t="83427" x="2830513" y="2108200"/>
          <p14:tracePt t="83435" x="2686050" y="2124075"/>
          <p14:tracePt t="83443" x="2557463" y="2133600"/>
          <p14:tracePt t="83453" x="2455863" y="2141538"/>
          <p14:tracePt t="83459" x="2387600" y="2159000"/>
          <p14:tracePt t="83469" x="2311400" y="2166938"/>
          <p14:tracePt t="83475" x="2184400" y="2174875"/>
          <p14:tracePt t="83485" x="2108200" y="2200275"/>
          <p14:tracePt t="83493" x="2065338" y="2200275"/>
          <p14:tracePt t="83501" x="1989138" y="2217738"/>
          <p14:tracePt t="83509" x="1928813" y="2227263"/>
          <p14:tracePt t="83518" x="1870075" y="2243138"/>
          <p14:tracePt t="83525" x="1827213" y="2243138"/>
          <p14:tracePt t="83533" x="1784350" y="2252663"/>
          <p14:tracePt t="83541" x="1751013" y="2260600"/>
          <p14:tracePt t="83549" x="1716088" y="2260600"/>
          <p14:tracePt t="83557" x="1665288" y="2268538"/>
          <p14:tracePt t="83566" x="1606550" y="2278063"/>
          <p14:tracePt t="83573" x="1563688" y="2278063"/>
          <p14:tracePt t="83583" x="1487488" y="2278063"/>
          <p14:tracePt t="83589" x="1462088" y="2278063"/>
          <p14:tracePt t="83599" x="1401763" y="2286000"/>
          <p14:tracePt t="83605" x="1317625" y="2286000"/>
          <p14:tracePt t="83616" x="1257300" y="2286000"/>
          <p14:tracePt t="83621" x="1223963" y="2286000"/>
          <p14:tracePt t="83633" x="1189038" y="2286000"/>
          <p14:tracePt t="83637" x="1155700" y="2286000"/>
          <p14:tracePt t="83649" x="1112838" y="2286000"/>
          <p14:tracePt t="83653" x="1079500" y="2286000"/>
          <p14:tracePt t="83666" x="1044575" y="2286000"/>
          <p14:tracePt t="83669" x="1019175" y="2278063"/>
          <p14:tracePt t="83677" x="993775" y="2268538"/>
          <p14:tracePt t="83685" x="968375" y="2252663"/>
          <p14:tracePt t="83700" x="942975" y="2243138"/>
          <p14:tracePt t="83702" x="917575" y="2243138"/>
          <p14:tracePt t="83709" x="900113" y="2235200"/>
          <p14:tracePt t="83719" x="884238" y="2235200"/>
          <p14:tracePt t="83725" x="858838" y="2227263"/>
          <p14:tracePt t="83737" x="833438" y="2217738"/>
          <p14:tracePt t="83749" x="823913" y="2209800"/>
          <p14:tracePt t="83755" x="798513" y="2200275"/>
          <p14:tracePt t="83766" x="790575" y="2200275"/>
          <p14:tracePt t="83771" x="781050" y="2192338"/>
          <p14:tracePt t="83777" x="765175" y="2184400"/>
          <p14:tracePt t="83787" x="755650" y="2184400"/>
          <p14:tracePt t="83800" x="739775" y="2174875"/>
          <p14:tracePt t="83803" x="730250" y="2174875"/>
          <p14:tracePt t="83816" x="722313" y="2174875"/>
          <p14:tracePt t="83819" x="714375" y="2174875"/>
          <p14:tracePt t="83960" x="704850" y="2174875"/>
          <p14:tracePt t="84130" x="704850" y="2166938"/>
          <p14:tracePt t="84147" x="696913" y="2159000"/>
          <p14:tracePt t="84162" x="688975" y="2149475"/>
          <p14:tracePt t="84169" x="679450" y="2141538"/>
          <p14:tracePt t="84193" x="679450" y="2133600"/>
          <p14:tracePt t="84209" x="671513" y="2133600"/>
          <p14:tracePt t="84234" x="663575" y="2124075"/>
          <p14:tracePt t="84249" x="654050" y="2116138"/>
          <p14:tracePt t="84283" x="646113" y="2108200"/>
          <p14:tracePt t="84297" x="646113" y="2098675"/>
          <p14:tracePt t="84307" x="636588" y="2098675"/>
          <p14:tracePt t="84315" x="636588" y="2090738"/>
          <p14:tracePt t="84508" x="636588" y="2082800"/>
          <p14:tracePt t="84517" x="636588" y="2073275"/>
          <p14:tracePt t="84534" x="646113" y="2065338"/>
          <p14:tracePt t="84541" x="654050" y="2055813"/>
          <p14:tracePt t="84550" x="671513" y="2047875"/>
          <p14:tracePt t="84557" x="696913" y="2030413"/>
          <p14:tracePt t="84566" x="730250" y="2022475"/>
          <p14:tracePt t="84573" x="815975" y="2005013"/>
          <p14:tracePt t="84584" x="892175" y="1979613"/>
          <p14:tracePt t="84589" x="993775" y="1971675"/>
          <p14:tracePt t="84599" x="1079500" y="1963738"/>
          <p14:tracePt t="84605" x="1206500" y="1938338"/>
          <p14:tracePt t="84616" x="1512888" y="1903413"/>
          <p14:tracePt t="84621" x="1835150" y="1885950"/>
          <p14:tracePt t="84633" x="2133600" y="1878013"/>
          <p14:tracePt t="84637" x="2455863" y="1852613"/>
          <p14:tracePt t="84649" x="3059113" y="1852613"/>
          <p14:tracePt t="84653" x="3543300" y="1852613"/>
          <p14:tracePt t="84666" x="4121150" y="1852613"/>
          <p14:tracePt t="84669" x="4699000" y="1852613"/>
          <p14:tracePt t="84677" x="5099050" y="1852613"/>
          <p14:tracePt t="84685" x="5676900" y="1835150"/>
          <p14:tracePt t="84693" x="5999163" y="1819275"/>
          <p14:tracePt t="84701" x="6492875" y="1801813"/>
          <p14:tracePt t="84709" x="6680200" y="1784350"/>
          <p14:tracePt t="84717" x="7061200" y="1766888"/>
          <p14:tracePt t="84725" x="7359650" y="1751013"/>
          <p14:tracePt t="84733" x="7597775" y="1733550"/>
          <p14:tracePt t="84741" x="7750175" y="1725613"/>
          <p14:tracePt t="84749" x="7877175" y="1716088"/>
          <p14:tracePt t="84757" x="8005763" y="1700213"/>
          <p14:tracePt t="84766" x="8132763" y="1690688"/>
          <p14:tracePt t="84773" x="8166100" y="1682750"/>
          <p14:tracePt t="84783" x="8201025" y="1674813"/>
          <p14:tracePt t="84799" x="8208963" y="1674813"/>
          <p14:tracePt t="84805" x="8208963" y="1665288"/>
          <p14:tracePt t="84847" x="8218488" y="1665288"/>
          <p14:tracePt t="84853" x="8218488" y="1649413"/>
          <p14:tracePt t="84869" x="8218488" y="1639888"/>
          <p14:tracePt t="84879" x="8226425" y="1639888"/>
          <p14:tracePt t="84887" x="8226425" y="1622425"/>
          <p14:tracePt t="84900" x="8226425" y="1614488"/>
          <p14:tracePt t="84903" x="8226425" y="1606550"/>
          <p14:tracePt t="84916" x="8234363" y="1597025"/>
          <p14:tracePt t="84920" x="8234363" y="1589088"/>
          <p14:tracePt t="84927" x="8243888" y="1571625"/>
          <p14:tracePt t="84935" x="8243888" y="1555750"/>
          <p14:tracePt t="84943" x="8251825" y="1546225"/>
          <p14:tracePt t="84951" x="8251825" y="1530350"/>
          <p14:tracePt t="84959" x="8251825" y="1512888"/>
          <p14:tracePt t="84967" x="8251825" y="1504950"/>
          <p14:tracePt t="84975" x="8251825" y="1477963"/>
          <p14:tracePt t="84983" x="8243888" y="1452563"/>
          <p14:tracePt t="84991" x="8226425" y="1427163"/>
          <p14:tracePt t="85000" x="8191500" y="1411288"/>
          <p14:tracePt t="85007" x="8166100" y="1401763"/>
          <p14:tracePt t="85016" x="8132763" y="1376363"/>
          <p14:tracePt t="85023" x="8056563" y="1343025"/>
          <p14:tracePt t="85033" x="7996238" y="1333500"/>
          <p14:tracePt t="85039" x="7954963" y="1308100"/>
          <p14:tracePt t="85050" x="7826375" y="1300163"/>
          <p14:tracePt t="85055" x="7775575" y="1292225"/>
          <p14:tracePt t="85067" x="7648575" y="1274763"/>
          <p14:tracePt t="85071" x="7521575" y="1266825"/>
          <p14:tracePt t="85083" x="7478713" y="1266825"/>
          <p14:tracePt t="85087" x="7350125" y="1266825"/>
          <p14:tracePt t="85100" x="7265988" y="1266825"/>
          <p14:tracePt t="85103" x="7223125" y="1266825"/>
          <p14:tracePt t="85116" x="7189788" y="1266825"/>
          <p14:tracePt t="85120" x="7172325" y="1266825"/>
          <p14:tracePt t="85169" x="7172325" y="1274763"/>
          <p14:tracePt t="85175" x="7180263" y="1292225"/>
          <p14:tracePt t="85185" x="7197725" y="1308100"/>
          <p14:tracePt t="85193" x="7215188" y="1333500"/>
          <p14:tracePt t="85201" x="7240588" y="1350963"/>
          <p14:tracePt t="85209" x="7258050" y="1360488"/>
          <p14:tracePt t="85217" x="7291388" y="1376363"/>
          <p14:tracePt t="85225" x="7385050" y="1401763"/>
          <p14:tracePt t="85233" x="7443788" y="1411288"/>
          <p14:tracePt t="85241" x="7512050" y="1419225"/>
          <p14:tracePt t="85250" x="7572375" y="1419225"/>
          <p14:tracePt t="85257" x="7699375" y="1419225"/>
          <p14:tracePt t="85266" x="7800975" y="1419225"/>
          <p14:tracePt t="85273" x="7894638" y="1419225"/>
          <p14:tracePt t="85283" x="7970838" y="1419225"/>
          <p14:tracePt t="85289" x="8056563" y="1419225"/>
          <p14:tracePt t="85300" x="8140700" y="1419225"/>
          <p14:tracePt t="85305" x="8226425" y="1411288"/>
          <p14:tracePt t="85316" x="8310563" y="1401763"/>
          <p14:tracePt t="85322" x="8388350" y="1385888"/>
          <p14:tracePt t="85333" x="8464550" y="1376363"/>
          <p14:tracePt t="85337" x="8532813" y="1368425"/>
          <p14:tracePt t="85350" x="8591550" y="1360488"/>
          <p14:tracePt t="85353" x="8642350" y="1350963"/>
          <p14:tracePt t="85379" x="8743950" y="1333500"/>
          <p14:tracePt t="85390" x="8761413" y="1325563"/>
          <p14:tracePt t="85393" x="8778875" y="1317625"/>
          <p14:tracePt t="85403" x="8796338" y="1317625"/>
          <p14:tracePt t="85409" x="8804275" y="1317625"/>
          <p14:tracePt t="85419" x="8812213" y="1308100"/>
          <p14:tracePt t="85425" x="8821738" y="1308100"/>
          <p14:tracePt t="85443" x="8821738" y="1300163"/>
          <p14:tracePt t="85475" x="8829675" y="1300163"/>
          <p14:tracePt t="85491" x="8837613" y="1292225"/>
          <p14:tracePt t="85500" x="8837613" y="1274763"/>
          <p14:tracePt t="85507" x="8847138" y="1257300"/>
          <p14:tracePt t="85516" x="8847138" y="1231900"/>
          <p14:tracePt t="85523" x="8855075" y="1216025"/>
          <p14:tracePt t="85533" x="8855075" y="1198563"/>
          <p14:tracePt t="85539" x="8855075" y="1181100"/>
          <p14:tracePt t="85561" x="8847138" y="1147763"/>
          <p14:tracePt t="85571" x="8812213" y="1104900"/>
          <p14:tracePt t="85585" x="8786813" y="1079500"/>
          <p14:tracePt t="85587" x="8728075" y="1054100"/>
          <p14:tracePt t="85600" x="8693150" y="1028700"/>
          <p14:tracePt t="85603" x="8616950" y="1011238"/>
          <p14:tracePt t="85616" x="8583613" y="993775"/>
          <p14:tracePt t="85619" x="8497888" y="968375"/>
          <p14:tracePt t="85627" x="8362950" y="960438"/>
          <p14:tracePt t="85635" x="8251825" y="935038"/>
          <p14:tracePt t="85643" x="8191500" y="925513"/>
          <p14:tracePt t="85651" x="8081963" y="917575"/>
          <p14:tracePt t="85659" x="7945438" y="900113"/>
          <p14:tracePt t="85667" x="7861300" y="892175"/>
          <p14:tracePt t="85675" x="7818438" y="892175"/>
          <p14:tracePt t="85683" x="7732713" y="884238"/>
          <p14:tracePt t="85691" x="7691438" y="884238"/>
          <p14:tracePt t="85701" x="7631113" y="874713"/>
          <p14:tracePt t="85707" x="7597775" y="874713"/>
          <p14:tracePt t="85717" x="7572375" y="874713"/>
          <p14:tracePt t="85725" x="7554913" y="874713"/>
          <p14:tracePt t="85734" x="7537450" y="874713"/>
          <p14:tracePt t="85741" x="7521575" y="874713"/>
          <p14:tracePt t="85750" x="7512050" y="874713"/>
          <p14:tracePt t="85757" x="7504113" y="874713"/>
          <p14:tracePt t="85766" x="7494588" y="874713"/>
          <p14:tracePt t="85773" x="7478713" y="874713"/>
          <p14:tracePt t="85783" x="7443788" y="884238"/>
          <p14:tracePt t="85789" x="7418388" y="892175"/>
          <p14:tracePt t="85800" x="7410450" y="900113"/>
          <p14:tracePt t="85805" x="7385050" y="909638"/>
          <p14:tracePt t="85816" x="7359650" y="917575"/>
          <p14:tracePt t="85821" x="7334250" y="935038"/>
          <p14:tracePt t="85833" x="7299325" y="942975"/>
          <p14:tracePt t="85837" x="7291388" y="942975"/>
          <p14:tracePt t="85850" x="7265988" y="960438"/>
          <p14:tracePt t="85853" x="7240588" y="977900"/>
          <p14:tracePt t="85866" x="7215188" y="985838"/>
          <p14:tracePt t="85869" x="7180263" y="1003300"/>
          <p14:tracePt t="85877" x="7172325" y="1019175"/>
          <p14:tracePt t="85886" x="7164388" y="1028700"/>
          <p14:tracePt t="85894" x="7154863" y="1028700"/>
          <p14:tracePt t="85912" x="7154863" y="1044575"/>
          <p14:tracePt t="85933" x="7154863" y="1054100"/>
          <p14:tracePt t="85943" x="7146925" y="1062038"/>
          <p14:tracePt t="85952" x="7146925" y="1069975"/>
          <p14:tracePt t="85968" x="7146925" y="1079500"/>
          <p14:tracePt t="85973" x="7146925" y="1087438"/>
          <p14:tracePt t="85991" x="7146925" y="1096963"/>
          <p14:tracePt t="86001" x="7154863" y="1112838"/>
          <p14:tracePt t="86007" x="7164388" y="1122363"/>
          <p14:tracePt t="86017" x="7180263" y="1130300"/>
          <p14:tracePt t="86024" x="7189788" y="1147763"/>
          <p14:tracePt t="86034" x="7205663" y="1163638"/>
          <p14:tracePt t="86040" x="7232650" y="1181100"/>
          <p14:tracePt t="86050" x="7258050" y="1198563"/>
          <p14:tracePt t="86055" x="7291388" y="1216025"/>
          <p14:tracePt t="86067" x="7324725" y="1223963"/>
          <p14:tracePt t="86071" x="7402513" y="1249363"/>
          <p14:tracePt t="86084" x="7461250" y="1266825"/>
          <p14:tracePt t="86087" x="7521575" y="1282700"/>
          <p14:tracePt t="86100" x="7580313" y="1292225"/>
          <p14:tracePt t="86119" x="7758113" y="1333500"/>
          <p14:tracePt t="86127" x="7800975" y="1343025"/>
          <p14:tracePt t="86135" x="7869238" y="1350963"/>
          <p14:tracePt t="86143" x="7886700" y="1360488"/>
          <p14:tracePt t="86151" x="7927975" y="1368425"/>
          <p14:tracePt t="86159" x="7962900" y="1368425"/>
          <p14:tracePt t="86167" x="7988300" y="1376363"/>
          <p14:tracePt t="86175" x="8013700" y="1376363"/>
          <p14:tracePt t="86183" x="8021638" y="1376363"/>
          <p14:tracePt t="86191" x="8056563" y="1376363"/>
          <p14:tracePt t="86200" x="8074025" y="1385888"/>
          <p14:tracePt t="86207" x="8081963" y="1385888"/>
          <p14:tracePt t="86216" x="8099425" y="1385888"/>
          <p14:tracePt t="86223" x="8107363" y="1385888"/>
          <p14:tracePt t="86233" x="8124825" y="1385888"/>
          <p14:tracePt t="86239" x="8132763" y="1385888"/>
          <p14:tracePt t="86250" x="8140700" y="1385888"/>
          <p14:tracePt t="86256" x="8158163" y="1385888"/>
          <p14:tracePt t="86266" x="8166100" y="1385888"/>
          <p14:tracePt t="86272" x="8175625" y="1385888"/>
          <p14:tracePt t="86283" x="8191500" y="1385888"/>
          <p14:tracePt t="86289" x="8201025" y="1385888"/>
          <p14:tracePt t="86300" x="8218488" y="1385888"/>
          <p14:tracePt t="86305" x="8243888" y="1385888"/>
          <p14:tracePt t="86317" x="8251825" y="1385888"/>
          <p14:tracePt t="86321" x="8277225" y="1385888"/>
          <p14:tracePt t="86333" x="8294688" y="1385888"/>
          <p14:tracePt t="86337" x="8310563" y="1385888"/>
          <p14:tracePt t="86350" x="8328025" y="1385888"/>
          <p14:tracePt t="86353" x="8345488" y="1385888"/>
          <p14:tracePt t="86362" x="8362950" y="1385888"/>
          <p14:tracePt t="86369" x="8378825" y="1385888"/>
          <p14:tracePt t="86377" x="8388350" y="1385888"/>
          <p14:tracePt t="86385" x="8396288" y="1385888"/>
          <p14:tracePt t="86393" x="8413750" y="1385888"/>
          <p14:tracePt t="86401" x="8421688" y="1385888"/>
          <p14:tracePt t="86409" x="8429625" y="1385888"/>
          <p14:tracePt t="86417" x="8439150" y="1385888"/>
          <p14:tracePt t="86426" x="8455025" y="1385888"/>
          <p14:tracePt t="86441" x="8472488" y="1385888"/>
          <p14:tracePt t="86450" x="8480425" y="1385888"/>
          <p14:tracePt t="86457" x="8489950" y="1385888"/>
          <p14:tracePt t="86467" x="8497888" y="1385888"/>
          <p14:tracePt t="86473" x="8507413" y="1385888"/>
          <p14:tracePt t="86489" x="8515350" y="1385888"/>
          <p14:tracePt t="86500" x="8523288" y="1385888"/>
          <p14:tracePt t="86517" x="8532813" y="1385888"/>
          <p14:tracePt t="86521" x="8540750" y="1385888"/>
          <p14:tracePt t="86533" x="8548688" y="1385888"/>
          <p14:tracePt t="86549" x="8558213" y="1385888"/>
          <p14:tracePt t="86553" x="8566150" y="1385888"/>
          <p14:tracePt t="86588" x="8574088" y="1385888"/>
          <p14:tracePt t="86603" x="8583613" y="1385888"/>
          <p14:tracePt t="86643" x="8591550" y="1385888"/>
          <p14:tracePt t="87048" x="8591550" y="1376363"/>
          <p14:tracePt t="89495" x="8591550" y="1360488"/>
          <p14:tracePt t="89510" x="8591550" y="1343025"/>
          <p14:tracePt t="89520" x="8591550" y="1292225"/>
          <p14:tracePt t="89527" x="8591550" y="1257300"/>
          <p14:tracePt t="89535" x="8591550" y="1231900"/>
          <p14:tracePt t="89543" x="8583613" y="1198563"/>
          <p14:tracePt t="89551" x="8566150" y="1163638"/>
          <p14:tracePt t="89559" x="8507413" y="1104900"/>
          <p14:tracePt t="89567" x="8489950" y="1087438"/>
          <p14:tracePt t="89575" x="8447088" y="1044575"/>
          <p14:tracePt t="89583" x="8421688" y="1036638"/>
          <p14:tracePt t="89591" x="8378825" y="1011238"/>
          <p14:tracePt t="89600" x="8302625" y="977900"/>
          <p14:tracePt t="89610" x="8226425" y="960438"/>
          <p14:tracePt t="89616" x="8191500" y="952500"/>
          <p14:tracePt t="89623" x="8081963" y="917575"/>
          <p14:tracePt t="89633" x="7988300" y="900113"/>
          <p14:tracePt t="89641" x="7902575" y="900113"/>
          <p14:tracePt t="89650" x="7861300" y="892175"/>
          <p14:tracePt t="89657" x="7732713" y="892175"/>
          <p14:tracePt t="89666" x="7648575" y="892175"/>
          <p14:tracePt t="89673" x="7562850" y="892175"/>
          <p14:tracePt t="89684" x="7494588" y="892175"/>
          <p14:tracePt t="89689" x="7443788" y="892175"/>
          <p14:tracePt t="89700" x="7359650" y="892175"/>
          <p14:tracePt t="89705" x="7299325" y="892175"/>
          <p14:tracePt t="89716" x="7273925" y="900113"/>
          <p14:tracePt t="89721" x="7248525" y="909638"/>
          <p14:tracePt t="89735" x="7223125" y="917575"/>
          <p14:tracePt t="89737" x="7215188" y="925513"/>
          <p14:tracePt t="89750" x="7215188" y="935038"/>
          <p14:tracePt t="89753" x="7205663" y="942975"/>
          <p14:tracePt t="89766" x="7197725" y="960438"/>
          <p14:tracePt t="89769" x="7189788" y="977900"/>
          <p14:tracePt t="89778" x="7189788" y="985838"/>
          <p14:tracePt t="89785" x="7180263" y="1003300"/>
          <p14:tracePt t="89794" x="7180263" y="1028700"/>
          <p14:tracePt t="89801" x="7180263" y="1036638"/>
          <p14:tracePt t="89810" x="7180263" y="1062038"/>
          <p14:tracePt t="89818" x="7180263" y="1069975"/>
          <p14:tracePt t="89825" x="7180263" y="1087438"/>
          <p14:tracePt t="89835" x="7180263" y="1104900"/>
          <p14:tracePt t="89841" x="7189788" y="1112838"/>
          <p14:tracePt t="89850" x="7197725" y="1130300"/>
          <p14:tracePt t="89857" x="7205663" y="1147763"/>
          <p14:tracePt t="89867" x="7232650" y="1163638"/>
          <p14:tracePt t="89873" x="7248525" y="1181100"/>
          <p14:tracePt t="89883" x="7283450" y="1189038"/>
          <p14:tracePt t="89889" x="7316788" y="1206500"/>
          <p14:tracePt t="89900" x="7367588" y="1216025"/>
          <p14:tracePt t="89905" x="7427913" y="1223963"/>
          <p14:tracePt t="89917" x="7486650" y="1231900"/>
          <p14:tracePt t="89923" x="7546975" y="1241425"/>
          <p14:tracePt t="89933" x="7588250" y="1241425"/>
          <p14:tracePt t="89939" x="7666038" y="1249363"/>
          <p14:tracePt t="89950" x="7732713" y="1249363"/>
          <p14:tracePt t="89955" x="7793038" y="1266825"/>
          <p14:tracePt t="89967" x="7835900" y="1266825"/>
          <p14:tracePt t="89971" x="7902575" y="1266825"/>
          <p14:tracePt t="89983" x="7927975" y="1266825"/>
          <p14:tracePt t="89987" x="7980363" y="1266825"/>
          <p14:tracePt t="90000" x="8005763" y="1266825"/>
          <p14:tracePt t="90003" x="8031163" y="1266825"/>
          <p14:tracePt t="90016" x="8064500" y="1266825"/>
          <p14:tracePt t="90019" x="8081963" y="1266825"/>
          <p14:tracePt t="90027" x="8107363" y="1266825"/>
          <p14:tracePt t="90035" x="8124825" y="1266825"/>
          <p14:tracePt t="90043" x="8132763" y="1266825"/>
          <p14:tracePt t="90051" x="8150225" y="1266825"/>
          <p14:tracePt t="90059" x="8158163" y="1266825"/>
          <p14:tracePt t="90067" x="8183563" y="1266825"/>
          <p14:tracePt t="90075" x="8191500" y="1266825"/>
          <p14:tracePt t="90083" x="8201025" y="1266825"/>
          <p14:tracePt t="90096" x="8218488" y="1266825"/>
          <p14:tracePt t="90101" x="8226425" y="1266825"/>
          <p14:tracePt t="90107" x="8251825" y="1266825"/>
          <p14:tracePt t="90116" x="8269288" y="1266825"/>
          <p14:tracePt t="90123" x="8285163" y="1266825"/>
          <p14:tracePt t="90133" x="8310563" y="1266825"/>
          <p14:tracePt t="90139" x="8335963" y="1266825"/>
          <p14:tracePt t="90150" x="8370888" y="1266825"/>
          <p14:tracePt t="90155" x="8388350" y="1266825"/>
          <p14:tracePt t="90167" x="8404225" y="1266825"/>
          <p14:tracePt t="90171" x="8413750" y="1266825"/>
          <p14:tracePt t="90183" x="8429625" y="1266825"/>
          <p14:tracePt t="90187" x="8439150" y="1266825"/>
          <p14:tracePt t="90200" x="8447088" y="1266825"/>
          <p14:tracePt t="90216" x="8455025" y="1266825"/>
          <p14:tracePt t="97147" x="8439150" y="1266825"/>
          <p14:tracePt t="97156" x="8404225" y="1274763"/>
          <p14:tracePt t="97165" x="8310563" y="1317625"/>
          <p14:tracePt t="97172" x="8089900" y="1452563"/>
          <p14:tracePt t="97175" x="7750175" y="1639888"/>
          <p14:tracePt t="97184" x="7359650" y="1835150"/>
          <p14:tracePt t="97192" x="6832600" y="2039938"/>
          <p14:tracePt t="97200" x="6365875" y="2227263"/>
          <p14:tracePt t="97208" x="5905500" y="2344738"/>
          <p14:tracePt t="97216" x="5251450" y="2524125"/>
          <p14:tracePt t="97224" x="4708525" y="2643188"/>
          <p14:tracePt t="97242" x="3603625" y="2855913"/>
          <p14:tracePt t="97254" x="3186113" y="2932113"/>
          <p14:tracePt t="97255" x="2600325" y="2990850"/>
          <p14:tracePt t="97266" x="2303463" y="3008313"/>
          <p14:tracePt t="97271" x="2005013" y="3025775"/>
          <p14:tracePt t="97283" x="1801813" y="3025775"/>
          <p14:tracePt t="97289" x="1631950" y="3025775"/>
          <p14:tracePt t="97300" x="1571625" y="3025775"/>
          <p14:tracePt t="97305" x="1444625" y="3025775"/>
          <p14:tracePt t="97317" x="1368425" y="3025775"/>
          <p14:tracePt t="97321" x="1325563" y="3025775"/>
          <p14:tracePt t="97333" x="1282700" y="3025775"/>
          <p14:tracePt t="97337" x="1266825" y="3025775"/>
          <p14:tracePt t="97351" x="1257300" y="3025775"/>
          <p14:tracePt t="97353" x="1249363" y="3016250"/>
          <p14:tracePt t="97393" x="1231900" y="3016250"/>
          <p14:tracePt t="97401" x="1223963" y="3016250"/>
          <p14:tracePt t="97409" x="1206500" y="3016250"/>
          <p14:tracePt t="97417" x="1173163" y="3008313"/>
          <p14:tracePt t="97425" x="1147763" y="3008313"/>
          <p14:tracePt t="97434" x="1104900" y="3000375"/>
          <p14:tracePt t="97441" x="1036638" y="2990850"/>
          <p14:tracePt t="97451" x="993775" y="2974975"/>
          <p14:tracePt t="97457" x="968375" y="2965450"/>
          <p14:tracePt t="97467" x="942975" y="2949575"/>
          <p14:tracePt t="97473" x="935038" y="2940050"/>
          <p14:tracePt t="97483" x="917575" y="2932113"/>
          <p14:tracePt t="97489" x="909638" y="2914650"/>
          <p14:tracePt t="97509" x="892175" y="2863850"/>
          <p14:tracePt t="97520" x="884238" y="2846388"/>
          <p14:tracePt t="97521" x="874713" y="2813050"/>
          <p14:tracePt t="97534" x="874713" y="2778125"/>
          <p14:tracePt t="97537" x="874713" y="2736850"/>
          <p14:tracePt t="97551" x="874713" y="2693988"/>
          <p14:tracePt t="97555" x="874713" y="2660650"/>
          <p14:tracePt t="97561" x="874713" y="2625725"/>
          <p14:tracePt t="97571" x="874713" y="2582863"/>
          <p14:tracePt t="97583" x="874713" y="2566988"/>
          <p14:tracePt t="97587" x="874713" y="2541588"/>
          <p14:tracePt t="97600" x="866775" y="2524125"/>
          <p14:tracePt t="97603" x="841375" y="2498725"/>
          <p14:tracePt t="97611" x="823913" y="2498725"/>
          <p14:tracePt t="97619" x="798513" y="2489200"/>
          <p14:tracePt t="97627" x="781050" y="2489200"/>
          <p14:tracePt t="97635" x="765175" y="2489200"/>
          <p14:tracePt t="97643" x="755650" y="2516188"/>
          <p14:tracePt t="97651" x="755650" y="2557463"/>
          <p14:tracePt t="97661" x="755650" y="2600325"/>
          <p14:tracePt t="97671" x="755650" y="2651125"/>
          <p14:tracePt t="97869" x="755650" y="2643188"/>
          <p14:tracePt t="97889" x="755650" y="2633663"/>
          <p14:tracePt t="97897" x="755650" y="2600325"/>
          <p14:tracePt t="97905" x="765175" y="2582863"/>
          <p14:tracePt t="97916" x="773113" y="2566988"/>
          <p14:tracePt t="97921" x="773113" y="2557463"/>
          <p14:tracePt t="97934" x="773113" y="2549525"/>
          <p14:tracePt t="97937" x="773113" y="2532063"/>
          <p14:tracePt t="97950" x="773113" y="2516188"/>
          <p14:tracePt t="97953" x="773113" y="2498725"/>
          <p14:tracePt t="97967" x="773113" y="2489200"/>
          <p14:tracePt t="97978" x="773113" y="2481263"/>
          <p14:tracePt t="97985" x="773113" y="2473325"/>
          <p14:tracePt t="97993" x="773113" y="2463800"/>
          <p14:tracePt t="98009" x="773113" y="2455863"/>
          <p14:tracePt t="98017" x="773113" y="2447925"/>
          <p14:tracePt t="98025" x="773113" y="2438400"/>
          <p14:tracePt t="98043" x="773113" y="2430463"/>
          <p14:tracePt t="98836" x="773113" y="2455863"/>
          <p14:tracePt t="98843" x="773113" y="2481263"/>
          <p14:tracePt t="98851" x="773113" y="2506663"/>
          <p14:tracePt t="98859" x="773113" y="2524125"/>
          <p14:tracePt t="98867" x="773113" y="2557463"/>
          <p14:tracePt t="98875" x="773113" y="2617788"/>
          <p14:tracePt t="98884" x="773113" y="2668588"/>
          <p14:tracePt t="98891" x="773113" y="2736850"/>
          <p14:tracePt t="98900" x="773113" y="2770188"/>
          <p14:tracePt t="98909" x="773113" y="2820988"/>
          <p14:tracePt t="98917" x="790575" y="2871788"/>
          <p14:tracePt t="98927" x="790575" y="2940050"/>
          <p14:tracePt t="98935" x="808038" y="2990850"/>
          <p14:tracePt t="98943" x="808038" y="3008313"/>
          <p14:tracePt t="98951" x="823913" y="3067050"/>
          <p14:tracePt t="98959" x="849313" y="3144838"/>
          <p14:tracePt t="98969" x="874713" y="3203575"/>
          <p14:tracePt t="98977" x="892175" y="3238500"/>
          <p14:tracePt t="98985" x="925513" y="3297238"/>
          <p14:tracePt t="98993" x="960438" y="3365500"/>
          <p14:tracePt t="99001" x="977900" y="3398838"/>
          <p14:tracePt t="99009" x="993775" y="3424238"/>
          <p14:tracePt t="99017" x="1003300" y="3449638"/>
          <p14:tracePt t="99026" x="1011238" y="3467100"/>
          <p14:tracePt t="99033" x="1028700" y="3484563"/>
          <p14:tracePt t="99041" x="1028700" y="3492500"/>
          <p14:tracePt t="99051" x="1036638" y="3502025"/>
          <p14:tracePt t="99173" x="1036638" y="3509963"/>
          <p14:tracePt t="99182" x="1044575" y="3527425"/>
          <p14:tracePt t="99197" x="1044575" y="3543300"/>
          <p14:tracePt t="99205" x="1044575" y="3552825"/>
          <p14:tracePt t="99216" x="1044575" y="3560763"/>
          <p14:tracePt t="99223" x="1044575" y="3568700"/>
          <p14:tracePt t="99239" x="1036638" y="3568700"/>
          <p14:tracePt t="99250" x="1036638" y="3578225"/>
          <p14:tracePt t="99267" x="1019175" y="3594100"/>
          <p14:tracePt t="99271" x="993775" y="3594100"/>
          <p14:tracePt t="99283" x="968375" y="3603625"/>
          <p14:tracePt t="99287" x="925513" y="3611563"/>
          <p14:tracePt t="99301" x="884238" y="3611563"/>
          <p14:tracePt t="99303" x="781050" y="3619500"/>
          <p14:tracePt t="99311" x="696913" y="3619500"/>
          <p14:tracePt t="99319" x="560388" y="3619500"/>
          <p14:tracePt t="99327" x="458788" y="3629025"/>
          <p14:tracePt t="99335" x="357188" y="3629025"/>
          <p14:tracePt t="99343" x="271463" y="3646488"/>
          <p14:tracePt t="99351" x="203200" y="3654425"/>
          <p14:tracePt t="99359" x="101600" y="3679825"/>
          <p14:tracePt t="99367" x="0" y="3697288"/>
          <p14:tracePt t="99554" x="58738" y="4351338"/>
          <p14:tracePt t="99562" x="119063" y="4368800"/>
          <p14:tracePt t="99569" x="195263" y="4376738"/>
          <p14:tracePt t="99577" x="255588" y="4384675"/>
          <p14:tracePt t="99585" x="382588" y="4402138"/>
          <p14:tracePt t="99593" x="433388" y="4410075"/>
          <p14:tracePt t="99601" x="552450" y="4410075"/>
          <p14:tracePt t="99609" x="654050" y="4410075"/>
          <p14:tracePt t="99617" x="714375" y="4410075"/>
          <p14:tracePt t="99626" x="781050" y="4410075"/>
          <p14:tracePt t="99633" x="917575" y="4384675"/>
          <p14:tracePt t="99641" x="1028700" y="4359275"/>
          <p14:tracePt t="99652" x="1147763" y="4333875"/>
          <p14:tracePt t="99667" x="1189038" y="4325938"/>
          <p14:tracePt t="99669" x="1266825" y="4316413"/>
          <p14:tracePt t="99677" x="1308100" y="4316413"/>
          <p14:tracePt t="99685" x="1350963" y="4308475"/>
          <p14:tracePt t="99693" x="1385888" y="4300538"/>
          <p14:tracePt t="99701" x="1393825" y="4300538"/>
          <p14:tracePt t="99709" x="1401763" y="4300538"/>
          <p14:tracePt t="99745" x="1401763" y="4291013"/>
          <p14:tracePt t="99769" x="1401763" y="4275138"/>
          <p14:tracePt t="99777" x="1401763" y="4265613"/>
          <p14:tracePt t="99785" x="1401763" y="4249738"/>
          <p14:tracePt t="99796" x="1401763" y="4214813"/>
          <p14:tracePt t="99802" x="1401763" y="4189413"/>
          <p14:tracePt t="99812" x="1401763" y="4181475"/>
          <p14:tracePt t="99819" x="1411288" y="4156075"/>
          <p14:tracePt t="99827" x="1411288" y="4130675"/>
          <p14:tracePt t="99835" x="1411288" y="4113213"/>
          <p14:tracePt t="99843" x="1411288" y="4095750"/>
          <p14:tracePt t="99852" x="1419225" y="4070350"/>
          <p14:tracePt t="99859" x="1419225" y="4052888"/>
          <p14:tracePt t="99867" x="1419225" y="4019550"/>
          <p14:tracePt t="99875" x="1419225" y="3994150"/>
          <p14:tracePt t="99884" x="1419225" y="3986213"/>
          <p14:tracePt t="99891" x="1419225" y="3960813"/>
          <p14:tracePt t="99900" x="1419225" y="3935413"/>
          <p14:tracePt t="99907" x="1419225" y="3917950"/>
          <p14:tracePt t="99916" x="1419225" y="3900488"/>
          <p14:tracePt t="99923" x="1419225" y="3883025"/>
          <p14:tracePt t="99934" x="1419225" y="3867150"/>
          <p14:tracePt t="99939" x="1419225" y="3857625"/>
          <p14:tracePt t="99950" x="1411288" y="3841750"/>
          <p14:tracePt t="99955" x="1411288" y="3832225"/>
          <p14:tracePt t="99968" x="1401763" y="3816350"/>
          <p14:tracePt t="99971" x="1393825" y="3798888"/>
          <p14:tracePt t="99984" x="1385888" y="3790950"/>
          <p14:tracePt t="99987" x="1376363" y="3773488"/>
          <p14:tracePt t="100000" x="1368425" y="3756025"/>
          <p14:tracePt t="100003" x="1360488" y="3738563"/>
          <p14:tracePt t="100011" x="1343025" y="3722688"/>
          <p14:tracePt t="100019" x="1317625" y="3697288"/>
          <p14:tracePt t="100027" x="1282700" y="3671888"/>
          <p14:tracePt t="100035" x="1257300" y="3646488"/>
          <p14:tracePt t="100043" x="1223963" y="3629025"/>
          <p14:tracePt t="100051" x="1173163" y="3603625"/>
          <p14:tracePt t="100059" x="1138238" y="3586163"/>
          <p14:tracePt t="100069" x="1087438" y="3568700"/>
          <p14:tracePt t="100075" x="1028700" y="3560763"/>
          <p14:tracePt t="100086" x="993775" y="3552825"/>
          <p14:tracePt t="100091" x="925513" y="3552825"/>
          <p14:tracePt t="100101" x="849313" y="3543300"/>
          <p14:tracePt t="100107" x="781050" y="3543300"/>
          <p14:tracePt t="100117" x="722313" y="3543300"/>
          <p14:tracePt t="100125" x="679450" y="3543300"/>
          <p14:tracePt t="100134" x="663575" y="3543300"/>
          <p14:tracePt t="100141" x="636588" y="3543300"/>
          <p14:tracePt t="100150" x="620713" y="3543300"/>
          <p14:tracePt t="100157" x="603250" y="3543300"/>
          <p14:tracePt t="100168" x="585788" y="3543300"/>
          <p14:tracePt t="100173" x="585788" y="3552825"/>
          <p14:tracePt t="100184" x="577850" y="3552825"/>
          <p14:tracePt t="100189" x="560388" y="3568700"/>
          <p14:tracePt t="100200" x="552450" y="3578225"/>
          <p14:tracePt t="100205" x="534988" y="3603625"/>
          <p14:tracePt t="100217" x="509588" y="3629025"/>
          <p14:tracePt t="100221" x="484188" y="3654425"/>
          <p14:tracePt t="100234" x="466725" y="3679825"/>
          <p14:tracePt t="100237" x="441325" y="3697288"/>
          <p14:tracePt t="100250" x="415925" y="3722688"/>
          <p14:tracePt t="100253" x="407988" y="3730625"/>
          <p14:tracePt t="100267" x="400050" y="3738563"/>
          <p14:tracePt t="100269" x="400050" y="3748088"/>
          <p14:tracePt t="100277" x="390525" y="3756025"/>
          <p14:tracePt t="100285" x="382588" y="3756025"/>
          <p14:tracePt t="100293" x="374650" y="3773488"/>
          <p14:tracePt t="100301" x="374650" y="3781425"/>
          <p14:tracePt t="100309" x="374650" y="3790950"/>
          <p14:tracePt t="100317" x="374650" y="3806825"/>
          <p14:tracePt t="100325" x="365125" y="3824288"/>
          <p14:tracePt t="100334" x="357188" y="3832225"/>
          <p14:tracePt t="100341" x="347663" y="3841750"/>
          <p14:tracePt t="100352" x="347663" y="3849688"/>
          <p14:tracePt t="100359" x="339725" y="3875088"/>
          <p14:tracePt t="100367" x="339725" y="3883025"/>
          <p14:tracePt t="100373" x="339725" y="3892550"/>
          <p14:tracePt t="100384" x="331788" y="3900488"/>
          <p14:tracePt t="100391" x="331788" y="3908425"/>
          <p14:tracePt t="100400" x="331788" y="3917950"/>
          <p14:tracePt t="100407" x="322263" y="3925888"/>
          <p14:tracePt t="100416" x="322263" y="3935413"/>
          <p14:tracePt t="100434" x="322263" y="3943350"/>
          <p14:tracePt t="100439" x="322263" y="3968750"/>
          <p14:tracePt t="100455" x="322263" y="3986213"/>
          <p14:tracePt t="100467" x="322263" y="3994150"/>
          <p14:tracePt t="100471" x="322263" y="4002088"/>
          <p14:tracePt t="100484" x="322263" y="4011613"/>
          <p14:tracePt t="100501" x="322263" y="4027488"/>
          <p14:tracePt t="100503" x="331788" y="4037013"/>
          <p14:tracePt t="100511" x="331788" y="4044950"/>
          <p14:tracePt t="100519" x="339725" y="4070350"/>
          <p14:tracePt t="100527" x="357188" y="4113213"/>
          <p14:tracePt t="100535" x="374650" y="4171950"/>
          <p14:tracePt t="100543" x="374650" y="4214813"/>
          <p14:tracePt t="100551" x="374650" y="4249738"/>
          <p14:tracePt t="100559" x="374650" y="4291013"/>
          <p14:tracePt t="100567" x="374650" y="4325938"/>
          <p14:tracePt t="100714" x="374650" y="4316413"/>
          <p14:tracePt t="100731" x="357188" y="4224338"/>
          <p14:tracePt t="100738" x="357188" y="4197350"/>
          <p14:tracePt t="100750" x="357188" y="4181475"/>
          <p14:tracePt t="100767" x="357188" y="4171950"/>
          <p14:tracePt t="100769" x="365125" y="4171950"/>
          <p14:tracePt t="100777" x="374650" y="4171950"/>
          <p14:tracePt t="100793" x="382588" y="4171950"/>
          <p14:tracePt t="100801" x="400050" y="4164013"/>
          <p14:tracePt t="100833" x="407988" y="4164013"/>
          <p14:tracePt t="100850" x="415925" y="4164013"/>
          <p14:tracePt t="100857" x="425450" y="4164013"/>
          <p14:tracePt t="105417" x="407988" y="4164013"/>
          <p14:tracePt t="105425" x="390525" y="4164013"/>
          <p14:tracePt t="105433" x="365125" y="4164013"/>
          <p14:tracePt t="105441" x="331788" y="4164013"/>
          <p14:tracePt t="105451" x="280988" y="4164013"/>
          <p14:tracePt t="105460" x="203200" y="4164013"/>
          <p14:tracePt t="105467" x="111125" y="4156075"/>
          <p14:tracePt t="105687" x="144463" y="4130675"/>
          <p14:tracePt t="105693" x="314325" y="4130675"/>
          <p14:tracePt t="105703" x="466725" y="4130675"/>
          <p14:tracePt t="105717" x="722313" y="4130675"/>
          <p14:tracePt t="105719" x="866775" y="4130675"/>
          <p14:tracePt t="105727" x="1003300" y="4130675"/>
          <p14:tracePt t="105738" x="1173163" y="4130675"/>
          <p14:tracePt t="105750" x="1436688" y="4130675"/>
          <p14:tracePt t="105753" x="1581150" y="4146550"/>
          <p14:tracePt t="105766" x="1733550" y="4146550"/>
          <p14:tracePt t="105769" x="1860550" y="4156075"/>
          <p14:tracePt t="105777" x="1963738" y="4164013"/>
          <p14:tracePt t="105785" x="2098675" y="4181475"/>
          <p14:tracePt t="105793" x="2217738" y="4189413"/>
          <p14:tracePt t="105801" x="2293938" y="4197350"/>
          <p14:tracePt t="105809" x="2362200" y="4214813"/>
          <p14:tracePt t="105817" x="2506663" y="4224338"/>
          <p14:tracePt t="105825" x="2617788" y="4232275"/>
          <p14:tracePt t="105834" x="2719388" y="4249738"/>
          <p14:tracePt t="105841" x="2805113" y="4265613"/>
          <p14:tracePt t="105850" x="2932113" y="4283075"/>
          <p14:tracePt t="105857" x="2990850" y="4291013"/>
          <p14:tracePt t="105867" x="3119438" y="4300538"/>
          <p14:tracePt t="105873" x="3254375" y="4325938"/>
          <p14:tracePt t="105884" x="3365500" y="4333875"/>
          <p14:tracePt t="105889" x="3517900" y="4351338"/>
          <p14:tracePt t="105901" x="3679825" y="4359275"/>
          <p14:tracePt t="105905" x="3816350" y="4359275"/>
          <p14:tracePt t="105917" x="3960813" y="4368800"/>
          <p14:tracePt t="105922" x="4095750" y="4368800"/>
          <p14:tracePt t="105934" x="4224338" y="4368800"/>
          <p14:tracePt t="105938" x="4368800" y="4368800"/>
          <p14:tracePt t="105950" x="4495800" y="4368800"/>
          <p14:tracePt t="105953" x="4630738" y="4368800"/>
          <p14:tracePt t="105967" x="4759325" y="4368800"/>
          <p14:tracePt t="105969" x="4827588" y="4368800"/>
          <p14:tracePt t="105977" x="4954588" y="4368800"/>
          <p14:tracePt t="105987" x="5056188" y="4368800"/>
          <p14:tracePt t="105993" x="5183188" y="4368800"/>
          <p14:tracePt t="106003" x="5294313" y="4368800"/>
          <p14:tracePt t="106010" x="5380038" y="4368800"/>
          <p14:tracePt t="106019" x="5456238" y="4368800"/>
          <p14:tracePt t="106027" x="5549900" y="4368800"/>
          <p14:tracePt t="106042" x="5634038" y="4368800"/>
          <p14:tracePt t="106043" x="5710238" y="4368800"/>
          <p14:tracePt t="106055" x="5753100" y="4368800"/>
          <p14:tracePt t="106060" x="5821363" y="4368800"/>
          <p14:tracePt t="106067" x="5897563" y="4368800"/>
          <p14:tracePt t="106076" x="5965825" y="4368800"/>
          <p14:tracePt t="106084" x="6024563" y="4368800"/>
          <p14:tracePt t="106092" x="6092825" y="4368800"/>
          <p14:tracePt t="106101" x="6194425" y="4368800"/>
          <p14:tracePt t="106107" x="6280150" y="4368800"/>
          <p14:tracePt t="106117" x="6356350" y="4368800"/>
          <p14:tracePt t="106123" x="6442075" y="4368800"/>
          <p14:tracePt t="106134" x="6526213" y="4368800"/>
          <p14:tracePt t="106139" x="6611938" y="4368800"/>
          <p14:tracePt t="106150" x="6696075" y="4368800"/>
          <p14:tracePt t="106155" x="6807200" y="4368800"/>
          <p14:tracePt t="106167" x="6891338" y="4368800"/>
          <p14:tracePt t="106171" x="6959600" y="4368800"/>
          <p14:tracePt t="106184" x="7078663" y="4368800"/>
          <p14:tracePt t="106187" x="7164388" y="4368800"/>
          <p14:tracePt t="106200" x="7248525" y="4368800"/>
          <p14:tracePt t="106203" x="7342188" y="4368800"/>
          <p14:tracePt t="106217" x="7418388" y="4368800"/>
          <p14:tracePt t="106219" x="7486650" y="4368800"/>
          <p14:tracePt t="106227" x="7546975" y="4368800"/>
          <p14:tracePt t="106235" x="7613650" y="4368800"/>
          <p14:tracePt t="106243" x="7673975" y="4368800"/>
          <p14:tracePt t="106251" x="7793038" y="4368800"/>
          <p14:tracePt t="106260" x="7877175" y="4368800"/>
          <p14:tracePt t="106269" x="7920038" y="4368800"/>
          <p14:tracePt t="106275" x="8005763" y="4368800"/>
          <p14:tracePt t="106284" x="8150225" y="4384675"/>
          <p14:tracePt t="106293" x="8234363" y="4384675"/>
          <p14:tracePt t="106301" x="8285163" y="4384675"/>
          <p14:tracePt t="106309" x="8413750" y="4384675"/>
          <p14:tracePt t="106317" x="8489950" y="4384675"/>
          <p14:tracePt t="106325" x="8558213" y="4384675"/>
          <p14:tracePt t="106334" x="8659813" y="4384675"/>
          <p14:tracePt t="106341" x="8728075" y="4384675"/>
          <p14:tracePt t="106350" x="8804275" y="4384675"/>
          <p14:tracePt t="106357" x="8847138" y="4384675"/>
          <p14:tracePt t="106367" x="8897938" y="4384675"/>
          <p14:tracePt t="106373" x="8956675" y="4384675"/>
          <p14:tracePt t="106384" x="9032875" y="4384675"/>
          <p14:tracePt t="106389" x="9085263" y="4384675"/>
          <p14:tracePt t="106654" x="8880475" y="3892550"/>
          <p14:tracePt t="106660" x="8796338" y="3892550"/>
          <p14:tracePt t="106668" x="8677275" y="3875088"/>
          <p14:tracePt t="106671" x="8523288" y="3849688"/>
          <p14:tracePt t="106684" x="8396288" y="3841750"/>
          <p14:tracePt t="106687" x="8269288" y="3832225"/>
          <p14:tracePt t="106701" x="8191500" y="3832225"/>
          <p14:tracePt t="106703" x="8047038" y="3806825"/>
          <p14:tracePt t="106717" x="7920038" y="3798888"/>
          <p14:tracePt t="106719" x="7783513" y="3798888"/>
          <p14:tracePt t="106727" x="7666038" y="3773488"/>
          <p14:tracePt t="106735" x="7580313" y="3773488"/>
          <p14:tracePt t="106743" x="7478713" y="3763963"/>
          <p14:tracePt t="106751" x="7392988" y="3748088"/>
          <p14:tracePt t="106759" x="7324725" y="3738563"/>
          <p14:tracePt t="106767" x="7223125" y="3730625"/>
          <p14:tracePt t="106775" x="7180263" y="3730625"/>
          <p14:tracePt t="106784" x="7104063" y="3730625"/>
          <p14:tracePt t="106791" x="7061200" y="3730625"/>
          <p14:tracePt t="106801" x="7027863" y="3730625"/>
          <p14:tracePt t="106808" x="6985000" y="3722688"/>
          <p14:tracePt t="106817" x="6926263" y="3722688"/>
          <p14:tracePt t="106823" x="6883400" y="3722688"/>
          <p14:tracePt t="106834" x="6858000" y="3722688"/>
          <p14:tracePt t="106840" x="6832600" y="3722688"/>
          <p14:tracePt t="106864" x="6713538" y="3730625"/>
          <p14:tracePt t="106873" x="6688138" y="3730625"/>
          <p14:tracePt t="106884" x="6645275" y="3738563"/>
          <p14:tracePt t="106889" x="6611938" y="3748088"/>
          <p14:tracePt t="106901" x="6577013" y="3756025"/>
          <p14:tracePt t="106905" x="6518275" y="3763963"/>
          <p14:tracePt t="106917" x="6492875" y="3773488"/>
          <p14:tracePt t="106921" x="6457950" y="3790950"/>
          <p14:tracePt t="106934" x="6450013" y="3798888"/>
          <p14:tracePt t="106937" x="6424613" y="3806825"/>
          <p14:tracePt t="106951" x="6416675" y="3806825"/>
          <p14:tracePt t="106953" x="6407150" y="3816350"/>
          <p14:tracePt t="106961" x="6407150" y="3824288"/>
          <p14:tracePt t="106969" x="6399213" y="3832225"/>
          <p14:tracePt t="106985" x="6399213" y="3841750"/>
          <p14:tracePt t="106993" x="6399213" y="3849688"/>
          <p14:tracePt t="107001" x="6399213" y="3857625"/>
          <p14:tracePt t="107009" x="6399213" y="3883025"/>
          <p14:tracePt t="107017" x="6399213" y="3892550"/>
          <p14:tracePt t="107025" x="6399213" y="3908425"/>
          <p14:tracePt t="107034" x="6407150" y="3943350"/>
          <p14:tracePt t="107041" x="6424613" y="3960813"/>
          <p14:tracePt t="107050" x="6432550" y="3968750"/>
          <p14:tracePt t="107057" x="6457950" y="3986213"/>
          <p14:tracePt t="107067" x="6492875" y="4002088"/>
          <p14:tracePt t="107073" x="6518275" y="4019550"/>
          <p14:tracePt t="107084" x="6611938" y="4052888"/>
          <p14:tracePt t="107089" x="6680200" y="4070350"/>
          <p14:tracePt t="107116" x="6934200" y="4113213"/>
          <p14:tracePt t="107128" x="7035800" y="4138613"/>
          <p14:tracePt t="107129" x="7121525" y="4146550"/>
          <p14:tracePt t="107140" x="7205663" y="4156075"/>
          <p14:tracePt t="107151" x="7308850" y="4181475"/>
          <p14:tracePt t="107155" x="7367588" y="4189413"/>
          <p14:tracePt t="107167" x="7402513" y="4197350"/>
          <p14:tracePt t="107171" x="7461250" y="4206875"/>
          <p14:tracePt t="107184" x="7546975" y="4232275"/>
          <p14:tracePt t="107187" x="7597775" y="4240213"/>
          <p14:tracePt t="107201" x="7605713" y="4249738"/>
          <p14:tracePt t="107203" x="7631113" y="4257675"/>
          <p14:tracePt t="107217" x="7656513" y="4265613"/>
          <p14:tracePt t="107219" x="7681913" y="4275138"/>
          <p14:tracePt t="107227" x="7691438" y="4275138"/>
          <p14:tracePt t="107236" x="7699375" y="4275138"/>
          <p14:tracePt t="107243" x="7707313" y="4275138"/>
          <p14:tracePt t="107251" x="7707313" y="4283075"/>
          <p14:tracePt t="107259" x="7716838" y="4291013"/>
          <p14:tracePt t="107267" x="7724775" y="4291013"/>
          <p14:tracePt t="107381" x="7724775" y="4300538"/>
          <p14:tracePt t="107389" x="7716838" y="4316413"/>
          <p14:tracePt t="107395" x="7648575" y="4394200"/>
          <p14:tracePt t="107403" x="7605713" y="4460875"/>
          <p14:tracePt t="107417" x="7504113" y="4579938"/>
          <p14:tracePt t="107419" x="7410450" y="4673600"/>
          <p14:tracePt t="107434" x="7342188" y="4733925"/>
          <p14:tracePt t="107547" x="7324725" y="4683125"/>
          <p14:tracePt t="107554" x="7316788" y="4605338"/>
          <p14:tracePt t="107562" x="7308850" y="4554538"/>
          <p14:tracePt t="107569" x="7283450" y="4495800"/>
          <p14:tracePt t="107578" x="7283450" y="4452938"/>
          <p14:tracePt t="107585" x="7283450" y="4419600"/>
          <p14:tracePt t="107593" x="7283450" y="4410075"/>
          <p14:tracePt t="107617" x="7283450" y="4402138"/>
          <p14:tracePt t="107625" x="7283450" y="4394200"/>
          <p14:tracePt t="107641" x="7273925" y="4376738"/>
          <p14:tracePt t="107651" x="7265988" y="4376738"/>
          <p14:tracePt t="107657" x="7258050" y="4376738"/>
          <p14:tracePt t="107667" x="7240588" y="4376738"/>
          <p14:tracePt t="107673" x="7205663" y="4376738"/>
          <p14:tracePt t="107691" x="7180263" y="4376738"/>
          <p14:tracePt t="107701" x="7164388" y="4376738"/>
          <p14:tracePt t="107708" x="7138988" y="4376738"/>
          <p14:tracePt t="107717" x="7113588" y="4376738"/>
          <p14:tracePt t="107724" x="7078663" y="4376738"/>
          <p14:tracePt t="107734" x="7061200" y="4376738"/>
          <p14:tracePt t="107740" x="7019925" y="4376738"/>
          <p14:tracePt t="107751" x="6994525" y="4376738"/>
          <p14:tracePt t="107755" x="6951663" y="4376738"/>
          <p14:tracePt t="107767" x="6926263" y="4376738"/>
          <p14:tracePt t="107771" x="6908800" y="4376738"/>
          <p14:tracePt t="107784" x="6883400" y="4376738"/>
          <p14:tracePt t="107787" x="6858000" y="4376738"/>
          <p14:tracePt t="107801" x="6850063" y="4368800"/>
          <p14:tracePt t="107803" x="6832600" y="4368800"/>
          <p14:tracePt t="107817" x="6807200" y="4368800"/>
          <p14:tracePt t="107819" x="6781800" y="4368800"/>
          <p14:tracePt t="107827" x="6738938" y="4368800"/>
          <p14:tracePt t="107835" x="6696075" y="4368800"/>
          <p14:tracePt t="107843" x="6637338" y="4368800"/>
          <p14:tracePt t="107851" x="6577013" y="4368800"/>
          <p14:tracePt t="107859" x="6535738" y="4368800"/>
          <p14:tracePt t="107869" x="6492875" y="4368800"/>
          <p14:tracePt t="107875" x="6450013" y="4368800"/>
          <p14:tracePt t="107884" x="6416675" y="4368800"/>
          <p14:tracePt t="107891" x="6391275" y="4368800"/>
          <p14:tracePt t="107901" x="6373813" y="4368800"/>
          <p14:tracePt t="107908" x="6356350" y="4368800"/>
          <p14:tracePt t="107917" x="6338888" y="4368800"/>
          <p14:tracePt t="107934" x="6330950" y="4368800"/>
          <p14:tracePt t="107940" x="6323013" y="4368800"/>
          <p14:tracePt t="107951" x="6313488" y="4368800"/>
          <p14:tracePt t="107955" x="6305550" y="4368800"/>
          <p14:tracePt t="107967" x="6297613" y="4368800"/>
          <p14:tracePt t="107971" x="6288088" y="4368800"/>
          <p14:tracePt t="107984" x="6262688" y="4359275"/>
          <p14:tracePt t="107987" x="6246813" y="4351338"/>
          <p14:tracePt t="108001" x="6229350" y="4341813"/>
          <p14:tracePt t="108005" x="6203950" y="4341813"/>
          <p14:tracePt t="108017" x="6178550" y="4333875"/>
          <p14:tracePt t="108021" x="6153150" y="4325938"/>
          <p14:tracePt t="108034" x="6127750" y="4316413"/>
          <p14:tracePt t="108037" x="6084888" y="4300538"/>
          <p14:tracePt t="108051" x="6042025" y="4300538"/>
          <p14:tracePt t="108053" x="6024563" y="4291013"/>
          <p14:tracePt t="108067" x="5991225" y="4283075"/>
          <p14:tracePt t="108069" x="5940425" y="4275138"/>
          <p14:tracePt t="108077" x="5880100" y="4265613"/>
          <p14:tracePt t="108085" x="5846763" y="4257675"/>
          <p14:tracePt t="108103" x="5803900" y="4249738"/>
          <p14:tracePt t="108109" x="5788025" y="4249738"/>
          <p14:tracePt t="108117" x="5778500" y="4240213"/>
          <p14:tracePt t="108125" x="5770563" y="4240213"/>
          <p14:tracePt t="108134" x="5753100" y="4240213"/>
          <p14:tracePt t="108151" x="5735638" y="4232275"/>
          <p14:tracePt t="108159" x="5727700" y="4232275"/>
          <p14:tracePt t="108167" x="5710238" y="4232275"/>
          <p14:tracePt t="108173" x="5676900" y="4232275"/>
          <p14:tracePt t="108184" x="5641975" y="4232275"/>
          <p14:tracePt t="108189" x="5591175" y="4232275"/>
          <p14:tracePt t="108201" x="5549900" y="4232275"/>
          <p14:tracePt t="108205" x="5405438" y="4232275"/>
          <p14:tracePt t="108217" x="5268913" y="4240213"/>
          <p14:tracePt t="108221" x="5192713" y="4240213"/>
          <p14:tracePt t="108234" x="5056188" y="4249738"/>
          <p14:tracePt t="108237" x="4911725" y="4249738"/>
          <p14:tracePt t="108251" x="4784725" y="4249738"/>
          <p14:tracePt t="108253" x="4648200" y="4249738"/>
          <p14:tracePt t="108267" x="4572000" y="4249738"/>
          <p14:tracePt t="108271" x="4445000" y="4249738"/>
          <p14:tracePt t="108277" x="4351338" y="4249738"/>
          <p14:tracePt t="108287" x="4291013" y="4249738"/>
          <p14:tracePt t="108301" x="4206875" y="4249738"/>
          <p14:tracePt t="108303" x="4130675" y="4240213"/>
          <p14:tracePt t="108317" x="4095750" y="4240213"/>
          <p14:tracePt t="108319" x="4037013" y="4214813"/>
          <p14:tracePt t="108327" x="4002088" y="4214813"/>
          <p14:tracePt t="108335" x="3976688" y="4214813"/>
          <p14:tracePt t="108343" x="3960813" y="4214813"/>
          <p14:tracePt t="108351" x="3960813" y="4206875"/>
          <p14:tracePt t="108359" x="3951288" y="4206875"/>
          <p14:tracePt t="108367" x="3943350" y="4206875"/>
          <p14:tracePt t="108415" x="3925888" y="4206875"/>
          <p14:tracePt t="108424" x="3917950" y="4206875"/>
          <p14:tracePt t="108431" x="3908425" y="4197350"/>
          <p14:tracePt t="108440" x="3883025" y="4197350"/>
          <p14:tracePt t="108451" x="3867150" y="4189413"/>
          <p14:tracePt t="108457" x="3849688" y="4189413"/>
          <p14:tracePt t="108468" x="3824288" y="4189413"/>
          <p14:tracePt t="108471" x="3816350" y="4189413"/>
          <p14:tracePt t="108484" x="3790950" y="4181475"/>
          <p14:tracePt t="108487" x="3763963" y="4181475"/>
          <p14:tracePt t="108501" x="3738563" y="4181475"/>
          <p14:tracePt t="108503" x="3730625" y="4181475"/>
          <p14:tracePt t="108511" x="3705225" y="4171950"/>
          <p14:tracePt t="108519" x="3679825" y="4171950"/>
          <p14:tracePt t="108534" x="3662363" y="4164013"/>
          <p14:tracePt t="108535" x="3636963" y="4164013"/>
          <p14:tracePt t="108551" x="3619500" y="4164013"/>
          <p14:tracePt t="108553" x="3594100" y="4164013"/>
          <p14:tracePt t="108568" x="3560763" y="4156075"/>
          <p14:tracePt t="108569" x="3535363" y="4156075"/>
          <p14:tracePt t="108578" x="3502025" y="4156075"/>
          <p14:tracePt t="108585" x="3459163" y="4146550"/>
          <p14:tracePt t="108593" x="3441700" y="4146550"/>
          <p14:tracePt t="108601" x="3408363" y="4146550"/>
          <p14:tracePt t="108609" x="3382963" y="4138613"/>
          <p14:tracePt t="108617" x="3365500" y="4138613"/>
          <p14:tracePt t="108625" x="3355975" y="4138613"/>
          <p14:tracePt t="108645" x="3348038" y="4138613"/>
          <p14:tracePt t="108657" x="3340100" y="4138613"/>
          <p14:tracePt t="108715" x="3348038" y="4138613"/>
          <p14:tracePt t="108722" x="3365500" y="4138613"/>
          <p14:tracePt t="108730" x="3398838" y="4156075"/>
          <p14:tracePt t="108737" x="3416300" y="4171950"/>
          <p14:tracePt t="108751" x="3449638" y="4189413"/>
          <p14:tracePt t="108753" x="3502025" y="4206875"/>
          <p14:tracePt t="108767" x="3578225" y="4232275"/>
          <p14:tracePt t="108771" x="3679825" y="4257675"/>
          <p14:tracePt t="108777" x="3748088" y="4265613"/>
          <p14:tracePt t="108785" x="3824288" y="4275138"/>
          <p14:tracePt t="108793" x="3935413" y="4283075"/>
          <p14:tracePt t="108801" x="4070350" y="4300538"/>
          <p14:tracePt t="108809" x="4138613" y="4308475"/>
          <p14:tracePt t="108817" x="4224338" y="4308475"/>
          <p14:tracePt t="108827" x="4325938" y="4316413"/>
          <p14:tracePt t="108834" x="4410075" y="4316413"/>
          <p14:tracePt t="108843" x="4470400" y="4316413"/>
          <p14:tracePt t="108851" x="4554538" y="4316413"/>
          <p14:tracePt t="108859" x="4614863" y="4316413"/>
          <p14:tracePt t="108869" x="4657725" y="4316413"/>
          <p14:tracePt t="108875" x="4741863" y="4316413"/>
          <p14:tracePt t="108885" x="4802188" y="4316413"/>
          <p14:tracePt t="108891" x="4843463" y="4316413"/>
          <p14:tracePt t="108901" x="4878388" y="4316413"/>
          <p14:tracePt t="108907" x="4894263" y="4316413"/>
          <p14:tracePt t="108917" x="4919663" y="4316413"/>
          <p14:tracePt t="108923" x="4946650" y="4308475"/>
          <p14:tracePt t="108934" x="4954588" y="4300538"/>
          <p14:tracePt t="108940" x="4972050" y="4300538"/>
          <p14:tracePt t="108951" x="4979988" y="4300538"/>
          <p14:tracePt t="108955" x="4987925" y="4291013"/>
          <p14:tracePt t="108968" x="4997450" y="4275138"/>
          <p14:tracePt t="108971" x="5013325" y="4257675"/>
          <p14:tracePt t="108984" x="5022850" y="4240213"/>
          <p14:tracePt t="108987" x="5030788" y="4224338"/>
          <p14:tracePt t="109001" x="5038725" y="4197350"/>
          <p14:tracePt t="109003" x="5038725" y="4171950"/>
          <p14:tracePt t="109011" x="5038725" y="4164013"/>
          <p14:tracePt t="109019" x="5038725" y="4138613"/>
          <p14:tracePt t="109034" x="5038725" y="4105275"/>
          <p14:tracePt t="109035" x="5038725" y="4079875"/>
          <p14:tracePt t="109043" x="5030788" y="4044950"/>
          <p14:tracePt t="109051" x="5022850" y="4011613"/>
          <p14:tracePt t="109059" x="4987925" y="3976688"/>
          <p14:tracePt t="109067" x="4972050" y="3935413"/>
          <p14:tracePt t="109075" x="4954588" y="3917950"/>
          <p14:tracePt t="109085" x="4911725" y="3875088"/>
          <p14:tracePt t="109093" x="4878388" y="3849688"/>
          <p14:tracePt t="109103" x="4835525" y="3816350"/>
          <p14:tracePt t="109109" x="4784725" y="3790950"/>
          <p14:tracePt t="109118" x="4699000" y="3756025"/>
          <p14:tracePt t="109125" x="4622800" y="3738563"/>
          <p14:tracePt t="109134" x="4546600" y="3713163"/>
          <p14:tracePt t="109141" x="4521200" y="3705225"/>
          <p14:tracePt t="109151" x="4445000" y="3687763"/>
          <p14:tracePt t="109157" x="4359275" y="3671888"/>
          <p14:tracePt t="109167" x="4265613" y="3662363"/>
          <p14:tracePt t="109173" x="4197350" y="3662363"/>
          <p14:tracePt t="109184" x="4121150" y="3654425"/>
          <p14:tracePt t="109189" x="4052888" y="3654425"/>
          <p14:tracePt t="109201" x="4011613" y="3654425"/>
          <p14:tracePt t="109205" x="3968750" y="3654425"/>
          <p14:tracePt t="109217" x="3935413" y="3654425"/>
          <p14:tracePt t="109221" x="3892550" y="3654425"/>
          <p14:tracePt t="109234" x="3816350" y="3654425"/>
          <p14:tracePt t="109237" x="3748088" y="3662363"/>
          <p14:tracePt t="109251" x="3697288" y="3671888"/>
          <p14:tracePt t="109253" x="3662363" y="3679825"/>
          <p14:tracePt t="109268" x="3619500" y="3705225"/>
          <p14:tracePt t="109269" x="3568700" y="3722688"/>
          <p14:tracePt t="109277" x="3517900" y="3738563"/>
          <p14:tracePt t="109287" x="3492500" y="3748088"/>
          <p14:tracePt t="109293" x="3449638" y="3773488"/>
          <p14:tracePt t="109301" x="3408363" y="3798888"/>
          <p14:tracePt t="109309" x="3382963" y="3816350"/>
          <p14:tracePt t="109318" x="3355975" y="3832225"/>
          <p14:tracePt t="109325" x="3330575" y="3857625"/>
          <p14:tracePt t="109334" x="3314700" y="3875088"/>
          <p14:tracePt t="109343" x="3305175" y="3892550"/>
          <p14:tracePt t="109351" x="3305175" y="3900488"/>
          <p14:tracePt t="109357" x="3305175" y="3917950"/>
          <p14:tracePt t="109367" x="3297238" y="3943350"/>
          <p14:tracePt t="109375" x="3297238" y="3951288"/>
          <p14:tracePt t="109384" x="3297238" y="3976688"/>
          <p14:tracePt t="109391" x="3297238" y="4002088"/>
          <p14:tracePt t="109401" x="3297238" y="4027488"/>
          <p14:tracePt t="109408" x="3330575" y="4070350"/>
          <p14:tracePt t="109417" x="3348038" y="4095750"/>
          <p14:tracePt t="109423" x="3390900" y="4138613"/>
          <p14:tracePt t="109434" x="3424238" y="4171950"/>
          <p14:tracePt t="109440" x="3475038" y="4197350"/>
          <p14:tracePt t="109451" x="3543300" y="4240213"/>
          <p14:tracePt t="109455" x="3603625" y="4275138"/>
          <p14:tracePt t="109468" x="3705225" y="4316413"/>
          <p14:tracePt t="109471" x="3798888" y="4341813"/>
          <p14:tracePt t="109484" x="3875088" y="4376738"/>
          <p14:tracePt t="109487" x="3960813" y="4394200"/>
          <p14:tracePt t="109501" x="4019550" y="4402138"/>
          <p14:tracePt t="109503" x="4138613" y="4427538"/>
          <p14:tracePt t="109517" x="4164013" y="4435475"/>
          <p14:tracePt t="109519" x="4265613" y="4445000"/>
          <p14:tracePt t="109527" x="4300538" y="4452938"/>
          <p14:tracePt t="109535" x="4341813" y="4452938"/>
          <p14:tracePt t="109543" x="4394200" y="4460875"/>
          <p14:tracePt t="109551" x="4419600" y="4460875"/>
          <p14:tracePt t="109559" x="4452938" y="4470400"/>
          <p14:tracePt t="109567" x="4478338" y="4470400"/>
          <p14:tracePt t="109575" x="4495800" y="4470400"/>
          <p14:tracePt t="109584" x="4521200" y="4470400"/>
          <p14:tracePt t="109591" x="4546600" y="4470400"/>
          <p14:tracePt t="109601" x="4572000" y="4470400"/>
          <p14:tracePt t="109608" x="4579938" y="4470400"/>
          <p14:tracePt t="109617" x="4605338" y="4470400"/>
          <p14:tracePt t="109624" x="4614863" y="4470400"/>
          <p14:tracePt t="109634" x="4622800" y="4470400"/>
          <p14:tracePt t="109651" x="4630738" y="4470400"/>
          <p14:tracePt t="111978" x="4630738" y="4478338"/>
          <p14:tracePt t="111992" x="4648200" y="4478338"/>
          <p14:tracePt t="111993" x="4683125" y="4495800"/>
          <p14:tracePt t="112004" x="4784725" y="4521200"/>
          <p14:tracePt t="112012" x="4860925" y="4521200"/>
          <p14:tracePt t="112020" x="4972050" y="4529138"/>
          <p14:tracePt t="112025" x="5124450" y="4538663"/>
          <p14:tracePt t="112035" x="5268913" y="4538663"/>
          <p14:tracePt t="112041" x="5395913" y="4538663"/>
          <p14:tracePt t="112051" x="5608638" y="4554538"/>
          <p14:tracePt t="112057" x="5710238" y="4554538"/>
          <p14:tracePt t="112069" x="5838825" y="4554538"/>
          <p14:tracePt t="112073" x="5897563" y="4564063"/>
          <p14:tracePt t="112085" x="5983288" y="4564063"/>
          <p14:tracePt t="112089" x="6042025" y="4564063"/>
          <p14:tracePt t="112101" x="6110288" y="4564063"/>
          <p14:tracePt t="112105" x="6135688" y="4564063"/>
          <p14:tracePt t="112118" x="6161088" y="4554538"/>
          <p14:tracePt t="112121" x="6194425" y="4546600"/>
          <p14:tracePt t="112134" x="6203950" y="4546600"/>
          <p14:tracePt t="112137" x="6221413" y="4538663"/>
          <p14:tracePt t="112151" x="6254750" y="4521200"/>
          <p14:tracePt t="112153" x="6272213" y="4513263"/>
          <p14:tracePt t="112167" x="6280150" y="4513263"/>
          <p14:tracePt t="112170" x="6297613" y="4495800"/>
          <p14:tracePt t="112177" x="6305550" y="4495800"/>
          <p14:tracePt t="112187" x="6313488" y="4486275"/>
          <p14:tracePt t="112193" x="6323013" y="4470400"/>
          <p14:tracePt t="112201" x="6330950" y="4470400"/>
          <p14:tracePt t="112219" x="6356350" y="4427538"/>
          <p14:tracePt t="112227" x="6373813" y="4419600"/>
          <p14:tracePt t="112235" x="6391275" y="4402138"/>
          <p14:tracePt t="112243" x="6407150" y="4376738"/>
          <p14:tracePt t="112251" x="6432550" y="4333875"/>
          <p14:tracePt t="112259" x="6450013" y="4316413"/>
          <p14:tracePt t="112269" x="6457950" y="4291013"/>
          <p14:tracePt t="112275" x="6457950" y="4275138"/>
          <p14:tracePt t="112285" x="6457950" y="4265613"/>
          <p14:tracePt t="112291" x="6467475" y="4240213"/>
          <p14:tracePt t="112301" x="6467475" y="4206875"/>
          <p14:tracePt t="112307" x="6467475" y="4181475"/>
          <p14:tracePt t="112318" x="6467475" y="4146550"/>
          <p14:tracePt t="112323" x="6467475" y="4113213"/>
          <p14:tracePt t="112335" x="6467475" y="4079875"/>
          <p14:tracePt t="112339" x="6467475" y="4027488"/>
          <p14:tracePt t="112352" x="6457950" y="3994150"/>
          <p14:tracePt t="112355" x="6442075" y="3960813"/>
          <p14:tracePt t="112369" x="6432550" y="3943350"/>
          <p14:tracePt t="112371" x="6407150" y="3908425"/>
          <p14:tracePt t="112384" x="6381750" y="3857625"/>
          <p14:tracePt t="112387" x="6338888" y="3824288"/>
          <p14:tracePt t="112401" x="6280150" y="3781425"/>
          <p14:tracePt t="112403" x="6254750" y="3773488"/>
          <p14:tracePt t="112417" x="6211888" y="3738563"/>
          <p14:tracePt t="112419" x="6135688" y="3713163"/>
          <p14:tracePt t="112427" x="6059488" y="3697288"/>
          <p14:tracePt t="112435" x="6024563" y="3687763"/>
          <p14:tracePt t="112443" x="5940425" y="3679825"/>
          <p14:tracePt t="112451" x="5880100" y="3671888"/>
          <p14:tracePt t="112459" x="5846763" y="3671888"/>
          <p14:tracePt t="112468" x="5761038" y="3671888"/>
          <p14:tracePt t="112475" x="5727700" y="3671888"/>
          <p14:tracePt t="112485" x="5684838" y="3671888"/>
          <p14:tracePt t="112491" x="5641975" y="3671888"/>
          <p14:tracePt t="112501" x="5616575" y="3671888"/>
          <p14:tracePt t="112507" x="5591175" y="3671888"/>
          <p14:tracePt t="112518" x="5575300" y="3671888"/>
          <p14:tracePt t="112525" x="5549900" y="3671888"/>
          <p14:tracePt t="112535" x="5540375" y="3671888"/>
          <p14:tracePt t="112551" x="5524500" y="3679825"/>
          <p14:tracePt t="112557" x="5507038" y="3697288"/>
          <p14:tracePt t="112568" x="5507038" y="3713163"/>
          <p14:tracePt t="112573" x="5489575" y="3730625"/>
          <p14:tracePt t="112587" x="5456238" y="3781425"/>
          <p14:tracePt t="112589" x="5446713" y="3816350"/>
          <p14:tracePt t="112615" x="5430838" y="3908425"/>
          <p14:tracePt t="112628" x="5430838" y="3951288"/>
          <p14:tracePt t="112630" x="5430838" y="3976688"/>
          <p14:tracePt t="112637" x="5430838" y="4002088"/>
          <p14:tracePt t="112651" x="5430838" y="4037013"/>
          <p14:tracePt t="112653" x="5430838" y="4062413"/>
          <p14:tracePt t="112667" x="5438775" y="4079875"/>
          <p14:tracePt t="112670" x="5446713" y="4113213"/>
          <p14:tracePt t="112677" x="5464175" y="4138613"/>
          <p14:tracePt t="112686" x="5481638" y="4156075"/>
          <p14:tracePt t="112693" x="5497513" y="4181475"/>
          <p14:tracePt t="112701" x="5524500" y="4197350"/>
          <p14:tracePt t="112709" x="5549900" y="4249738"/>
          <p14:tracePt t="112718" x="5575300" y="4275138"/>
          <p14:tracePt t="112725" x="5608638" y="4325938"/>
          <p14:tracePt t="112735" x="5616575" y="4333875"/>
          <p14:tracePt t="112741" x="5634038" y="4359275"/>
          <p14:tracePt t="112751" x="5651500" y="4368800"/>
          <p14:tracePt t="112757" x="5668963" y="4384675"/>
          <p14:tracePt t="112768" x="5684838" y="4394200"/>
          <p14:tracePt t="112773" x="5684838" y="4402138"/>
          <p14:tracePt t="112791" x="5694363" y="4410075"/>
          <p14:tracePt t="112801" x="5710238" y="4410075"/>
          <p14:tracePt t="112807" x="5719763" y="4419600"/>
          <p14:tracePt t="112818" x="5727700" y="4427538"/>
          <p14:tracePt t="112823" x="5735638" y="4427538"/>
          <p14:tracePt t="112835" x="5753100" y="4427538"/>
          <p14:tracePt t="112839" x="5770563" y="4427538"/>
          <p14:tracePt t="112851" x="5778500" y="4435475"/>
          <p14:tracePt t="112855" x="5803900" y="4445000"/>
          <p14:tracePt t="112868" x="5838825" y="4452938"/>
          <p14:tracePt t="112872" x="5872163" y="4460875"/>
          <p14:tracePt t="112887" x="5922963" y="4470400"/>
          <p14:tracePt t="112901" x="5957888" y="4478338"/>
          <p14:tracePt t="112903" x="5983288" y="4495800"/>
          <p14:tracePt t="112918" x="6024563" y="4503738"/>
          <p14:tracePt t="112919" x="6049963" y="4513263"/>
          <p14:tracePt t="112927" x="6076950" y="4521200"/>
          <p14:tracePt t="112935" x="6092825" y="4521200"/>
          <p14:tracePt t="112943" x="6102350" y="4529138"/>
          <p14:tracePt t="112951" x="6118225" y="4529138"/>
          <p14:tracePt t="112959" x="6135688" y="4529138"/>
          <p14:tracePt t="112968" x="6143625" y="4529138"/>
          <p14:tracePt t="112985" x="6161088" y="4529138"/>
          <p14:tracePt t="112991" x="6186488" y="4529138"/>
          <p14:tracePt t="113001" x="6194425" y="4529138"/>
          <p14:tracePt t="113007" x="6229350" y="4521200"/>
          <p14:tracePt t="113018" x="6262688" y="4521200"/>
          <p14:tracePt t="113025" x="6288088" y="4521200"/>
          <p14:tracePt t="113035" x="6323013" y="4564063"/>
          <p14:tracePt t="113041" x="6323013" y="4597400"/>
          <p14:tracePt t="113051" x="6323013" y="4614863"/>
          <p14:tracePt t="113057" x="6323013" y="4648200"/>
          <p14:tracePt t="113236" x="6323013" y="4640263"/>
          <p14:tracePt t="113256" x="6323013" y="4622800"/>
          <p14:tracePt t="113267" x="6323013" y="4614863"/>
          <p14:tracePt t="113275" x="6323013" y="4605338"/>
          <p14:tracePt t="113289" x="6330950" y="4605338"/>
          <p14:tracePt t="113305" x="6338888" y="4605338"/>
          <p14:tracePt t="113318" x="6348413" y="4597400"/>
          <p14:tracePt t="113323" x="6356350" y="4589463"/>
          <p14:tracePt t="113335" x="6365875" y="4579938"/>
          <p14:tracePt t="113352" x="6365875" y="4572000"/>
          <p14:tracePt t="113355" x="6373813" y="4564063"/>
          <p14:tracePt t="113368" x="6381750" y="4564063"/>
          <p14:tracePt t="113371" x="6391275" y="4554538"/>
          <p14:tracePt t="113387" x="6399213" y="4546600"/>
          <p14:tracePt t="113401" x="6407150" y="4538663"/>
          <p14:tracePt t="113404" x="6416675" y="4521200"/>
          <p14:tracePt t="113418" x="6416675" y="4495800"/>
          <p14:tracePt t="113420" x="6424613" y="4470400"/>
          <p14:tracePt t="113427" x="6432550" y="4445000"/>
          <p14:tracePt t="113435" x="6442075" y="4427538"/>
          <p14:tracePt t="113443" x="6450013" y="4427538"/>
          <p14:tracePt t="113451" x="6450013" y="4410075"/>
          <p14:tracePt t="113459" x="6457950" y="4410075"/>
          <p14:tracePt t="113468" x="6457950" y="4394200"/>
          <p14:tracePt t="113475" x="6457950" y="4384675"/>
          <p14:tracePt t="113485" x="6467475" y="4384675"/>
          <p14:tracePt t="113491" x="6467475" y="4376738"/>
          <p14:tracePt t="113501" x="6467475" y="4368800"/>
          <p14:tracePt t="113507" x="6475413" y="4368800"/>
          <p14:tracePt t="113518" x="6475413" y="4359275"/>
          <p14:tracePt t="113523" x="6475413" y="4351338"/>
          <p14:tracePt t="113539" x="6475413" y="4341813"/>
          <p14:tracePt t="113552" x="6475413" y="4333875"/>
          <p14:tracePt t="113557" x="6475413" y="4325938"/>
          <p14:tracePt t="113568" x="6475413" y="4316413"/>
          <p14:tracePt t="113584" x="6475413" y="4300538"/>
          <p14:tracePt t="113587" x="6475413" y="4291013"/>
          <p14:tracePt t="113606" x="6475413" y="4265613"/>
          <p14:tracePt t="113617" x="6475413" y="4257675"/>
          <p14:tracePt t="113621" x="6467475" y="4249738"/>
          <p14:tracePt t="113634" x="6467475" y="4232275"/>
          <p14:tracePt t="113637" x="6467475" y="4224338"/>
          <p14:tracePt t="113651" x="6467475" y="4206875"/>
          <p14:tracePt t="113653" x="6457950" y="4181475"/>
          <p14:tracePt t="113667" x="6457950" y="4171950"/>
          <p14:tracePt t="113669" x="6450013" y="4146550"/>
          <p14:tracePt t="113677" x="6442075" y="4121150"/>
          <p14:tracePt t="113685" x="6424613" y="4095750"/>
          <p14:tracePt t="113693" x="6416675" y="4079875"/>
          <p14:tracePt t="113701" x="6399213" y="4052888"/>
          <p14:tracePt t="113709" x="6373813" y="4019550"/>
          <p14:tracePt t="113718" x="6356350" y="3994150"/>
          <p14:tracePt t="113725" x="6338888" y="3976688"/>
          <p14:tracePt t="113735" x="6330950" y="3960813"/>
          <p14:tracePt t="113741" x="6313488" y="3943350"/>
          <p14:tracePt t="113752" x="6288088" y="3925888"/>
          <p14:tracePt t="113757" x="6262688" y="3908425"/>
          <p14:tracePt t="113768" x="6229350" y="3900488"/>
          <p14:tracePt t="113773" x="6194425" y="3883025"/>
          <p14:tracePt t="113785" x="6153150" y="3875088"/>
          <p14:tracePt t="113789" x="6127750" y="3857625"/>
          <p14:tracePt t="113801" x="6059488" y="3849688"/>
          <p14:tracePt t="113806" x="6034088" y="3849688"/>
          <p14:tracePt t="113818" x="5991225" y="3841750"/>
          <p14:tracePt t="113822" x="5973763" y="3841750"/>
          <p14:tracePt t="113835" x="5948363" y="3841750"/>
          <p14:tracePt t="113837" x="5922963" y="3841750"/>
          <p14:tracePt t="113851" x="5897563" y="3841750"/>
          <p14:tracePt t="113853" x="5864225" y="3841750"/>
          <p14:tracePt t="113869" x="5803900" y="3841750"/>
          <p14:tracePt t="113877" x="5778500" y="3841750"/>
          <p14:tracePt t="113885" x="5753100" y="3849688"/>
          <p14:tracePt t="113901" x="5694363" y="3875088"/>
          <p14:tracePt t="113911" x="5668963" y="3900488"/>
          <p14:tracePt t="113919" x="5641975" y="3917950"/>
          <p14:tracePt t="113927" x="5634038" y="3935413"/>
          <p14:tracePt t="113935" x="5626100" y="3960813"/>
          <p14:tracePt t="113943" x="5616575" y="3976688"/>
          <p14:tracePt t="113951" x="5616575" y="4002088"/>
          <p14:tracePt t="113959" x="5608638" y="4027488"/>
          <p14:tracePt t="113968" x="5608638" y="4052888"/>
          <p14:tracePt t="113976" x="5608638" y="4079875"/>
          <p14:tracePt t="113984" x="5616575" y="4105275"/>
          <p14:tracePt t="113991" x="5634038" y="4138613"/>
          <p14:tracePt t="114001" x="5641975" y="4164013"/>
          <p14:tracePt t="114007" x="5659438" y="4189413"/>
          <p14:tracePt t="114018" x="5676900" y="4214813"/>
          <p14:tracePt t="114023" x="5702300" y="4232275"/>
          <p14:tracePt t="114035" x="5727700" y="4249738"/>
          <p14:tracePt t="114039" x="5745163" y="4265613"/>
          <p14:tracePt t="114051" x="5778500" y="4283075"/>
          <p14:tracePt t="114055" x="5803900" y="4300538"/>
          <p14:tracePt t="114068" x="5821363" y="4308475"/>
          <p14:tracePt t="114071" x="5854700" y="4316413"/>
          <p14:tracePt t="114085" x="5880100" y="4316413"/>
          <p14:tracePt t="114087" x="5922963" y="4316413"/>
          <p14:tracePt t="114103" x="5999163" y="4325938"/>
          <p14:tracePt t="114117" x="6102350" y="4325938"/>
          <p14:tracePt t="114119" x="6153150" y="4325938"/>
          <p14:tracePt t="114127" x="6211888" y="4325938"/>
          <p14:tracePt t="114135" x="6288088" y="4325938"/>
          <p14:tracePt t="114143" x="6381750" y="4316413"/>
          <p14:tracePt t="114151" x="6416675" y="4316413"/>
          <p14:tracePt t="114168" x="6569075" y="4291013"/>
          <p14:tracePt t="114177" x="6654800" y="4283075"/>
          <p14:tracePt t="114185" x="6713538" y="4257675"/>
          <p14:tracePt t="114193" x="6746875" y="4249738"/>
          <p14:tracePt t="114201" x="6807200" y="4240213"/>
          <p14:tracePt t="114209" x="6840538" y="4232275"/>
          <p14:tracePt t="114218" x="6891338" y="4224338"/>
          <p14:tracePt t="114225" x="6916738" y="4224338"/>
          <p14:tracePt t="114235" x="6943725" y="4224338"/>
          <p14:tracePt t="114241" x="6951663" y="4249738"/>
          <p14:tracePt t="114252" x="6951663" y="4291013"/>
          <p14:tracePt t="114257" x="6943725" y="4325938"/>
          <p14:tracePt t="114269" x="6900863" y="4384675"/>
          <p14:tracePt t="114273" x="6865938" y="4435475"/>
          <p14:tracePt t="114385" x="6832600" y="4402138"/>
          <p14:tracePt t="114402" x="6764338" y="4341813"/>
          <p14:tracePt t="114413" x="6746875" y="4308475"/>
          <p14:tracePt t="114420" x="6731000" y="4275138"/>
          <p14:tracePt t="114425" x="6713538" y="4257675"/>
          <p14:tracePt t="114435" x="6705600" y="4224338"/>
          <p14:tracePt t="114441" x="6705600" y="4206875"/>
          <p14:tracePt t="114475" x="6705600" y="4197350"/>
          <p14:tracePt t="114483" x="6696075" y="4197350"/>
          <p14:tracePt t="114492" x="6696075" y="4189413"/>
          <p14:tracePt t="114547" x="6721475" y="4189413"/>
          <p14:tracePt t="114555" x="6738938" y="4189413"/>
          <p14:tracePt t="114563" x="6746875" y="4189413"/>
          <p14:tracePt t="114571" x="6764338" y="4189413"/>
          <p14:tracePt t="114585" x="6789738" y="4189413"/>
          <p14:tracePt t="114587" x="6807200" y="4189413"/>
          <p14:tracePt t="114601" x="6824663" y="4181475"/>
          <p14:tracePt t="114603" x="6850063" y="4181475"/>
          <p14:tracePt t="114618" x="6858000" y="4181475"/>
          <p14:tracePt t="114717" x="6850063" y="4181475"/>
          <p14:tracePt t="114733" x="6799263" y="4181475"/>
          <p14:tracePt t="114744" x="6781800" y="4181475"/>
          <p14:tracePt t="114755" x="6738938" y="4181475"/>
          <p14:tracePt t="114775" x="6696075" y="4181475"/>
          <p14:tracePt t="114788" x="6670675" y="4181475"/>
          <p14:tracePt t="114789" x="6654800" y="4181475"/>
          <p14:tracePt t="114801" x="6627813" y="4189413"/>
          <p14:tracePt t="114805" x="6602413" y="4189413"/>
          <p14:tracePt t="114818" x="6594475" y="4197350"/>
          <p14:tracePt t="114821" x="6586538" y="4197350"/>
          <p14:tracePt t="114878" x="6577013" y="4197350"/>
          <p14:tracePt t="114911" x="6569075" y="4197350"/>
          <p14:tracePt t="115334" x="6577013" y="4197350"/>
          <p14:tracePt t="115356" x="6627813" y="4197350"/>
          <p14:tracePt t="115367" x="6688138" y="4197350"/>
          <p14:tracePt t="115375" x="6713538" y="4197350"/>
          <p14:tracePt t="115385" x="6746875" y="4197350"/>
          <p14:tracePt t="115389" x="6772275" y="4197350"/>
          <p14:tracePt t="115401" x="6807200" y="4197350"/>
          <p14:tracePt t="115405" x="6824663" y="4197350"/>
          <p14:tracePt t="115418" x="6858000" y="4197350"/>
          <p14:tracePt t="115421" x="6883400" y="4197350"/>
          <p14:tracePt t="115435" x="6891338" y="4197350"/>
          <p14:tracePt t="115437" x="6908800" y="4197350"/>
          <p14:tracePt t="115451" x="6926263" y="4197350"/>
          <p14:tracePt t="115453" x="6934200" y="4197350"/>
          <p14:tracePt t="115461" x="6943725" y="4197350"/>
          <p14:tracePt t="115469" x="6951663" y="4197350"/>
          <p14:tracePt t="115485" x="6969125" y="4206875"/>
          <p14:tracePt t="115493" x="6977063" y="4206875"/>
          <p14:tracePt t="115501" x="6985000" y="4206875"/>
          <p14:tracePt t="115510" x="6994525" y="4206875"/>
          <p14:tracePt t="115518" x="7002463" y="4206875"/>
          <p14:tracePt t="115527" x="7019925" y="4206875"/>
          <p14:tracePt t="115535" x="7027863" y="4206875"/>
          <p14:tracePt t="115541" x="7045325" y="4206875"/>
          <p14:tracePt t="115552" x="7061200" y="4206875"/>
          <p14:tracePt t="115557" x="7070725" y="4206875"/>
          <p14:tracePt t="115568" x="7088188" y="4206875"/>
          <p14:tracePt t="115575" x="7096125" y="4206875"/>
          <p14:tracePt t="115591" x="7113588" y="4206875"/>
          <p14:tracePt t="115601" x="7121525" y="4206875"/>
          <p14:tracePt t="115607" x="7129463" y="4206875"/>
          <p14:tracePt t="115618" x="7146925" y="4206875"/>
          <p14:tracePt t="115623" x="7154863" y="4197350"/>
          <p14:tracePt t="115635" x="7172325" y="4197350"/>
          <p14:tracePt t="115639" x="7197725" y="4197350"/>
          <p14:tracePt t="115652" x="7215188" y="4197350"/>
          <p14:tracePt t="115655" x="7232650" y="4197350"/>
          <p14:tracePt t="115668" x="7258050" y="4197350"/>
          <p14:tracePt t="115671" x="7265988" y="4197350"/>
          <p14:tracePt t="115685" x="7291388" y="4197350"/>
          <p14:tracePt t="115687" x="7299325" y="4197350"/>
          <p14:tracePt t="115701" x="7316788" y="4197350"/>
          <p14:tracePt t="115703" x="7334250" y="4197350"/>
          <p14:tracePt t="115711" x="7342188" y="4197350"/>
          <p14:tracePt t="115719" x="7359650" y="4197350"/>
          <p14:tracePt t="115727" x="7367588" y="4197350"/>
          <p14:tracePt t="115735" x="7392988" y="4197350"/>
          <p14:tracePt t="115743" x="7410450" y="4197350"/>
          <p14:tracePt t="115759" x="7427913" y="4197350"/>
          <p14:tracePt t="115768" x="7435850" y="4197350"/>
          <p14:tracePt t="115775" x="7443788" y="4197350"/>
          <p14:tracePt t="115785" x="7453313" y="4197350"/>
          <p14:tracePt t="115791" x="7461250" y="4197350"/>
          <p14:tracePt t="115802" x="7469188" y="4197350"/>
          <p14:tracePt t="115807" x="7486650" y="4197350"/>
          <p14:tracePt t="115823" x="7504113" y="4197350"/>
          <p14:tracePt t="115839" x="7521575" y="4197350"/>
          <p14:tracePt t="115852" x="7537450" y="4197350"/>
          <p14:tracePt t="115855" x="7546975" y="4197350"/>
          <p14:tracePt t="115868" x="7572375" y="4197350"/>
          <p14:tracePt t="115871" x="7605713" y="4197350"/>
          <p14:tracePt t="115887" x="7648575" y="4197350"/>
          <p14:tracePt t="115902" x="7681913" y="4197350"/>
          <p14:tracePt t="115905" x="7699375" y="4197350"/>
          <p14:tracePt t="115918" x="7724775" y="4197350"/>
          <p14:tracePt t="115921" x="7750175" y="4189413"/>
          <p14:tracePt t="115935" x="7767638" y="4189413"/>
          <p14:tracePt t="115937" x="7783513" y="4189413"/>
          <p14:tracePt t="115952" x="7810500" y="4189413"/>
          <p14:tracePt t="115953" x="7818438" y="4189413"/>
          <p14:tracePt t="115968" x="7835900" y="4189413"/>
          <p14:tracePt t="115969" x="7861300" y="4189413"/>
          <p14:tracePt t="115977" x="7869238" y="4189413"/>
          <p14:tracePt t="115986" x="7877175" y="4189413"/>
          <p14:tracePt t="115993" x="7886700" y="4189413"/>
          <p14:tracePt t="116001" x="7902575" y="4189413"/>
          <p14:tracePt t="116010" x="7920038" y="4189413"/>
          <p14:tracePt t="116018" x="7927975" y="4189413"/>
          <p14:tracePt t="116026" x="7937500" y="4189413"/>
          <p14:tracePt t="116035" x="7945438" y="4189413"/>
          <p14:tracePt t="116041" x="7954963" y="4189413"/>
          <p14:tracePt t="116052" x="7970838" y="4189413"/>
          <p14:tracePt t="116057" x="7988300" y="4189413"/>
          <p14:tracePt t="116068" x="8005763" y="4189413"/>
          <p14:tracePt t="116073" x="8021638" y="4189413"/>
          <p14:tracePt t="116085" x="8039100" y="4189413"/>
          <p14:tracePt t="116096" x="8064500" y="4189413"/>
          <p14:tracePt t="116103" x="8081963" y="4189413"/>
          <p14:tracePt t="116105" x="8099425" y="4189413"/>
          <p14:tracePt t="116118" x="8124825" y="4189413"/>
          <p14:tracePt t="116121" x="8132763" y="4189413"/>
          <p14:tracePt t="116135" x="8140700" y="4189413"/>
          <p14:tracePt t="116137" x="8158163" y="4197350"/>
          <p14:tracePt t="116152" x="8166100" y="4197350"/>
          <p14:tracePt t="116171" x="8183563" y="4197350"/>
          <p14:tracePt t="116186" x="8191500" y="4197350"/>
          <p14:tracePt t="116203" x="8201025" y="4197350"/>
          <p14:tracePt t="116218" x="8208963" y="4197350"/>
          <p14:tracePt t="116227" x="8218488" y="4197350"/>
          <p14:tracePt t="116235" x="8226425" y="4197350"/>
          <p14:tracePt t="116252" x="8234363" y="4197350"/>
          <p14:tracePt t="116259" x="8234363" y="4206875"/>
          <p14:tracePt t="116275" x="8243888" y="4206875"/>
          <p14:tracePt t="116303" x="8251825" y="4206875"/>
          <p14:tracePt t="116351" x="8259763" y="4206875"/>
          <p14:tracePt t="116368" x="8269288" y="4206875"/>
          <p14:tracePt t="116383" x="8269288" y="4214813"/>
          <p14:tracePt t="116391" x="8277225" y="4214813"/>
          <p14:tracePt t="116407" x="8285163" y="4214813"/>
          <p14:tracePt t="116415" x="8294688" y="4214813"/>
          <p14:tracePt t="116426" x="8302625" y="4214813"/>
          <p14:tracePt t="116435" x="8310563" y="4214813"/>
          <p14:tracePt t="116452" x="8320088" y="4214813"/>
          <p14:tracePt t="116489" x="8328025" y="4214813"/>
          <p14:tracePt t="116513" x="8335963" y="4214813"/>
          <p14:tracePt t="116545" x="8345488" y="4214813"/>
          <p14:tracePt t="116553" x="8353425" y="4214813"/>
          <p14:tracePt t="116569" x="8362950" y="4214813"/>
          <p14:tracePt t="116755" x="8370888" y="4214813"/>
          <p14:tracePt t="116868" x="8378825" y="4214813"/>
          <p14:tracePt t="116886" x="8404225" y="4214813"/>
          <p14:tracePt t="116893" x="8413750" y="4214813"/>
          <p14:tracePt t="116902" x="8421688" y="4214813"/>
          <p14:tracePt t="116907" x="8439150" y="4214813"/>
          <p14:tracePt t="116918" x="8464550" y="4214813"/>
          <p14:tracePt t="116923" x="8489950" y="4214813"/>
          <p14:tracePt t="116935" x="8523288" y="4214813"/>
          <p14:tracePt t="116939" x="8548688" y="4214813"/>
          <p14:tracePt t="116952" x="8566150" y="4214813"/>
          <p14:tracePt t="116955" x="8599488" y="4214813"/>
          <p14:tracePt t="116968" x="8609013" y="4214813"/>
          <p14:tracePt t="116973" x="8624888" y="4214813"/>
          <p14:tracePt t="116985" x="8634413" y="4214813"/>
          <p14:tracePt t="116989" x="8642350" y="4214813"/>
          <p14:tracePt t="117002" x="8651875" y="4214813"/>
          <p14:tracePt t="117018" x="8659813" y="4214813"/>
          <p14:tracePt t="117035" x="8667750" y="4214813"/>
          <p14:tracePt t="117037" x="8677275" y="4214813"/>
          <p14:tracePt t="117051" x="8685213" y="4214813"/>
          <p14:tracePt t="117068" x="8693150" y="4214813"/>
          <p14:tracePt t="117070" x="8702675" y="4214813"/>
          <p14:tracePt t="123703" x="8693150" y="4214813"/>
          <p14:tracePt t="123719" x="8659813" y="4214813"/>
          <p14:tracePt t="123727" x="8583613" y="4214813"/>
          <p14:tracePt t="123735" x="8497888" y="4224338"/>
          <p14:tracePt t="123743" x="8413750" y="4232275"/>
          <p14:tracePt t="123752" x="8310563" y="4249738"/>
          <p14:tracePt t="123759" x="8150225" y="4265613"/>
          <p14:tracePt t="123769" x="8064500" y="4265613"/>
          <p14:tracePt t="123775" x="7869238" y="4283075"/>
          <p14:tracePt t="123785" x="7783513" y="4291013"/>
          <p14:tracePt t="123791" x="7623175" y="4308475"/>
          <p14:tracePt t="123801" x="7504113" y="4308475"/>
          <p14:tracePt t="123807" x="7443788" y="4308475"/>
          <p14:tracePt t="123818" x="7299325" y="4316413"/>
          <p14:tracePt t="123823" x="7232650" y="4316413"/>
          <p14:tracePt t="123835" x="7146925" y="4316413"/>
          <p14:tracePt t="123839" x="7061200" y="4316413"/>
          <p14:tracePt t="123852" x="6977063" y="4316413"/>
          <p14:tracePt t="123855" x="6875463" y="4316413"/>
          <p14:tracePt t="123869" x="6807200" y="4316413"/>
          <p14:tracePt t="123873" x="6756400" y="4316413"/>
          <p14:tracePt t="123886" x="6738938" y="4316413"/>
          <p14:tracePt t="123889" x="6721475" y="4316413"/>
          <p14:tracePt t="123903" x="6713538" y="4316413"/>
          <p14:tracePt t="123918" x="6705600" y="4316413"/>
          <p14:tracePt t="124018" x="6721475" y="4316413"/>
          <p14:tracePt t="124036" x="6900863" y="4316413"/>
          <p14:tracePt t="124050" x="7070725" y="4316413"/>
          <p14:tracePt t="124060" x="7223125" y="4300538"/>
          <p14:tracePt t="124069" x="7334250" y="4300538"/>
          <p14:tracePt t="124075" x="7478713" y="4291013"/>
          <p14:tracePt t="124086" x="7631113" y="4291013"/>
          <p14:tracePt t="124089" x="7775575" y="4291013"/>
          <p14:tracePt t="124103" x="7861300" y="4291013"/>
          <p14:tracePt t="124105" x="7954963" y="4291013"/>
          <p14:tracePt t="124118" x="8115300" y="4291013"/>
          <p14:tracePt t="124122" x="8226425" y="4291013"/>
          <p14:tracePt t="124135" x="8294688" y="4291013"/>
          <p14:tracePt t="124138" x="8447088" y="4291013"/>
          <p14:tracePt t="124152" x="8540750" y="4283075"/>
          <p14:tracePt t="124154" x="8591550" y="4283075"/>
          <p14:tracePt t="124169" x="8728075" y="4275138"/>
          <p14:tracePt t="124177" x="8769350" y="4275138"/>
          <p14:tracePt t="124187" x="8812213" y="4265613"/>
          <p14:tracePt t="124202" x="8837613" y="4257675"/>
          <p14:tracePt t="124203" x="8863013" y="4257675"/>
          <p14:tracePt t="124211" x="8880475" y="4249738"/>
          <p14:tracePt t="124219" x="8905875" y="4249738"/>
          <p14:tracePt t="124227" x="8931275" y="4240213"/>
          <p14:tracePt t="124235" x="8948738" y="4232275"/>
          <p14:tracePt t="124243" x="8956675" y="4224338"/>
          <p14:tracePt t="124252" x="8982075" y="4214813"/>
          <p14:tracePt t="124259" x="8999538" y="4197350"/>
          <p14:tracePt t="124269" x="9024938" y="4189413"/>
          <p14:tracePt t="124275" x="9032875" y="4171950"/>
          <p14:tracePt t="124285" x="9050338" y="4164013"/>
          <p14:tracePt t="124292" x="9067800" y="4146550"/>
          <p14:tracePt t="124302" x="9085263" y="4138613"/>
          <p14:tracePt t="124308" x="9085263" y="4130675"/>
          <p14:tracePt t="124318" x="9093200" y="4121150"/>
          <p14:tracePt t="124323" x="9110663" y="4095750"/>
          <p14:tracePt t="124335" x="9126538" y="4079875"/>
          <p14:tracePt t="124339" x="9136063" y="4062413"/>
          <p14:tracePt t="124352" x="9136063" y="4044950"/>
          <p14:tracePt t="124428" x="9101138" y="3883025"/>
          <p14:tracePt t="124435" x="9075738" y="3841750"/>
          <p14:tracePt t="124443" x="9042400" y="3816350"/>
          <p14:tracePt t="124452" x="8999538" y="3790950"/>
          <p14:tracePt t="124468" x="8888413" y="3748088"/>
          <p14:tracePt t="124477" x="8761413" y="3713163"/>
          <p14:tracePt t="124485" x="8702675" y="3705225"/>
          <p14:tracePt t="124493" x="8574088" y="3697288"/>
          <p14:tracePt t="124502" x="8472488" y="3679825"/>
          <p14:tracePt t="124509" x="8345488" y="3671888"/>
          <p14:tracePt t="124518" x="8234363" y="3671888"/>
          <p14:tracePt t="124525" x="8166100" y="3671888"/>
          <p14:tracePt t="124535" x="8047038" y="3662363"/>
          <p14:tracePt t="124541" x="7980363" y="3662363"/>
          <p14:tracePt t="124552" x="7851775" y="3662363"/>
          <p14:tracePt t="124557" x="7767638" y="3662363"/>
          <p14:tracePt t="124582" x="7453313" y="3662363"/>
          <p14:tracePt t="124595" x="7385050" y="3662363"/>
          <p14:tracePt t="124605" x="7248525" y="3679825"/>
          <p14:tracePt t="124618" x="7205663" y="3679825"/>
          <p14:tracePt t="124621" x="7146925" y="3687763"/>
          <p14:tracePt t="124635" x="7113588" y="3697288"/>
          <p14:tracePt t="124637" x="7070725" y="3713163"/>
          <p14:tracePt t="124652" x="7010400" y="3722688"/>
          <p14:tracePt t="124653" x="6959600" y="3730625"/>
          <p14:tracePt t="124661" x="6900863" y="3738563"/>
          <p14:tracePt t="124669" x="6850063" y="3756025"/>
          <p14:tracePt t="124677" x="6832600" y="3763963"/>
          <p14:tracePt t="124685" x="6799263" y="3773488"/>
          <p14:tracePt t="124693" x="6746875" y="3790950"/>
          <p14:tracePt t="124702" x="6713538" y="3798888"/>
          <p14:tracePt t="124709" x="6680200" y="3816350"/>
          <p14:tracePt t="124718" x="6662738" y="3824288"/>
          <p14:tracePt t="124727" x="6611938" y="3832225"/>
          <p14:tracePt t="124735" x="6594475" y="3841750"/>
          <p14:tracePt t="124743" x="6577013" y="3849688"/>
          <p14:tracePt t="124752" x="6561138" y="3857625"/>
          <p14:tracePt t="124759" x="6543675" y="3867150"/>
          <p14:tracePt t="124768" x="6535738" y="3875088"/>
          <p14:tracePt t="124775" x="6526213" y="3875088"/>
          <p14:tracePt t="124785" x="6518275" y="3875088"/>
          <p14:tracePt t="124802" x="6518275" y="3883025"/>
          <p14:tracePt t="124840" x="6518275" y="3900488"/>
          <p14:tracePt t="124847" x="6518275" y="3917950"/>
          <p14:tracePt t="124855" x="6518275" y="3935413"/>
          <p14:tracePt t="124869" x="6518275" y="3943350"/>
          <p14:tracePt t="124871" x="6535738" y="3968750"/>
          <p14:tracePt t="124887" x="6586538" y="4027488"/>
          <p14:tracePt t="124902" x="6637338" y="4062413"/>
          <p14:tracePt t="124903" x="6696075" y="4087813"/>
          <p14:tracePt t="124911" x="6789738" y="4138613"/>
          <p14:tracePt t="124919" x="6875463" y="4171950"/>
          <p14:tracePt t="124927" x="6951663" y="4189413"/>
          <p14:tracePt t="124935" x="7053263" y="4197350"/>
          <p14:tracePt t="124943" x="7197725" y="4224338"/>
          <p14:tracePt t="124952" x="7308850" y="4249738"/>
          <p14:tracePt t="124959" x="7392988" y="4249738"/>
          <p14:tracePt t="124968" x="7512050" y="4257675"/>
          <p14:tracePt t="124975" x="7613650" y="4275138"/>
          <p14:tracePt t="124985" x="7666038" y="4275138"/>
          <p14:tracePt t="124991" x="7783513" y="4283075"/>
          <p14:tracePt t="125002" x="7869238" y="4283075"/>
          <p14:tracePt t="125007" x="7937500" y="4291013"/>
          <p14:tracePt t="125018" x="8013700" y="4291013"/>
          <p14:tracePt t="125025" x="8074025" y="4291013"/>
          <p14:tracePt t="125035" x="8115300" y="4291013"/>
          <p14:tracePt t="125041" x="8175625" y="4291013"/>
          <p14:tracePt t="125052" x="8201025" y="4291013"/>
          <p14:tracePt t="125057" x="8234363" y="4291013"/>
          <p14:tracePt t="125069" x="8269288" y="4291013"/>
          <p14:tracePt t="125073" x="8294688" y="4291013"/>
          <p14:tracePt t="125085" x="8328025" y="4291013"/>
          <p14:tracePt t="125089" x="8370888" y="4291013"/>
          <p14:tracePt t="125103" x="8404225" y="4291013"/>
          <p14:tracePt t="125105" x="8439150" y="4291013"/>
          <p14:tracePt t="125118" x="8464550" y="4291013"/>
          <p14:tracePt t="125121" x="8497888" y="4291013"/>
          <p14:tracePt t="125135" x="8532813" y="4291013"/>
          <p14:tracePt t="125137" x="8558213" y="4291013"/>
          <p14:tracePt t="125152" x="8574088" y="4291013"/>
          <p14:tracePt t="125153" x="8599488" y="4291013"/>
          <p14:tracePt t="125168" x="8616950" y="4291013"/>
          <p14:tracePt t="125169" x="8634413" y="4291013"/>
          <p14:tracePt t="125177" x="8642350" y="4291013"/>
          <p14:tracePt t="125193" x="8651875" y="4291013"/>
          <p14:tracePt t="131669" x="8624888" y="4291013"/>
          <p14:tracePt t="131686" x="8609013" y="4308475"/>
          <p14:tracePt t="131699" x="8574088" y="4333875"/>
          <p14:tracePt t="131707" x="8558213" y="4359275"/>
          <p14:tracePt t="131719" x="8540750" y="4368800"/>
          <p14:tracePt t="131723" x="8507413" y="4394200"/>
          <p14:tracePt t="131735" x="8472488" y="4410075"/>
          <p14:tracePt t="131737" x="8404225" y="4445000"/>
          <p14:tracePt t="131752" x="8362950" y="4460875"/>
          <p14:tracePt t="131753" x="8243888" y="4513263"/>
          <p14:tracePt t="131769" x="8039100" y="4554538"/>
          <p14:tracePt t="131785" x="7750175" y="4630738"/>
          <p14:tracePt t="131787" x="7504113" y="4665663"/>
          <p14:tracePt t="131802" x="7359650" y="4683125"/>
          <p14:tracePt t="131804" x="7078663" y="4716463"/>
          <p14:tracePt t="131811" x="6577013" y="4759325"/>
          <p14:tracePt t="131819" x="6254750" y="4775200"/>
          <p14:tracePt t="131827" x="5932488" y="4792663"/>
          <p14:tracePt t="131835" x="5659438" y="4810125"/>
          <p14:tracePt t="131843" x="5370513" y="4818063"/>
          <p14:tracePt t="131852" x="5235575" y="4835525"/>
          <p14:tracePt t="131859" x="5192713" y="4852988"/>
          <p14:tracePt t="131870" x="5116513" y="4911725"/>
          <p14:tracePt t="131875" x="5106988" y="4929188"/>
          <p14:tracePt t="131886" x="5106988" y="4962525"/>
          <p14:tracePt t="131891" x="5106988" y="5013325"/>
          <p14:tracePt t="131903" x="5116513" y="5091113"/>
          <p14:tracePt t="132062" x="5091113" y="5091113"/>
          <p14:tracePt t="132086" x="4987925" y="5091113"/>
          <p14:tracePt t="132093" x="4972050" y="5091113"/>
          <p14:tracePt t="132102" x="4946650" y="5091113"/>
          <p14:tracePt t="132125" x="4792663" y="5149850"/>
          <p14:tracePt t="132136" x="4708525" y="5175250"/>
          <p14:tracePt t="132141" x="4648200" y="5175250"/>
          <p14:tracePt t="132152" x="4572000" y="5175250"/>
          <p14:tracePt t="132157" x="4478338" y="5251450"/>
          <p14:tracePt t="132169" x="4402138" y="5286375"/>
          <p14:tracePt t="132173" x="4368800" y="5311775"/>
          <p14:tracePt t="132186" x="4283075" y="5362575"/>
          <p14:tracePt t="132189" x="4214813" y="5405438"/>
          <p14:tracePt t="132202" x="4181475" y="5421313"/>
          <p14:tracePt t="132205" x="4113213" y="5446713"/>
          <p14:tracePt t="132231" x="3917950" y="5524500"/>
          <p14:tracePt t="132244" x="3841750" y="5549900"/>
          <p14:tracePt t="132247" x="3773488" y="5557838"/>
          <p14:tracePt t="132254" x="3713163" y="5565775"/>
          <p14:tracePt t="132261" x="3629025" y="5575300"/>
          <p14:tracePt t="132270" x="3552825" y="5583238"/>
          <p14:tracePt t="132277" x="3475038" y="5583238"/>
          <p14:tracePt t="132285" x="3433763" y="5583238"/>
          <p14:tracePt t="132293" x="3348038" y="5583238"/>
          <p14:tracePt t="132302" x="3297238" y="5583238"/>
          <p14:tracePt t="132309" x="3246438" y="5583238"/>
          <p14:tracePt t="132319" x="3144838" y="5575300"/>
          <p14:tracePt t="132325" x="3059113" y="5540375"/>
          <p14:tracePt t="132336" x="3000375" y="5507038"/>
          <p14:tracePt t="132341" x="2881313" y="5438775"/>
          <p14:tracePt t="132352" x="2830513" y="5405438"/>
          <p14:tracePt t="132357" x="2719388" y="5327650"/>
          <p14:tracePt t="132369" x="2617788" y="5243513"/>
          <p14:tracePt t="132375" x="2532063" y="5157788"/>
          <p14:tracePt t="132386" x="2473325" y="5099050"/>
          <p14:tracePt t="132391" x="2328863" y="4929188"/>
          <p14:tracePt t="132402" x="2268538" y="4860925"/>
          <p14:tracePt t="132408" x="2209800" y="4784725"/>
          <p14:tracePt t="132419" x="2141538" y="4708525"/>
          <p14:tracePt t="132423" x="2082800" y="4630738"/>
          <p14:tracePt t="132436" x="1997075" y="4486275"/>
          <p14:tracePt t="132439" x="1928813" y="4410075"/>
          <p14:tracePt t="132452" x="1903413" y="4376738"/>
          <p14:tracePt t="132455" x="1844675" y="4300538"/>
          <p14:tracePt t="132469" x="1776413" y="4189413"/>
          <p14:tracePt t="132471" x="1725613" y="4138613"/>
          <p14:tracePt t="132486" x="1690688" y="4079875"/>
          <p14:tracePt t="132489" x="1665288" y="4037013"/>
          <p14:tracePt t="132503" x="1622425" y="3986213"/>
          <p14:tracePt t="132505" x="1589088" y="3951288"/>
          <p14:tracePt t="132511" x="1546225" y="3908425"/>
          <p14:tracePt t="132519" x="1495425" y="3883025"/>
          <p14:tracePt t="132535" x="1411288" y="3824288"/>
          <p14:tracePt t="132543" x="1376363" y="3798888"/>
          <p14:tracePt t="132552" x="1343025" y="3790950"/>
          <p14:tracePt t="132559" x="1325563" y="3790950"/>
          <p14:tracePt t="132569" x="1308100" y="3790950"/>
          <p14:tracePt t="132575" x="1282700" y="3798888"/>
          <p14:tracePt t="132586" x="1257300" y="3841750"/>
          <p14:tracePt t="132591" x="1257300" y="3867150"/>
          <p14:tracePt t="132753" x="1266825" y="3849688"/>
          <p14:tracePt t="132762" x="1292225" y="3824288"/>
          <p14:tracePt t="132771" x="1325563" y="3790950"/>
          <p14:tracePt t="132777" x="1325563" y="3781425"/>
          <p14:tracePt t="132786" x="1325563" y="3756025"/>
          <p14:tracePt t="132793" x="1325563" y="3748088"/>
          <p14:tracePt t="132802" x="1325563" y="3722688"/>
          <p14:tracePt t="132809" x="1317625" y="3697288"/>
          <p14:tracePt t="132818" x="1308100" y="3697288"/>
          <p14:tracePt t="132825" x="1300163" y="3671888"/>
          <p14:tracePt t="132835" x="1282700" y="3654425"/>
          <p14:tracePt t="132841" x="1257300" y="3611563"/>
          <p14:tracePt t="132852" x="1231900" y="3560763"/>
          <p14:tracePt t="132857" x="1189038" y="3543300"/>
          <p14:tracePt t="132869" x="1181100" y="3517900"/>
          <p14:tracePt t="132873" x="1163638" y="3492500"/>
          <p14:tracePt t="132887" x="1130300" y="3441700"/>
          <p14:tracePt t="132889" x="1122363" y="3416300"/>
          <p14:tracePt t="132903" x="1112838" y="3390900"/>
          <p14:tracePt t="132905" x="1096963" y="3355975"/>
          <p14:tracePt t="132919" x="1079500" y="3330575"/>
          <p14:tracePt t="132923" x="1069975" y="3314700"/>
          <p14:tracePt t="132935" x="1054100" y="3279775"/>
          <p14:tracePt t="132940" x="1044575" y="3254375"/>
          <p14:tracePt t="132952" x="1028700" y="3221038"/>
          <p14:tracePt t="132956" x="1011238" y="3186113"/>
          <p14:tracePt t="132968" x="1003300" y="3152775"/>
          <p14:tracePt t="132972" x="985838" y="3119438"/>
          <p14:tracePt t="132985" x="968375" y="3084513"/>
          <p14:tracePt t="132987" x="960438" y="3033713"/>
          <p14:tracePt t="133002" x="935038" y="2990850"/>
          <p14:tracePt t="133003" x="917575" y="2940050"/>
          <p14:tracePt t="133019" x="900113" y="2863850"/>
          <p14:tracePt t="133027" x="892175" y="2830513"/>
          <p14:tracePt t="133035" x="884238" y="2795588"/>
          <p14:tracePt t="133043" x="874713" y="2770188"/>
          <p14:tracePt t="133052" x="874713" y="2752725"/>
          <p14:tracePt t="133059" x="866775" y="2719388"/>
          <p14:tracePt t="133069" x="858838" y="2693988"/>
          <p14:tracePt t="133075" x="849313" y="2651125"/>
          <p14:tracePt t="133086" x="849313" y="2625725"/>
          <p14:tracePt t="133091" x="841375" y="2592388"/>
          <p14:tracePt t="133102" x="833438" y="2566988"/>
          <p14:tracePt t="133107" x="823913" y="2516188"/>
          <p14:tracePt t="133121" x="815975" y="2489200"/>
          <p14:tracePt t="133123" x="808038" y="2463800"/>
          <p14:tracePt t="133136" x="808038" y="2447925"/>
          <p14:tracePt t="133139" x="798513" y="2430463"/>
          <p14:tracePt t="133152" x="798513" y="2422525"/>
          <p14:tracePt t="133155" x="790575" y="2413000"/>
          <p14:tracePt t="133169" x="790575" y="2405063"/>
          <p14:tracePt t="133172" x="781050" y="2405063"/>
          <p14:tracePt t="133189" x="781050" y="2397125"/>
          <p14:tracePt t="137773" x="773113" y="2319338"/>
          <p14:tracePt t="137782" x="755650" y="2278063"/>
          <p14:tracePt t="137790" x="739775" y="2227263"/>
          <p14:tracePt t="137803" x="722313" y="2174875"/>
          <p14:tracePt t="137805" x="714375" y="2141538"/>
          <p14:tracePt t="137819" x="688975" y="2082800"/>
          <p14:tracePt t="137821" x="679450" y="2073275"/>
          <p14:tracePt t="137836" x="671513" y="2047875"/>
          <p14:tracePt t="137837" x="671513" y="2022475"/>
          <p14:tracePt t="137853" x="654050" y="1997075"/>
          <p14:tracePt t="137869" x="654050" y="1963738"/>
          <p14:tracePt t="137887" x="646113" y="1928813"/>
          <p14:tracePt t="137893" x="646113" y="1903413"/>
          <p14:tracePt t="137902" x="646113" y="1895475"/>
          <p14:tracePt t="137909" x="636588" y="1870075"/>
          <p14:tracePt t="137919" x="636588" y="1852613"/>
          <p14:tracePt t="137925" x="628650" y="1844675"/>
          <p14:tracePt t="137936" x="628650" y="1835150"/>
          <p14:tracePt t="137941" x="620713" y="1827213"/>
          <p14:tracePt t="137957" x="620713" y="1819275"/>
          <p14:tracePt t="137969" x="611188" y="1801813"/>
          <p14:tracePt t="137973" x="603250" y="1801813"/>
          <p14:tracePt t="137986" x="603250" y="1793875"/>
          <p14:tracePt t="137989" x="595313" y="1784350"/>
          <p14:tracePt t="138002" x="595313" y="1776413"/>
          <p14:tracePt t="138007" x="585788" y="1776413"/>
          <p14:tracePt t="138018" x="577850" y="1776413"/>
          <p14:tracePt t="138047" x="569913" y="1776413"/>
          <p14:tracePt t="138071" x="560388" y="1776413"/>
          <p14:tracePt t="138099" x="552450" y="1776413"/>
          <p14:tracePt t="138147" x="552450" y="1784350"/>
          <p14:tracePt t="138157" x="552450" y="1793875"/>
          <p14:tracePt t="138165" x="552450" y="1801813"/>
          <p14:tracePt t="138174" x="552450" y="1819275"/>
          <p14:tracePt t="138186" x="560388" y="1819275"/>
          <p14:tracePt t="138191" x="569913" y="1827213"/>
          <p14:tracePt t="138202" x="577850" y="1844675"/>
          <p14:tracePt t="138207" x="603250" y="1860550"/>
          <p14:tracePt t="138219" x="620713" y="1860550"/>
          <p14:tracePt t="138223" x="646113" y="1878013"/>
          <p14:tracePt t="138236" x="679450" y="1895475"/>
          <p14:tracePt t="138239" x="714375" y="1903413"/>
          <p14:tracePt t="138252" x="781050" y="1911350"/>
          <p14:tracePt t="138255" x="841375" y="1928813"/>
          <p14:tracePt t="138269" x="866775" y="1938338"/>
          <p14:tracePt t="138273" x="917575" y="1938338"/>
          <p14:tracePt t="138286" x="977900" y="1938338"/>
          <p14:tracePt t="138293" x="1122363" y="1938338"/>
          <p14:tracePt t="138302" x="1163638" y="1938338"/>
          <p14:tracePt t="138309" x="1189038" y="1938338"/>
          <p14:tracePt t="138319" x="1216025" y="1938338"/>
          <p14:tracePt t="138325" x="1241425" y="1938338"/>
          <p14:tracePt t="138336" x="1249363" y="1938338"/>
          <p14:tracePt t="138341" x="1266825" y="1928813"/>
          <p14:tracePt t="138352" x="1274763" y="1920875"/>
          <p14:tracePt t="138358" x="1282700" y="1920875"/>
          <p14:tracePt t="138384" x="1317625" y="1885950"/>
          <p14:tracePt t="138397" x="1333500" y="1852613"/>
          <p14:tracePt t="138406" x="1343025" y="1827213"/>
          <p14:tracePt t="138409" x="1350963" y="1793875"/>
          <p14:tracePt t="138419" x="1360488" y="1766888"/>
          <p14:tracePt t="138425" x="1368425" y="1716088"/>
          <p14:tracePt t="138436" x="1368425" y="1682750"/>
          <p14:tracePt t="138441" x="1368425" y="1665288"/>
          <p14:tracePt t="138452" x="1368425" y="1639888"/>
          <p14:tracePt t="138457" x="1360488" y="1606550"/>
          <p14:tracePt t="138469" x="1343025" y="1581150"/>
          <p14:tracePt t="138473" x="1325563" y="1555750"/>
          <p14:tracePt t="138486" x="1292225" y="1530350"/>
          <p14:tracePt t="138489" x="1249363" y="1504950"/>
          <p14:tracePt t="138502" x="1216025" y="1487488"/>
          <p14:tracePt t="138505" x="1138238" y="1452563"/>
          <p14:tracePt t="138519" x="1069975" y="1444625"/>
          <p14:tracePt t="138523" x="977900" y="1436688"/>
          <p14:tracePt t="138536" x="884238" y="1419225"/>
          <p14:tracePt t="138541" x="781050" y="1419225"/>
          <p14:tracePt t="138553" x="636588" y="1419225"/>
          <p14:tracePt t="138559" x="382588" y="1419225"/>
          <p14:tracePt t="138569" x="195263" y="1444625"/>
          <p14:tracePt t="138575" x="93663" y="1452563"/>
          <p14:tracePt t="138586" x="33338" y="1462088"/>
          <p14:tracePt t="138776" x="33338" y="3925888"/>
          <p14:tracePt t="138785" x="101600" y="4138613"/>
          <p14:tracePt t="138793" x="136525" y="4240213"/>
          <p14:tracePt t="138803" x="161925" y="4333875"/>
          <p14:tracePt t="138807" x="195263" y="4419600"/>
          <p14:tracePt t="138819" x="230188" y="4495800"/>
          <p14:tracePt t="138825" x="255588" y="4546600"/>
          <p14:tracePt t="138836" x="271463" y="4579938"/>
          <p14:tracePt t="138841" x="288925" y="4605338"/>
          <p14:tracePt t="138852" x="314325" y="4630738"/>
          <p14:tracePt t="138857" x="347663" y="4657725"/>
          <p14:tracePt t="138870" x="374650" y="4683125"/>
          <p14:tracePt t="138877" x="407988" y="4691063"/>
          <p14:tracePt t="138886" x="433388" y="4708525"/>
          <p14:tracePt t="138893" x="476250" y="4716463"/>
          <p14:tracePt t="138902" x="527050" y="4741863"/>
          <p14:tracePt t="138909" x="577850" y="4784725"/>
          <p14:tracePt t="138920" x="628650" y="4818063"/>
          <p14:tracePt t="138925" x="688975" y="4860925"/>
          <p14:tracePt t="138935" x="739775" y="4886325"/>
          <p14:tracePt t="138952" x="798513" y="4919663"/>
          <p14:tracePt t="138953" x="917575" y="4987925"/>
          <p14:tracePt t="138969" x="1003300" y="5038725"/>
          <p14:tracePt t="138977" x="1054100" y="5056188"/>
          <p14:tracePt t="138994" x="1163638" y="5106988"/>
          <p14:tracePt t="139006" x="1266825" y="5132388"/>
          <p14:tracePt t="139009" x="1308100" y="5141913"/>
          <p14:tracePt t="139019" x="1360488" y="5141913"/>
          <p14:tracePt t="139025" x="1411288" y="5141913"/>
          <p14:tracePt t="139044" x="1487488" y="5141913"/>
          <p14:tracePt t="139055" x="1520825" y="5132388"/>
          <p14:tracePt t="139057" x="1555750" y="5116513"/>
          <p14:tracePt t="139075" x="1597025" y="5073650"/>
          <p14:tracePt t="139089" x="1597025" y="5048250"/>
          <p14:tracePt t="139091" x="1597025" y="5030788"/>
          <p14:tracePt t="139102" x="1597025" y="4946650"/>
          <p14:tracePt t="139107" x="1563688" y="4878388"/>
          <p14:tracePt t="139126" x="1452563" y="4708525"/>
          <p14:tracePt t="139137" x="1411288" y="4657725"/>
          <p14:tracePt t="139139" x="1317625" y="4564063"/>
          <p14:tracePt t="139152" x="1198563" y="4460875"/>
          <p14:tracePt t="139155" x="1087438" y="4402138"/>
          <p14:tracePt t="139175" x="849313" y="4283075"/>
          <p14:tracePt t="139187" x="560388" y="4189413"/>
          <p14:tracePt t="139202" x="458788" y="4164013"/>
          <p14:tracePt t="139203" x="322263" y="4138613"/>
          <p14:tracePt t="139211" x="246063" y="4130675"/>
          <p14:tracePt t="139227" x="76200" y="4130675"/>
          <p14:tracePt t="139441" x="255588" y="5056188"/>
          <p14:tracePt t="139454" x="331788" y="5064125"/>
          <p14:tracePt t="139464" x="433388" y="5064125"/>
          <p14:tracePt t="139472" x="569913" y="5073650"/>
          <p14:tracePt t="139477" x="654050" y="5073650"/>
          <p14:tracePt t="139487" x="714375" y="5073650"/>
          <p14:tracePt t="139493" x="773113" y="5073650"/>
          <p14:tracePt t="139503" x="808038" y="5073650"/>
          <p14:tracePt t="139509" x="849313" y="5073650"/>
          <p14:tracePt t="139519" x="866775" y="5073650"/>
          <p14:tracePt t="139525" x="900113" y="5064125"/>
          <p14:tracePt t="139536" x="925513" y="5064125"/>
          <p14:tracePt t="139541" x="942975" y="5064125"/>
          <p14:tracePt t="139559" x="952500" y="5064125"/>
          <p14:tracePt t="139676" x="952500" y="5056188"/>
          <p14:tracePt t="139916" x="942975" y="5056188"/>
          <p14:tracePt t="139933" x="935038" y="5056188"/>
          <p14:tracePt t="139949" x="925513" y="5064125"/>
          <p14:tracePt t="139957" x="925513" y="5081588"/>
          <p14:tracePt t="139965" x="917575" y="5091113"/>
          <p14:tracePt t="139974" x="909638" y="5116513"/>
          <p14:tracePt t="139985" x="900113" y="5141913"/>
          <p14:tracePt t="139989" x="892175" y="5167313"/>
          <p14:tracePt t="140003" x="884238" y="5183188"/>
          <p14:tracePt t="140005" x="884238" y="5208588"/>
          <p14:tracePt t="140019" x="874713" y="5251450"/>
          <p14:tracePt t="140021" x="866775" y="5302250"/>
          <p14:tracePt t="140036" x="858838" y="5370513"/>
          <p14:tracePt t="140037" x="823913" y="5446713"/>
          <p14:tracePt t="140052" x="808038" y="5507038"/>
          <p14:tracePt t="140216" x="798513" y="5507038"/>
          <p14:tracePt t="140227" x="781050" y="5489575"/>
          <p14:tracePt t="140236" x="765175" y="5472113"/>
          <p14:tracePt t="140237" x="755650" y="5464175"/>
          <p14:tracePt t="140253" x="747713" y="5446713"/>
          <p14:tracePt t="140271" x="747713" y="5438775"/>
          <p14:tracePt t="140286" x="739775" y="5421313"/>
          <p14:tracePt t="140303" x="730250" y="5413375"/>
          <p14:tracePt t="140311" x="730250" y="5405438"/>
          <p14:tracePt t="140327" x="730250" y="5395913"/>
          <p14:tracePt t="140351" x="730250" y="5405438"/>
          <p14:tracePt t="140359" x="730250" y="5413375"/>
          <p14:tracePt t="141836" x="739775" y="5387975"/>
          <p14:tracePt t="141847" x="781050" y="5311775"/>
          <p14:tracePt t="141855" x="833438" y="5218113"/>
          <p14:tracePt t="141857" x="866775" y="5141913"/>
          <p14:tracePt t="141869" x="909638" y="5056188"/>
          <p14:tracePt t="141873" x="952500" y="4962525"/>
          <p14:tracePt t="141886" x="985838" y="4860925"/>
          <p14:tracePt t="141889" x="1019175" y="4775200"/>
          <p14:tracePt t="141903" x="1069975" y="4605338"/>
          <p14:tracePt t="141905" x="1096963" y="4503738"/>
          <p14:tracePt t="141919" x="1104900" y="4445000"/>
          <p14:tracePt t="141923" x="1138238" y="4300538"/>
          <p14:tracePt t="141936" x="1155700" y="4171950"/>
          <p14:tracePt t="141939" x="1163638" y="4095750"/>
          <p14:tracePt t="141953" x="1173163" y="3960813"/>
          <p14:tracePt t="141955" x="1181100" y="3857625"/>
          <p14:tracePt t="141969" x="1181100" y="3773488"/>
          <p14:tracePt t="141971" x="1181100" y="3671888"/>
          <p14:tracePt t="141986" x="1181100" y="3619500"/>
          <p14:tracePt t="141987" x="1181100" y="3560763"/>
          <p14:tracePt t="142003" x="1181100" y="3459163"/>
          <p14:tracePt t="142019" x="1173163" y="3382963"/>
          <p14:tracePt t="142027" x="1163638" y="3348038"/>
          <p14:tracePt t="142036" x="1163638" y="3305175"/>
          <p14:tracePt t="142044" x="1155700" y="3228975"/>
          <p14:tracePt t="142052" x="1155700" y="3203575"/>
          <p14:tracePt t="142060" x="1147763" y="3160713"/>
          <p14:tracePt t="142069" x="1138238" y="3119438"/>
          <p14:tracePt t="142077" x="1138238" y="3059113"/>
          <p14:tracePt t="142086" x="1130300" y="2957513"/>
          <p14:tracePt t="142091" x="1112838" y="2871788"/>
          <p14:tracePt t="142103" x="1104900" y="2795588"/>
          <p14:tracePt t="142107" x="1104900" y="2752725"/>
          <p14:tracePt t="142119" x="1104900" y="2693988"/>
          <p14:tracePt t="142123" x="1096963" y="2600325"/>
          <p14:tracePt t="142138" x="1096963" y="2541588"/>
          <p14:tracePt t="142152" x="1087438" y="2489200"/>
          <p14:tracePt t="142155" x="1087438" y="2422525"/>
          <p14:tracePt t="142171" x="1087438" y="2311400"/>
          <p14:tracePt t="142186" x="1087438" y="2278063"/>
          <p14:tracePt t="142187" x="1079500" y="2235200"/>
          <p14:tracePt t="142203" x="1079500" y="2159000"/>
          <p14:tracePt t="142205" x="1079500" y="2098675"/>
          <p14:tracePt t="142219" x="1069975" y="1989138"/>
          <p14:tracePt t="142237" x="1044575" y="1895475"/>
          <p14:tracePt t="142253" x="1028700" y="1784350"/>
          <p14:tracePt t="142261" x="1019175" y="1741488"/>
          <p14:tracePt t="142269" x="1011238" y="1708150"/>
          <p14:tracePt t="142277" x="1003300" y="1674813"/>
          <p14:tracePt t="142286" x="985838" y="1649413"/>
          <p14:tracePt t="142293" x="977900" y="1631950"/>
          <p14:tracePt t="142303" x="968375" y="1606550"/>
          <p14:tracePt t="142309" x="968375" y="1589088"/>
          <p14:tracePt t="142319" x="960438" y="1571625"/>
          <p14:tracePt t="142325" x="952500" y="1571625"/>
          <p14:tracePt t="142336" x="942975" y="1563688"/>
          <p14:tracePt t="142341" x="942975" y="1555750"/>
          <p14:tracePt t="142357" x="935038" y="1555750"/>
          <p14:tracePt t="142369" x="925513" y="1546225"/>
          <p14:tracePt t="142373" x="917575" y="1546225"/>
          <p14:tracePt t="142386" x="909638" y="1546225"/>
          <p14:tracePt t="142389" x="892175" y="1546225"/>
          <p14:tracePt t="142403" x="874713" y="1546225"/>
          <p14:tracePt t="142405" x="849313" y="1546225"/>
          <p14:tracePt t="142419" x="781050" y="1563688"/>
          <p14:tracePt t="142421" x="739775" y="1571625"/>
          <p14:tracePt t="142436" x="679450" y="1581150"/>
          <p14:tracePt t="142437" x="646113" y="1589088"/>
          <p14:tracePt t="142453" x="501650" y="1614488"/>
          <p14:tracePt t="142469" x="407988" y="1622425"/>
          <p14:tracePt t="142486" x="365125" y="1631950"/>
          <p14:tracePt t="142503" x="347663" y="1631950"/>
          <p14:tracePt t="142519" x="339725" y="1639888"/>
          <p14:tracePt t="142560" x="331788" y="1649413"/>
          <p14:tracePt t="142568" x="314325" y="1682750"/>
          <p14:tracePt t="142576" x="280988" y="1758950"/>
          <p14:tracePt t="142586" x="246063" y="1819275"/>
          <p14:tracePt t="142591" x="238125" y="1870075"/>
          <p14:tracePt t="142603" x="230188" y="1938338"/>
          <p14:tracePt t="142608" x="220663" y="1971675"/>
          <p14:tracePt t="142619" x="220663" y="2073275"/>
          <p14:tracePt t="142623" x="220663" y="2108200"/>
          <p14:tracePt t="142636" x="220663" y="2149475"/>
          <p14:tracePt t="142639" x="255588" y="2209800"/>
          <p14:tracePt t="142652" x="280988" y="2278063"/>
          <p14:tracePt t="142655" x="322263" y="2328863"/>
          <p14:tracePt t="142669" x="374650" y="2362200"/>
          <p14:tracePt t="142671" x="425450" y="2405063"/>
          <p14:tracePt t="142686" x="476250" y="2447925"/>
          <p14:tracePt t="142689" x="569913" y="2489200"/>
          <p14:tracePt t="142703" x="646113" y="2524125"/>
          <p14:tracePt t="142705" x="747713" y="2549525"/>
          <p14:tracePt t="142719" x="925513" y="2592388"/>
          <p14:tracePt t="142727" x="968375" y="2600325"/>
          <p14:tracePt t="142737" x="1096963" y="2625725"/>
          <p14:tracePt t="142743" x="1181100" y="2633663"/>
          <p14:tracePt t="142752" x="1257300" y="2643188"/>
          <p14:tracePt t="142769" x="1325563" y="2643188"/>
          <p14:tracePt t="142773" x="1376363" y="2651125"/>
          <p14:tracePt t="142786" x="1436688" y="2651125"/>
          <p14:tracePt t="142788" x="1477963" y="2651125"/>
          <p14:tracePt t="142814" x="1530350" y="2660650"/>
          <p14:tracePt t="142822" x="1538288" y="2660650"/>
          <p14:tracePt t="142837" x="1563688" y="2660650"/>
          <p14:tracePt t="142852" x="1571625" y="2660650"/>
          <p14:tracePt t="142857" x="1581150" y="2660650"/>
          <p14:tracePt t="142869" x="1597025" y="2660650"/>
          <p14:tracePt t="142877" x="1597025" y="2676525"/>
          <p14:tracePt t="142886" x="1614488" y="2762250"/>
          <p14:tracePt t="142893" x="1614488" y="2863850"/>
          <p14:tracePt t="142903" x="1606550" y="2949575"/>
          <p14:tracePt t="142909" x="1597025" y="3025775"/>
          <p14:tracePt t="142920" x="1563688" y="3059113"/>
          <p14:tracePt t="143139" x="1555750" y="3059113"/>
          <p14:tracePt t="143147" x="1546225" y="3059113"/>
          <p14:tracePt t="143155" x="1538288" y="3059113"/>
          <p14:tracePt t="143179" x="1530350" y="3059113"/>
          <p14:tracePt t="143187" x="1530350" y="3051175"/>
          <p14:tracePt t="143203" x="1520825" y="3041650"/>
          <p14:tracePt t="143220" x="1520825" y="3025775"/>
          <p14:tracePt t="143237" x="1520825" y="3016250"/>
          <p14:tracePt t="143252" x="1520825" y="3000375"/>
          <p14:tracePt t="143269" x="1520825" y="2982913"/>
          <p14:tracePt t="143286" x="1520825" y="2974975"/>
          <p14:tracePt t="143289" x="1520825" y="2965450"/>
          <p14:tracePt t="143303" x="1512888" y="2957513"/>
          <p14:tracePt t="143319" x="1512888" y="2949575"/>
          <p14:tracePt t="143323" x="1512888" y="2940050"/>
          <p14:tracePt t="143336" x="1512888" y="2932113"/>
          <p14:tracePt t="143352" x="1512888" y="2922588"/>
          <p14:tracePt t="143369" x="1512888" y="2914650"/>
          <p14:tracePt t="143386" x="1512888" y="2906713"/>
          <p14:tracePt t="143403" x="1512888" y="2897188"/>
          <p14:tracePt t="143409" x="1512888" y="2889250"/>
          <p14:tracePt t="143433" x="1512888" y="2881313"/>
          <p14:tracePt t="143441" x="1512888" y="2871788"/>
          <p14:tracePt t="143465" x="1512888" y="2863850"/>
          <p14:tracePt t="143476" x="1512888" y="2855913"/>
          <p14:tracePt t="143486" x="1512888" y="2846388"/>
          <p14:tracePt t="143566" x="1538288" y="2838450"/>
          <p14:tracePt t="143577" x="1555750" y="2820988"/>
          <p14:tracePt t="143586" x="1606550" y="2813050"/>
          <p14:tracePt t="143589" x="1639888" y="2795588"/>
          <p14:tracePt t="143603" x="1674813" y="2787650"/>
          <p14:tracePt t="143607" x="1690688" y="2778125"/>
          <p14:tracePt t="143619" x="1716088" y="2770188"/>
          <p14:tracePt t="143627" x="1751013" y="2762250"/>
          <p14:tracePt t="143636" x="1801813" y="2744788"/>
          <p14:tracePt t="143643" x="1835150" y="2727325"/>
          <p14:tracePt t="143653" x="1878013" y="2701925"/>
          <p14:tracePt t="143659" x="1920875" y="2686050"/>
          <p14:tracePt t="143669" x="1954213" y="2660650"/>
          <p14:tracePt t="143676" x="2005013" y="2633663"/>
          <p14:tracePt t="143686" x="2039938" y="2600325"/>
          <p14:tracePt t="143692" x="2073275" y="2574925"/>
          <p14:tracePt t="143703" x="2116138" y="2549525"/>
          <p14:tracePt t="143708" x="2149475" y="2524125"/>
          <p14:tracePt t="143719" x="2184400" y="2489200"/>
          <p14:tracePt t="143727" x="2209800" y="2463800"/>
          <p14:tracePt t="143736" x="2235200" y="2455863"/>
          <p14:tracePt t="143743" x="2252663" y="2438400"/>
          <p14:tracePt t="143753" x="2268538" y="2430463"/>
          <p14:tracePt t="143759" x="2278063" y="2413000"/>
          <p14:tracePt t="143769" x="2286000" y="2413000"/>
          <p14:tracePt t="143777" x="2293938" y="2405063"/>
          <p14:tracePt t="143823" x="2293938" y="2397125"/>
          <p14:tracePt t="143841" x="2303463" y="2387600"/>
          <p14:tracePt t="143851" x="2303463" y="2354263"/>
          <p14:tracePt t="143860" x="2303463" y="2336800"/>
          <p14:tracePt t="143870" x="2303463" y="2319338"/>
          <p14:tracePt t="143871" x="2303463" y="2303463"/>
          <p14:tracePt t="143887" x="2303463" y="2268538"/>
          <p14:tracePt t="143903" x="2303463" y="2243138"/>
          <p14:tracePt t="143920" x="2303463" y="2227263"/>
          <p14:tracePt t="143937" x="2303463" y="2217738"/>
          <p14:tracePt t="143953" x="2303463" y="2192338"/>
          <p14:tracePt t="143961" x="2293938" y="2192338"/>
          <p14:tracePt t="143969" x="2293938" y="2184400"/>
          <p14:tracePt t="143977" x="2286000" y="2174875"/>
          <p14:tracePt t="143986" x="2286000" y="2166938"/>
          <p14:tracePt t="144105" x="2293938" y="2166938"/>
          <p14:tracePt t="144122" x="2303463" y="2166938"/>
          <p14:tracePt t="144131" x="2311400" y="2166938"/>
          <p14:tracePt t="144139" x="2336800" y="2166938"/>
          <p14:tracePt t="144153" x="2422525" y="2149475"/>
          <p14:tracePt t="144161" x="2473325" y="2141538"/>
          <p14:tracePt t="144169" x="2516188" y="2141538"/>
          <p14:tracePt t="144186" x="2617788" y="2124075"/>
          <p14:tracePt t="144203" x="2752725" y="2090738"/>
          <p14:tracePt t="144219" x="2863850" y="2055813"/>
          <p14:tracePt t="144227" x="2906713" y="2047875"/>
          <p14:tracePt t="144236" x="2949575" y="2022475"/>
          <p14:tracePt t="144243" x="2965450" y="2022475"/>
          <p14:tracePt t="144253" x="2974975" y="2014538"/>
          <p14:tracePt t="144259" x="2982913" y="2005013"/>
          <p14:tracePt t="144283" x="2990850" y="1997075"/>
          <p14:tracePt t="144299" x="2990850" y="1979613"/>
          <p14:tracePt t="144308" x="3000375" y="1946275"/>
          <p14:tracePt t="144319" x="3000375" y="1938338"/>
          <p14:tracePt t="144323" x="3000375" y="1911350"/>
          <p14:tracePt t="144336" x="3000375" y="1885950"/>
          <p14:tracePt t="144339" x="3000375" y="1870075"/>
          <p14:tracePt t="144353" x="3000375" y="1844675"/>
          <p14:tracePt t="144355" x="3000375" y="1819275"/>
          <p14:tracePt t="144369" x="3000375" y="1793875"/>
          <p14:tracePt t="144371" x="2990850" y="1776413"/>
          <p14:tracePt t="144386" x="2974975" y="1751013"/>
          <p14:tracePt t="144387" x="2974975" y="1741488"/>
          <p14:tracePt t="144403" x="2949575" y="1708150"/>
          <p14:tracePt t="144419" x="2906713" y="1665288"/>
          <p14:tracePt t="144436" x="2855913" y="1614488"/>
          <p14:tracePt t="144443" x="2838450" y="1606550"/>
          <p14:tracePt t="144453" x="2820988" y="1597025"/>
          <p14:tracePt t="144459" x="2795588" y="1581150"/>
          <p14:tracePt t="144469" x="2762250" y="1571625"/>
          <p14:tracePt t="144477" x="2752725" y="1563688"/>
          <p14:tracePt t="144486" x="2719388" y="1555750"/>
          <p14:tracePt t="144493" x="2668588" y="1538288"/>
          <p14:tracePt t="144502" x="2643188" y="1538288"/>
          <p14:tracePt t="144509" x="2617788" y="1530350"/>
          <p14:tracePt t="144520" x="2582863" y="1520825"/>
          <p14:tracePt t="144527" x="2557463" y="1520825"/>
          <p14:tracePt t="144537" x="2532063" y="1520825"/>
          <p14:tracePt t="144553" x="2473325" y="1520825"/>
          <p14:tracePt t="144562" x="2455863" y="1520825"/>
          <p14:tracePt t="144569" x="2447925" y="1520825"/>
          <p14:tracePt t="144577" x="2422525" y="1520825"/>
          <p14:tracePt t="144586" x="2405063" y="1520825"/>
          <p14:tracePt t="144603" x="2387600" y="1520825"/>
          <p14:tracePt t="144605" x="2362200" y="1520825"/>
          <p14:tracePt t="144619" x="2344738" y="1520825"/>
          <p14:tracePt t="144621" x="2336800" y="1520825"/>
          <p14:tracePt t="144636" x="2328863" y="1520825"/>
          <p14:tracePt t="144641" x="2319338" y="1520825"/>
          <p14:tracePt t="144654" x="2286000" y="1520825"/>
          <p14:tracePt t="144670" x="2268538" y="1520825"/>
          <p14:tracePt t="144677" x="2260600" y="1520825"/>
          <p14:tracePt t="144686" x="2252663" y="1520825"/>
          <p14:tracePt t="144703" x="2243138" y="1520825"/>
          <p14:tracePt t="144741" x="2235200" y="1520825"/>
          <p14:tracePt t="144792" x="2227263" y="1520825"/>
          <p14:tracePt t="144801" x="2227263" y="1530350"/>
          <p14:tracePt t="144811" x="2217738" y="1546225"/>
          <p14:tracePt t="144820" x="2209800" y="1555750"/>
          <p14:tracePt t="144827" x="2200275" y="1571625"/>
          <p14:tracePt t="144836" x="2192338" y="1597025"/>
          <p14:tracePt t="144843" x="2174875" y="1622425"/>
          <p14:tracePt t="144853" x="2166938" y="1657350"/>
          <p14:tracePt t="144859" x="2159000" y="1674813"/>
          <p14:tracePt t="144869" x="2149475" y="1700213"/>
          <p14:tracePt t="144875" x="2141538" y="1733550"/>
          <p14:tracePt t="144886" x="2133600" y="1751013"/>
          <p14:tracePt t="144903" x="2116138" y="1784350"/>
          <p14:tracePt t="144911" x="2116138" y="1801813"/>
          <p14:tracePt t="144920" x="2108200" y="1801813"/>
          <p14:tracePt t="144936" x="2098675" y="1819275"/>
          <p14:tracePt t="144939" x="2098675" y="1835150"/>
          <p14:tracePt t="144954" x="2098675" y="1844675"/>
          <p14:tracePt t="144955" x="2098675" y="1860550"/>
          <p14:tracePt t="144969" x="2090738" y="1878013"/>
          <p14:tracePt t="144986" x="2090738" y="1895475"/>
          <p14:tracePt t="144991" x="2082800" y="1903413"/>
          <p14:tracePt t="145008" x="2082800" y="1911350"/>
          <p14:tracePt t="145019" x="2082800" y="1920875"/>
          <p14:tracePt t="145025" x="2073275" y="1920875"/>
          <p14:tracePt t="145041" x="2073275" y="1928813"/>
          <p14:tracePt t="145065" x="2073275" y="1938338"/>
          <p14:tracePt t="145081" x="2073275" y="1946275"/>
          <p14:tracePt t="145121" x="2073275" y="1954213"/>
          <p14:tracePt t="145137" x="2073275" y="1963738"/>
          <p14:tracePt t="145163" x="2073275" y="1971675"/>
          <p14:tracePt t="145186" x="2073275" y="1989138"/>
          <p14:tracePt t="145200" x="2073275" y="1997075"/>
          <p14:tracePt t="145209" x="2065338" y="2005013"/>
          <p14:tracePt t="145221" x="2065338" y="2014538"/>
          <p14:tracePt t="145237" x="2065338" y="2022475"/>
          <p14:tracePt t="145253" x="2055813" y="2039938"/>
          <p14:tracePt t="145269" x="2047875" y="2047875"/>
          <p14:tracePt t="145297" x="2047875" y="2055813"/>
          <p14:tracePt t="145315" x="2047875" y="2065338"/>
          <p14:tracePt t="145331" x="2047875" y="2073275"/>
          <p14:tracePt t="145339" x="2047875" y="2082800"/>
          <p14:tracePt t="145354" x="2039938" y="2090738"/>
          <p14:tracePt t="145355" x="2030413" y="2098675"/>
          <p14:tracePt t="145370" x="2030413" y="2116138"/>
          <p14:tracePt t="145371" x="2030413" y="2133600"/>
          <p14:tracePt t="145386" x="2030413" y="2149475"/>
          <p14:tracePt t="145387" x="2030413" y="2159000"/>
          <p14:tracePt t="145403" x="2030413" y="2174875"/>
          <p14:tracePt t="145411" x="2030413" y="2192338"/>
          <p14:tracePt t="145427" x="2030413" y="2200275"/>
          <p14:tracePt t="145437" x="2030413" y="2209800"/>
          <p14:tracePt t="145463" x="2030413" y="2217738"/>
          <p14:tracePt t="145471" x="2039938" y="2235200"/>
          <p14:tracePt t="148924" x="2055813" y="2235200"/>
          <p14:tracePt t="148934" x="2082800" y="2235200"/>
          <p14:tracePt t="148953" x="2098675" y="2235200"/>
          <p14:tracePt t="148963" x="2133600" y="2252663"/>
          <p14:tracePt t="148971" x="2159000" y="2278063"/>
          <p14:tracePt t="148987" x="2192338" y="2319338"/>
          <p14:tracePt t="148989" x="2200275" y="2354263"/>
          <p14:tracePt t="149003" x="2227263" y="2455863"/>
          <p14:tracePt t="149009" x="2235200" y="2524125"/>
          <p14:tracePt t="149020" x="2235200" y="2676525"/>
          <p14:tracePt t="149025" x="2227263" y="2711450"/>
          <p14:tracePt t="149284" x="2227263" y="2727325"/>
          <p14:tracePt t="149295" x="2217738" y="2744788"/>
          <p14:tracePt t="149305" x="2209800" y="2744788"/>
          <p14:tracePt t="149307" x="2209800" y="2752725"/>
          <p14:tracePt t="149320" x="2200275" y="2752725"/>
          <p14:tracePt t="149336" x="2192338" y="2752725"/>
          <p14:tracePt t="149339" x="2184400" y="2752725"/>
          <p14:tracePt t="149353" x="2174875" y="2752725"/>
          <p14:tracePt t="149357" x="2166938" y="2752725"/>
          <p14:tracePt t="149370" x="2159000" y="2752725"/>
          <p14:tracePt t="149387" x="2159000" y="2736850"/>
          <p14:tracePt t="149391" x="2159000" y="2727325"/>
          <p14:tracePt t="149403" x="2159000" y="2719388"/>
          <p14:tracePt t="149407" x="2159000" y="2701925"/>
          <p14:tracePt t="149423" x="2149475" y="2693988"/>
          <p14:tracePt t="149436" x="2149475" y="2676525"/>
          <p14:tracePt t="149443" x="2149475" y="2668588"/>
          <p14:tracePt t="149454" x="2149475" y="2633663"/>
          <p14:tracePt t="149459" x="2149475" y="2617788"/>
          <p14:tracePt t="149470" x="2159000" y="2600325"/>
          <p14:tracePt t="149475" x="2174875" y="2574925"/>
          <p14:tracePt t="149487" x="2184400" y="2549525"/>
          <p14:tracePt t="149491" x="2227263" y="2516188"/>
          <p14:tracePt t="149503" x="2252663" y="2489200"/>
          <p14:tracePt t="149507" x="2286000" y="2463800"/>
          <p14:tracePt t="149520" x="2311400" y="2463800"/>
          <p14:tracePt t="149527" x="2336800" y="2463800"/>
          <p14:tracePt t="149536" x="2371725" y="2463800"/>
          <p14:tracePt t="149553" x="2498725" y="2463800"/>
          <p14:tracePt t="149571" x="2625725" y="2463800"/>
          <p14:tracePt t="149577" x="2668588" y="2463800"/>
          <p14:tracePt t="149587" x="2736850" y="2463800"/>
          <p14:tracePt t="149593" x="2838450" y="2463800"/>
          <p14:tracePt t="149603" x="2897188" y="2463800"/>
          <p14:tracePt t="149609" x="2965450" y="2463800"/>
          <p14:tracePt t="149620" x="3025775" y="2463800"/>
          <p14:tracePt t="149625" x="3067050" y="2463800"/>
          <p14:tracePt t="149636" x="3135313" y="2463800"/>
          <p14:tracePt t="149641" x="3195638" y="2463800"/>
          <p14:tracePt t="149653" x="3271838" y="2463800"/>
          <p14:tracePt t="149657" x="3355975" y="2463800"/>
          <p14:tracePt t="149669" x="3424238" y="2463800"/>
          <p14:tracePt t="149673" x="3459163" y="2473325"/>
          <p14:tracePt t="149687" x="3535363" y="2481263"/>
          <p14:tracePt t="149689" x="3619500" y="2489200"/>
          <p14:tracePt t="149704" x="3705225" y="2516188"/>
          <p14:tracePt t="149705" x="3756025" y="2524125"/>
          <p14:tracePt t="149721" x="3857625" y="2541588"/>
          <p14:tracePt t="149736" x="3908425" y="2549525"/>
          <p14:tracePt t="149737" x="3935413" y="2557463"/>
          <p14:tracePt t="149753" x="4002088" y="2574925"/>
          <p14:tracePt t="149770" x="4062413" y="2574925"/>
          <p14:tracePt t="149777" x="4079875" y="2574925"/>
          <p14:tracePt t="149786" x="4095750" y="2574925"/>
          <p14:tracePt t="149793" x="4105275" y="2574925"/>
          <p14:tracePt t="149804" x="4113213" y="2574925"/>
          <p14:tracePt t="149809" x="4121150" y="2574925"/>
          <p14:tracePt t="149827" x="4130675" y="2574925"/>
          <p14:tracePt t="149841" x="4138613" y="2574925"/>
          <p14:tracePt t="149883" x="4146550" y="2574925"/>
          <p14:tracePt t="149979" x="4181475" y="2574925"/>
          <p14:tracePt t="149988" x="4214813" y="2582863"/>
          <p14:tracePt t="149997" x="4275138" y="2600325"/>
          <p14:tracePt t="150006" x="4316413" y="2608263"/>
          <p14:tracePt t="150020" x="4384675" y="2625725"/>
          <p14:tracePt t="150027" x="4427538" y="2625725"/>
          <p14:tracePt t="150036" x="4460875" y="2625725"/>
          <p14:tracePt t="150043" x="4478338" y="2625725"/>
          <p14:tracePt t="150053" x="4529138" y="2643188"/>
          <p14:tracePt t="150059" x="4538663" y="2643188"/>
          <p14:tracePt t="150070" x="4554538" y="2643188"/>
          <p14:tracePt t="150088" x="4564063" y="2643188"/>
          <p14:tracePt t="150108" x="4572000" y="2643188"/>
          <p14:tracePt t="157775" x="4564063" y="2633663"/>
          <p14:tracePt t="157786" x="4538663" y="2608263"/>
          <p14:tracePt t="157796" x="4503738" y="2557463"/>
          <p14:tracePt t="157805" x="4460875" y="2532063"/>
          <p14:tracePt t="157807" x="4384675" y="2498725"/>
          <p14:tracePt t="157820" x="4308475" y="2463800"/>
          <p14:tracePt t="157823" x="4224338" y="2455863"/>
          <p14:tracePt t="157838" x="4138613" y="2447925"/>
          <p14:tracePt t="157839" x="4095750" y="2447925"/>
          <p14:tracePt t="157853" x="4052888" y="2473325"/>
          <p14:tracePt t="157855" x="4044950" y="2489200"/>
          <p14:tracePt t="157870" x="4044950" y="2516188"/>
          <p14:tracePt t="158073" x="4044950" y="2506663"/>
          <p14:tracePt t="158084" x="4044950" y="2498725"/>
          <p14:tracePt t="158097" x="4044950" y="2481263"/>
          <p14:tracePt t="158105" x="4044950" y="2473325"/>
          <p14:tracePt t="158121" x="4052888" y="2473325"/>
          <p14:tracePt t="158121" x="4062413" y="2473325"/>
          <p14:tracePt t="158137" x="4070350" y="2463800"/>
          <p14:tracePt t="158154" x="4079875" y="2455863"/>
          <p14:tracePt t="158170" x="4079875" y="2438400"/>
          <p14:tracePt t="158177" x="4079875" y="2430463"/>
          <p14:tracePt t="158186" x="4079875" y="2413000"/>
          <p14:tracePt t="158193" x="4079875" y="2397125"/>
          <p14:tracePt t="158203" x="4079875" y="2379663"/>
          <p14:tracePt t="158220" x="4079875" y="2362200"/>
          <p14:tracePt t="158221" x="4070350" y="2336800"/>
          <p14:tracePt t="158238" x="4037013" y="2303463"/>
          <p14:tracePt t="158254" x="4011613" y="2286000"/>
          <p14:tracePt t="158270" x="3976688" y="2268538"/>
          <p14:tracePt t="158277" x="3968750" y="2260600"/>
          <p14:tracePt t="158286" x="3943350" y="2252663"/>
          <p14:tracePt t="158293" x="3925888" y="2243138"/>
          <p14:tracePt t="158303" x="3908425" y="2243138"/>
          <p14:tracePt t="158309" x="3892550" y="2235200"/>
          <p14:tracePt t="158320" x="3857625" y="2217738"/>
          <p14:tracePt t="158325" x="3824288" y="2209800"/>
          <p14:tracePt t="158337" x="3798888" y="2200275"/>
          <p14:tracePt t="158343" x="3773488" y="2192338"/>
          <p14:tracePt t="158353" x="3756025" y="2192338"/>
          <p14:tracePt t="158359" x="3730625" y="2184400"/>
          <p14:tracePt t="158371" x="3713163" y="2184400"/>
          <p14:tracePt t="158375" x="3705225" y="2174875"/>
          <p14:tracePt t="158387" x="3697288" y="2174875"/>
          <p14:tracePt t="158765" x="3687763" y="2174875"/>
          <p14:tracePt t="159887" x="3687763" y="2166938"/>
          <p14:tracePt t="159896" x="3687763" y="2149475"/>
          <p14:tracePt t="159907" x="3687763" y="2141538"/>
          <p14:tracePt t="159909" x="3679825" y="2141538"/>
          <p14:tracePt t="159922" x="3679825" y="2133600"/>
          <p14:tracePt t="159925" x="3679825" y="2116138"/>
          <p14:tracePt t="159939" x="3671888" y="2116138"/>
          <p14:tracePt t="159943" x="3662363" y="2108200"/>
          <p14:tracePt t="159954" x="3662363" y="2090738"/>
          <p14:tracePt t="159958" x="3654425" y="2090738"/>
          <p14:tracePt t="159970" x="3654425" y="2082800"/>
          <p14:tracePt t="159973" x="3646488" y="2073275"/>
          <p14:tracePt t="159989" x="3636963" y="2065338"/>
          <p14:tracePt t="160087" x="3636963" y="2055813"/>
          <p14:tracePt t="160096" x="3636963" y="2047875"/>
          <p14:tracePt t="160105" x="3629025" y="2039938"/>
          <p14:tracePt t="160111" x="3619500" y="2030413"/>
          <p14:tracePt t="160120" x="3619500" y="2022475"/>
          <p14:tracePt t="160127" x="3611563" y="2014538"/>
          <p14:tracePt t="160136" x="3611563" y="2005013"/>
          <p14:tracePt t="160153" x="3603625" y="1997075"/>
          <p14:tracePt t="160223" x="3594100" y="1989138"/>
          <p14:tracePt t="160232" x="3594100" y="1979613"/>
          <p14:tracePt t="160247" x="3586163" y="1963738"/>
          <p14:tracePt t="160256" x="3578225" y="1954213"/>
          <p14:tracePt t="160273" x="3568700" y="1954213"/>
          <p14:tracePt t="160286" x="3568700" y="1946275"/>
          <p14:tracePt t="160308" x="3568700" y="1938338"/>
          <p14:tracePt t="161963" x="3594100" y="1946275"/>
          <p14:tracePt t="161973" x="3654425" y="1954213"/>
          <p14:tracePt t="161982" x="3671888" y="1954213"/>
          <p14:tracePt t="161991" x="3705225" y="1963738"/>
          <p14:tracePt t="162003" x="3763963" y="1971675"/>
          <p14:tracePt t="162006" x="3798888" y="1979613"/>
          <p14:tracePt t="162019" x="3832225" y="1979613"/>
          <p14:tracePt t="162022" x="3875088" y="1989138"/>
          <p14:tracePt t="162050" x="3986213" y="1997075"/>
          <p14:tracePt t="162064" x="4037013" y="2005013"/>
          <p14:tracePt t="162073" x="4052888" y="2005013"/>
          <p14:tracePt t="162077" x="4062413" y="2005013"/>
          <p14:tracePt t="162086" x="4070350" y="2005013"/>
          <p14:tracePt t="162117" x="4079875" y="2005013"/>
          <p14:tracePt t="162213" x="4087813" y="2005013"/>
          <p14:tracePt t="162225" x="4105275" y="2005013"/>
          <p14:tracePt t="162235" x="4113213" y="2005013"/>
          <p14:tracePt t="162244" x="4138613" y="2005013"/>
          <p14:tracePt t="162254" x="4156075" y="2005013"/>
          <p14:tracePt t="162270" x="4171950" y="2005013"/>
          <p14:tracePt t="162287" x="4197350" y="2014538"/>
          <p14:tracePt t="162304" x="4214813" y="2014538"/>
          <p14:tracePt t="162320" x="4232275" y="2014538"/>
          <p14:tracePt t="162327" x="4240213" y="2022475"/>
          <p14:tracePt t="162337" x="4249738" y="2022475"/>
          <p14:tracePt t="162353" x="4257675" y="2022475"/>
          <p14:tracePt t="162370" x="4265613" y="2022475"/>
          <p14:tracePt t="162399" x="4265613" y="2030413"/>
          <p14:tracePt t="162415" x="4275138" y="2030413"/>
          <p14:tracePt t="162423" x="4275138" y="2039938"/>
          <p14:tracePt t="162698" x="4275138" y="2047875"/>
          <p14:tracePt t="162721" x="4283075" y="2055813"/>
          <p14:tracePt t="162737" x="4283075" y="2065338"/>
          <p14:tracePt t="162753" x="4283075" y="2073275"/>
          <p14:tracePt t="162769" x="4283075" y="2082800"/>
          <p14:tracePt t="162787" x="4291013" y="2082800"/>
          <p14:tracePt t="162811" x="4291013" y="2090738"/>
          <p14:tracePt t="162820" x="4291013" y="2098675"/>
          <p14:tracePt t="162859" x="4291013" y="2108200"/>
          <p14:tracePt t="162875" x="4291013" y="2116138"/>
          <p14:tracePt t="162884" x="4291013" y="2124075"/>
          <p14:tracePt t="162893" x="4300538" y="2124075"/>
          <p14:tracePt t="162907" x="4300538" y="2133600"/>
          <p14:tracePt t="162931" x="4300538" y="2141538"/>
          <p14:tracePt t="162940" x="4308475" y="2141538"/>
          <p14:tracePt t="165695" x="4283075" y="2184400"/>
          <p14:tracePt t="165704" x="4257675" y="2217738"/>
          <p14:tracePt t="165714" x="4232275" y="2260600"/>
          <p14:tracePt t="165724" x="4189413" y="2293938"/>
          <p14:tracePt t="165727" x="4164013" y="2319338"/>
          <p14:tracePt t="165737" x="4146550" y="2344738"/>
          <p14:tracePt t="165743" x="4138613" y="2362200"/>
          <p14:tracePt t="165754" x="4130675" y="2371725"/>
          <p14:tracePt t="165759" x="4121150" y="2379663"/>
          <p14:tracePt t="165770" x="4121150" y="2387600"/>
          <p14:tracePt t="165775" x="4121150" y="2397125"/>
          <p14:tracePt t="165787" x="4113213" y="2397125"/>
          <p14:tracePt t="165791" x="4113213" y="2405063"/>
          <p14:tracePt t="165804" x="4113213" y="2413000"/>
          <p14:tracePt t="165807" x="4113213" y="2422525"/>
          <p14:tracePt t="165820" x="4105275" y="2447925"/>
          <p14:tracePt t="165823" x="4105275" y="2463800"/>
          <p14:tracePt t="165837" x="4087813" y="2498725"/>
          <p14:tracePt t="165839" x="4087813" y="2516188"/>
          <p14:tracePt t="165854" x="4079875" y="2532063"/>
          <p14:tracePt t="165855" x="4070350" y="2549525"/>
          <p14:tracePt t="165871" x="4062413" y="2600325"/>
          <p14:tracePt t="165887" x="4044950" y="2651125"/>
          <p14:tracePt t="165904" x="4037013" y="2701925"/>
          <p14:tracePt t="165920" x="4027488" y="2736850"/>
          <p14:tracePt t="165938" x="4027488" y="2752725"/>
          <p14:tracePt t="165955" x="4027488" y="2770188"/>
          <p14:tracePt t="165970" x="4027488" y="2795588"/>
          <p14:tracePt t="165977" x="4027488" y="2813050"/>
          <p14:tracePt t="165987" x="4027488" y="2820988"/>
          <p14:tracePt t="165993" x="4027488" y="2830513"/>
          <p14:tracePt t="166004" x="4027488" y="2838450"/>
          <p14:tracePt t="166009" x="4027488" y="2846388"/>
          <p14:tracePt t="166033" x="4027488" y="2855913"/>
          <p14:tracePt t="166041" x="4027488" y="2863850"/>
          <p14:tracePt t="166057" x="4027488" y="2871788"/>
          <p14:tracePt t="166070" x="4027488" y="2897188"/>
          <p14:tracePt t="166073" x="4027488" y="2914650"/>
          <p14:tracePt t="166088" x="4037013" y="2940050"/>
          <p14:tracePt t="166106" x="4070350" y="3008313"/>
          <p14:tracePt t="166120" x="4079875" y="3025775"/>
          <p14:tracePt t="166121" x="4095750" y="3051175"/>
          <p14:tracePt t="166137" x="4113213" y="3094038"/>
          <p14:tracePt t="166154" x="4146550" y="3152775"/>
          <p14:tracePt t="166170" x="4181475" y="3221038"/>
          <p14:tracePt t="166177" x="4206875" y="3246438"/>
          <p14:tracePt t="166187" x="4240213" y="3297238"/>
          <p14:tracePt t="166193" x="4257675" y="3330575"/>
          <p14:tracePt t="166204" x="4283075" y="3355975"/>
          <p14:tracePt t="166209" x="4300538" y="3382963"/>
          <p14:tracePt t="166220" x="4316413" y="3408363"/>
          <p14:tracePt t="166227" x="4341813" y="3424238"/>
          <p14:tracePt t="166237" x="4359275" y="3433763"/>
          <p14:tracePt t="166243" x="4384675" y="3449638"/>
          <p14:tracePt t="166253" x="4402138" y="3467100"/>
          <p14:tracePt t="166259" x="4410075" y="3484563"/>
          <p14:tracePt t="166272" x="4427538" y="3492500"/>
          <p14:tracePt t="166275" x="4435475" y="3492500"/>
          <p14:tracePt t="166297" x="4460875" y="3517900"/>
          <p14:tracePt t="166309" x="4478338" y="3527425"/>
          <p14:tracePt t="166320" x="4486275" y="3527425"/>
          <p14:tracePt t="166323" x="4495800" y="3535363"/>
          <p14:tracePt t="166348" x="4513263" y="3535363"/>
          <p14:tracePt t="166359" x="4513263" y="3543300"/>
          <p14:tracePt t="166370" x="4521200" y="3543300"/>
          <p14:tracePt t="166459" x="4529138" y="3543300"/>
          <p14:tracePt t="166472" x="4538663" y="3543300"/>
          <p14:tracePt t="166482" x="4546600" y="3543300"/>
          <p14:tracePt t="166492" x="4554538" y="3552825"/>
          <p14:tracePt t="166493" x="4564063" y="3552825"/>
          <p14:tracePt t="166504" x="4564063" y="3560763"/>
          <p14:tracePt t="166509" x="4572000" y="3560763"/>
          <p14:tracePt t="166520" x="4589463" y="3568700"/>
          <p14:tracePt t="166525" x="4597400" y="3568700"/>
          <p14:tracePt t="166537" x="4614863" y="3578225"/>
          <p14:tracePt t="166541" x="4614863" y="3586163"/>
          <p14:tracePt t="166553" x="4622800" y="3594100"/>
          <p14:tracePt t="166557" x="4630738" y="3603625"/>
          <p14:tracePt t="166571" x="4648200" y="3611563"/>
          <p14:tracePt t="166573" x="4657725" y="3629025"/>
          <p14:tracePt t="166587" x="4665663" y="3629025"/>
          <p14:tracePt t="166589" x="4683125" y="3636963"/>
          <p14:tracePt t="166604" x="4691063" y="3646488"/>
          <p14:tracePt t="166605" x="4699000" y="3654425"/>
          <p14:tracePt t="166620" x="4708525" y="3654425"/>
          <p14:tracePt t="166621" x="4716463" y="3654425"/>
          <p14:tracePt t="166637" x="4733925" y="3662363"/>
          <p14:tracePt t="166784" x="4741863" y="3662363"/>
          <p14:tracePt t="166804" x="4741863" y="3671888"/>
          <p14:tracePt t="167170" x="4741863" y="3679825"/>
          <p14:tracePt t="167225" x="4749800" y="3679825"/>
          <p14:tracePt t="168274" x="4749800" y="3671888"/>
          <p14:tracePt t="168285" x="4741863" y="3662363"/>
          <p14:tracePt t="168295" x="4716463" y="3646488"/>
          <p14:tracePt t="168304" x="4699000" y="3619500"/>
          <p14:tracePt t="168305" x="4673600" y="3603625"/>
          <p14:tracePt t="168320" x="4648200" y="3586163"/>
          <p14:tracePt t="168321" x="4622800" y="3568700"/>
          <p14:tracePt t="168337" x="4589463" y="3552825"/>
          <p14:tracePt t="168354" x="4546600" y="3543300"/>
          <p14:tracePt t="168370" x="4529138" y="3543300"/>
          <p14:tracePt t="168387" x="4521200" y="3543300"/>
          <p14:tracePt t="168404" x="4513263" y="3543300"/>
          <p14:tracePt t="168420" x="4503738" y="3543300"/>
          <p14:tracePt t="168437" x="4495800" y="3543300"/>
          <p14:tracePt t="168473" x="4486275" y="3543300"/>
          <p14:tracePt t="168765" x="4478338" y="3568700"/>
          <p14:tracePt t="168776" x="4478338" y="3586163"/>
          <p14:tracePt t="168789" x="4478338" y="3619500"/>
          <p14:tracePt t="168799" x="4478338" y="3646488"/>
          <p14:tracePt t="168810" x="4478338" y="3662363"/>
          <p14:tracePt t="168820" x="4478338" y="3679825"/>
          <p14:tracePt t="168821" x="4478338" y="3697288"/>
          <p14:tracePt t="168837" x="4478338" y="3722688"/>
          <p14:tracePt t="168854" x="4478338" y="3738563"/>
          <p14:tracePt t="174109" x="4460875" y="3738563"/>
          <p14:tracePt t="174120" x="4435475" y="3738563"/>
          <p14:tracePt t="174131" x="4333875" y="3738563"/>
          <p14:tracePt t="174140" x="4146550" y="3738563"/>
          <p14:tracePt t="174141" x="4002088" y="3738563"/>
          <p14:tracePt t="174154" x="3875088" y="3738563"/>
          <p14:tracePt t="174157" x="3748088" y="3738563"/>
          <p14:tracePt t="174170" x="3619500" y="3738563"/>
          <p14:tracePt t="174173" x="3484563" y="3730625"/>
          <p14:tracePt t="174187" x="3330575" y="3722688"/>
          <p14:tracePt t="174189" x="3228975" y="3697288"/>
          <p14:tracePt t="174204" x="3135313" y="3662363"/>
          <p14:tracePt t="174205" x="3059113" y="3636963"/>
          <p14:tracePt t="174220" x="2974975" y="3586163"/>
          <p14:tracePt t="174221" x="2932113" y="3568700"/>
          <p14:tracePt t="174238" x="2846388" y="3492500"/>
          <p14:tracePt t="174254" x="2762250" y="3408363"/>
          <p14:tracePt t="174261" x="2727325" y="3365500"/>
          <p14:tracePt t="174271" x="2693988" y="3305175"/>
          <p14:tracePt t="174277" x="2668588" y="3263900"/>
          <p14:tracePt t="174287" x="2633663" y="3203575"/>
          <p14:tracePt t="174293" x="2617788" y="3144838"/>
          <p14:tracePt t="174304" x="2600325" y="3094038"/>
          <p14:tracePt t="174309" x="2574925" y="3016250"/>
          <p14:tracePt t="174320" x="2557463" y="2957513"/>
          <p14:tracePt t="174325" x="2532063" y="2881313"/>
          <p14:tracePt t="174337" x="2524125" y="2813050"/>
          <p14:tracePt t="174343" x="2516188" y="2752725"/>
          <p14:tracePt t="174361" x="2516188" y="2660650"/>
          <p14:tracePt t="174373" x="2516188" y="2633663"/>
          <p14:tracePt t="174375" x="2516188" y="2592388"/>
          <p14:tracePt t="174387" x="2516188" y="2566988"/>
          <p14:tracePt t="174391" x="2532063" y="2541588"/>
          <p14:tracePt t="174410" x="2566988" y="2481263"/>
          <p14:tracePt t="174422" x="2592388" y="2455863"/>
          <p14:tracePt t="174423" x="2643188" y="2413000"/>
          <p14:tracePt t="174448" x="2813050" y="2311400"/>
          <p14:tracePt t="174460" x="2897188" y="2286000"/>
          <p14:tracePt t="174470" x="2974975" y="2260600"/>
          <p14:tracePt t="174471" x="3016250" y="2252663"/>
          <p14:tracePt t="174495" x="3271838" y="2200275"/>
          <p14:tracePt t="174507" x="3330575" y="2184400"/>
          <p14:tracePt t="174511" x="3398838" y="2174875"/>
          <p14:tracePt t="174530" x="3578225" y="2159000"/>
          <p14:tracePt t="174542" x="3646488" y="2159000"/>
          <p14:tracePt t="174543" x="3748088" y="2159000"/>
          <p14:tracePt t="174554" x="3816350" y="2159000"/>
          <p14:tracePt t="174559" x="3849688" y="2159000"/>
          <p14:tracePt t="174578" x="3960813" y="2159000"/>
          <p14:tracePt t="174590" x="4011613" y="2166938"/>
          <p14:tracePt t="174591" x="4070350" y="2184400"/>
          <p14:tracePt t="174604" x="4095750" y="2192338"/>
          <p14:tracePt t="174607" x="4130675" y="2209800"/>
          <p14:tracePt t="174630" x="4181475" y="2235200"/>
          <p14:tracePt t="174631" x="4224338" y="2260600"/>
          <p14:tracePt t="174642" x="4265613" y="2286000"/>
          <p14:tracePt t="174654" x="4308475" y="2311400"/>
          <p14:tracePt t="174657" x="4359275" y="2336800"/>
          <p14:tracePt t="174680" x="4427538" y="2379663"/>
          <p14:tracePt t="174681" x="4486275" y="2413000"/>
          <p14:tracePt t="174692" x="4513263" y="2438400"/>
          <p14:tracePt t="174703" x="4529138" y="2455863"/>
          <p14:tracePt t="174705" x="4554538" y="2473325"/>
          <p14:tracePt t="174731" x="4605338" y="2506663"/>
          <p14:tracePt t="174743" x="4614863" y="2524125"/>
          <p14:tracePt t="174754" x="4640263" y="2541588"/>
          <p14:tracePt t="174761" x="4640263" y="2557463"/>
          <p14:tracePt t="174783" x="4657725" y="2582863"/>
          <p14:tracePt t="174796" x="4683125" y="2625725"/>
          <p14:tracePt t="174806" x="4691063" y="2651125"/>
          <p14:tracePt t="174809" x="4691063" y="2660650"/>
          <p14:tracePt t="174831" x="4708525" y="2727325"/>
          <p14:tracePt t="174842" x="4716463" y="2778125"/>
          <p14:tracePt t="174854" x="4716463" y="2795588"/>
          <p14:tracePt t="174857" x="4716463" y="2820988"/>
          <p14:tracePt t="174881" x="4716463" y="2881313"/>
          <p14:tracePt t="174893" x="4716463" y="2897188"/>
          <p14:tracePt t="174905" x="4699000" y="2932113"/>
          <p14:tracePt t="174921" x="4683125" y="2965450"/>
          <p14:tracePt t="174938" x="4683125" y="2982913"/>
          <p14:tracePt t="174939" x="4673600" y="3000375"/>
          <p14:tracePt t="174955" x="4648200" y="3016250"/>
          <p14:tracePt t="174970" x="4630738" y="3033713"/>
          <p14:tracePt t="174972" x="4622800" y="3051175"/>
          <p14:tracePt t="174987" x="4572000" y="3094038"/>
          <p14:tracePt t="175004" x="4513263" y="3135313"/>
          <p14:tracePt t="175011" x="4486275" y="3152775"/>
          <p14:tracePt t="175021" x="4460875" y="3178175"/>
          <p14:tracePt t="175027" x="4445000" y="3186113"/>
          <p14:tracePt t="175038" x="4427538" y="3203575"/>
          <p14:tracePt t="175043" x="4402138" y="3221038"/>
          <p14:tracePt t="175054" x="4384675" y="3228975"/>
          <p14:tracePt t="175059" x="4359275" y="3246438"/>
          <p14:tracePt t="175071" x="4359275" y="3254375"/>
          <p14:tracePt t="175075" x="4341813" y="3254375"/>
          <p14:tracePt t="175087" x="4333875" y="3263900"/>
          <p14:tracePt t="175107" x="4316413" y="3271838"/>
          <p14:tracePt t="175122" x="4308475" y="3279775"/>
          <p14:tracePt t="175123" x="4300538" y="3279775"/>
          <p14:tracePt t="175137" x="4291013" y="3289300"/>
          <p14:tracePt t="175139" x="4283075" y="3289300"/>
          <p14:tracePt t="175155" x="4257675" y="3297238"/>
          <p14:tracePt t="175171" x="4232275" y="3297238"/>
          <p14:tracePt t="175187" x="4206875" y="3297238"/>
          <p14:tracePt t="175204" x="4138613" y="3305175"/>
          <p14:tracePt t="175221" x="4079875" y="3314700"/>
          <p14:tracePt t="175237" x="3986213" y="3322638"/>
          <p14:tracePt t="175254" x="3917950" y="3330575"/>
          <p14:tracePt t="175271" x="3849688" y="3340100"/>
          <p14:tracePt t="175277" x="3824288" y="3348038"/>
          <p14:tracePt t="175287" x="3806825" y="3348038"/>
          <p14:tracePt t="175293" x="3790950" y="3348038"/>
          <p14:tracePt t="175309" x="3781425" y="3348038"/>
          <p14:tracePt t="175321" x="3773488" y="3348038"/>
          <p14:tracePt t="175338" x="3763963" y="3348038"/>
          <p14:tracePt t="175341" x="3756025" y="3348038"/>
          <p14:tracePt t="175355" x="3748088" y="3355975"/>
          <p14:tracePt t="175357" x="3738563" y="3355975"/>
          <p14:tracePt t="175371" x="3730625" y="3365500"/>
          <p14:tracePt t="175373" x="3722688" y="3365500"/>
          <p14:tracePt t="175387" x="3713163" y="3365500"/>
          <p14:tracePt t="175389" x="3697288" y="3373438"/>
          <p14:tracePt t="175404" x="3679825" y="3373438"/>
          <p14:tracePt t="175405" x="3662363" y="3373438"/>
          <p14:tracePt t="175433" x="3594100" y="3382963"/>
          <p14:tracePt t="175448" x="3543300" y="3382963"/>
          <p14:tracePt t="175458" x="3535363" y="3382963"/>
          <p14:tracePt t="175471" x="3509963" y="3382963"/>
          <p14:tracePt t="175473" x="3484563" y="3382963"/>
          <p14:tracePt t="175487" x="3467100" y="3382963"/>
          <p14:tracePt t="175489" x="3441700" y="3382963"/>
          <p14:tracePt t="175504" x="3416300" y="3382963"/>
          <p14:tracePt t="175508" x="3382963" y="3382963"/>
          <p14:tracePt t="175520" x="3365500" y="3382963"/>
          <p14:tracePt t="175524" x="3340100" y="3382963"/>
          <p14:tracePt t="175537" x="3322638" y="3373438"/>
          <p14:tracePt t="175539" x="3314700" y="3365500"/>
          <p14:tracePt t="175555" x="3279775" y="3355975"/>
          <p14:tracePt t="175571" x="3263900" y="3348038"/>
          <p14:tracePt t="175587" x="3246438" y="3340100"/>
          <p14:tracePt t="175604" x="3228975" y="3314700"/>
          <p14:tracePt t="175611" x="3221038" y="3314700"/>
          <p14:tracePt t="175620" x="3221038" y="3305175"/>
          <p14:tracePt t="175627" x="3211513" y="3289300"/>
          <p14:tracePt t="175637" x="3195638" y="3271838"/>
          <p14:tracePt t="175643" x="3178175" y="3254375"/>
          <p14:tracePt t="175655" x="3170238" y="3228975"/>
          <p14:tracePt t="175659" x="3160713" y="3203575"/>
          <p14:tracePt t="175671" x="3144838" y="3186113"/>
          <p14:tracePt t="175675" x="3135313" y="3178175"/>
          <p14:tracePt t="175687" x="3119438" y="3152775"/>
          <p14:tracePt t="175691" x="3109913" y="3135313"/>
          <p14:tracePt t="175704" x="3094038" y="3119438"/>
          <p14:tracePt t="175707" x="3094038" y="3109913"/>
          <p14:tracePt t="175720" x="3076575" y="3094038"/>
          <p14:tracePt t="175724" x="3067050" y="3076575"/>
          <p14:tracePt t="175737" x="3059113" y="3067050"/>
          <p14:tracePt t="175740" x="3051175" y="3059113"/>
          <p14:tracePt t="175754" x="3051175" y="3041650"/>
          <p14:tracePt t="175756" x="3041650" y="3041650"/>
          <p14:tracePt t="175771" x="3033713" y="3033713"/>
          <p14:tracePt t="175773" x="3033713" y="3025775"/>
          <p14:tracePt t="175787" x="3025775" y="3016250"/>
          <p14:tracePt t="175804" x="3016250" y="3008313"/>
          <p14:tracePt t="175809" x="3008313" y="2990850"/>
          <p14:tracePt t="183496" x="3008313" y="3016250"/>
          <p14:tracePt t="183518" x="3016250" y="3041650"/>
          <p14:tracePt t="183533" x="3051175" y="3067050"/>
          <p14:tracePt t="183543" x="3094038" y="3067050"/>
          <p14:tracePt t="183554" x="3119438" y="3067050"/>
          <p14:tracePt t="183559" x="3144838" y="3067050"/>
          <p14:tracePt t="183570" x="3186113" y="3067050"/>
          <p14:tracePt t="183575" x="3228975" y="3067050"/>
          <p14:tracePt t="183588" x="3254375" y="3076575"/>
          <p14:tracePt t="183591" x="3297238" y="3076575"/>
          <p14:tracePt t="183604" x="3348038" y="3094038"/>
          <p14:tracePt t="183607" x="3382963" y="3101975"/>
          <p14:tracePt t="183620" x="3398838" y="3119438"/>
          <p14:tracePt t="183626" x="3433763" y="3135313"/>
          <p14:tracePt t="183637" x="3459163" y="3160713"/>
          <p14:tracePt t="183642" x="3475038" y="3170238"/>
          <p14:tracePt t="183654" x="3484563" y="3195638"/>
          <p14:tracePt t="183657" x="3484563" y="3221038"/>
          <p14:tracePt t="183883" x="3484563" y="3211513"/>
          <p14:tracePt t="183899" x="3492500" y="3186113"/>
          <p14:tracePt t="183908" x="3492500" y="3178175"/>
          <p14:tracePt t="183921" x="3492500" y="3152775"/>
          <p14:tracePt t="183938" x="3492500" y="3144838"/>
          <p14:tracePt t="183939" x="3492500" y="3127375"/>
          <p14:tracePt t="183954" x="3509963" y="3094038"/>
          <p14:tracePt t="183955" x="3527425" y="3059113"/>
          <p14:tracePt t="183971" x="3578225" y="3008313"/>
          <p14:tracePt t="183987" x="3671888" y="2965450"/>
          <p14:tracePt t="184005" x="3798888" y="2932113"/>
          <p14:tracePt t="184021" x="3960813" y="2871788"/>
          <p14:tracePt t="184027" x="4062413" y="2855913"/>
          <p14:tracePt t="184037" x="4138613" y="2830513"/>
          <p14:tracePt t="184043" x="4283075" y="2778125"/>
          <p14:tracePt t="184054" x="4341813" y="2770188"/>
          <p14:tracePt t="184059" x="4470400" y="2744788"/>
          <p14:tracePt t="184071" x="4564063" y="2727325"/>
          <p14:tracePt t="184075" x="4648200" y="2701925"/>
          <p14:tracePt t="184087" x="4775200" y="2668588"/>
          <p14:tracePt t="184113" x="5013325" y="2600325"/>
          <p14:tracePt t="184124" x="5124450" y="2566988"/>
          <p14:tracePt t="184137" x="5175250" y="2549525"/>
          <p14:tracePt t="184139" x="5235575" y="2524125"/>
          <p14:tracePt t="184154" x="5260975" y="2506663"/>
          <p14:tracePt t="184155" x="5276850" y="2498725"/>
          <p14:tracePt t="184170" x="5302250" y="2481263"/>
          <p14:tracePt t="184171" x="5319713" y="2473325"/>
          <p14:tracePt t="184187" x="5327650" y="2455863"/>
          <p14:tracePt t="184204" x="5337175" y="2438400"/>
          <p14:tracePt t="184211" x="5337175" y="2430463"/>
          <p14:tracePt t="184221" x="5345113" y="2430463"/>
          <p14:tracePt t="184237" x="5353050" y="2387600"/>
          <p14:tracePt t="184254" x="5362575" y="2362200"/>
          <p14:tracePt t="184261" x="5362575" y="2344738"/>
          <p14:tracePt t="184271" x="5362575" y="2336800"/>
          <p14:tracePt t="184277" x="5370513" y="2319338"/>
          <p14:tracePt t="184287" x="5370513" y="2303463"/>
          <p14:tracePt t="184293" x="5370513" y="2293938"/>
          <p14:tracePt t="184304" x="5370513" y="2286000"/>
          <p14:tracePt t="184309" x="5370513" y="2278063"/>
          <p14:tracePt t="184333" x="5370513" y="2268538"/>
          <p14:tracePt t="184346" x="5370513" y="2260600"/>
          <p14:tracePt t="184504" x="5380038" y="2260600"/>
          <p14:tracePt t="184530" x="5413375" y="2286000"/>
          <p14:tracePt t="184545" x="5446713" y="2303463"/>
          <p14:tracePt t="184556" x="5464175" y="2319338"/>
          <p14:tracePt t="184559" x="5481638" y="2328863"/>
          <p14:tracePt t="184571" x="5507038" y="2336800"/>
          <p14:tracePt t="184575" x="5549900" y="2344738"/>
          <p14:tracePt t="184587" x="5575300" y="2354263"/>
          <p14:tracePt t="184591" x="5634038" y="2362200"/>
          <p14:tracePt t="184604" x="5659438" y="2362200"/>
          <p14:tracePt t="184607" x="5694363" y="2362200"/>
          <p14:tracePt t="184621" x="5745163" y="2362200"/>
          <p14:tracePt t="184623" x="5778500" y="2362200"/>
          <p14:tracePt t="184637" x="5821363" y="2362200"/>
          <p14:tracePt t="184639" x="5880100" y="2362200"/>
          <p14:tracePt t="184655" x="5948363" y="2354263"/>
          <p14:tracePt t="184671" x="5983288" y="2344738"/>
          <p14:tracePt t="184687" x="6016625" y="2336800"/>
          <p14:tracePt t="184704" x="6049963" y="2328863"/>
          <p14:tracePt t="184721" x="6084888" y="2319338"/>
          <p14:tracePt t="184728" x="6110288" y="2311400"/>
          <p14:tracePt t="184738" x="6118225" y="2311400"/>
          <p14:tracePt t="184744" x="6143625" y="2303463"/>
          <p14:tracePt t="184754" x="6169025" y="2293938"/>
          <p14:tracePt t="184761" x="6203950" y="2286000"/>
          <p14:tracePt t="184771" x="6221413" y="2286000"/>
          <p14:tracePt t="184777" x="6254750" y="2278063"/>
          <p14:tracePt t="184787" x="6288088" y="2278063"/>
          <p14:tracePt t="184793" x="6323013" y="2268538"/>
          <p14:tracePt t="184804" x="6356350" y="2260600"/>
          <p14:tracePt t="184809" x="6381750" y="2252663"/>
          <p14:tracePt t="184821" x="6432550" y="2243138"/>
          <p14:tracePt t="184825" x="6475413" y="2235200"/>
          <p14:tracePt t="184837" x="6526213" y="2217738"/>
          <p14:tracePt t="184841" x="6561138" y="2200275"/>
          <p14:tracePt t="184854" x="6602413" y="2192338"/>
          <p14:tracePt t="184857" x="6627813" y="2174875"/>
          <p14:tracePt t="184870" x="6662738" y="2159000"/>
          <p14:tracePt t="184873" x="6688138" y="2149475"/>
          <p14:tracePt t="184887" x="6705600" y="2141538"/>
          <p14:tracePt t="184889" x="6705600" y="2133600"/>
          <p14:tracePt t="184905" x="6713538" y="2124075"/>
          <p14:tracePt t="184921" x="6721475" y="2090738"/>
          <p14:tracePt t="184940" x="6721475" y="2065338"/>
          <p14:tracePt t="184955" x="6721475" y="2022475"/>
          <p14:tracePt t="184971" x="6731000" y="1963738"/>
          <p14:tracePt t="184977" x="6731000" y="1920875"/>
          <p14:tracePt t="184988" x="6731000" y="1895475"/>
          <p14:tracePt t="184993" x="6731000" y="1870075"/>
          <p14:tracePt t="185004" x="6721475" y="1835150"/>
          <p14:tracePt t="185009" x="6713538" y="1809750"/>
          <p14:tracePt t="185021" x="6696075" y="1793875"/>
          <p14:tracePt t="185025" x="6680200" y="1766888"/>
          <p14:tracePt t="185037" x="6670675" y="1741488"/>
          <p14:tracePt t="185041" x="6654800" y="1725613"/>
          <p14:tracePt t="185054" x="6627813" y="1690688"/>
          <p14:tracePt t="185060" x="6611938" y="1665288"/>
          <p14:tracePt t="185071" x="6569075" y="1631950"/>
          <p14:tracePt t="185075" x="6518275" y="1597025"/>
          <p14:tracePt t="185087" x="6467475" y="1555750"/>
          <p14:tracePt t="185091" x="6416675" y="1538288"/>
          <p14:tracePt t="185107" x="6348413" y="1504950"/>
          <p14:tracePt t="185121" x="6272213" y="1470025"/>
          <p14:tracePt t="185123" x="6186488" y="1452563"/>
          <p14:tracePt t="185138" x="6127750" y="1427163"/>
          <p14:tracePt t="185139" x="6067425" y="1419225"/>
          <p14:tracePt t="185154" x="6008688" y="1411288"/>
          <p14:tracePt t="185156" x="5932488" y="1401763"/>
          <p14:tracePt t="185182" x="5719763" y="1393825"/>
          <p14:tracePt t="185194" x="5659438" y="1393825"/>
          <p14:tracePt t="185197" x="5626100" y="1393825"/>
          <p14:tracePt t="185206" x="5565775" y="1393825"/>
          <p14:tracePt t="185211" x="5472113" y="1393825"/>
          <p14:tracePt t="185221" x="5387975" y="1401763"/>
          <p14:tracePt t="185227" x="5302250" y="1427163"/>
          <p14:tracePt t="185238" x="5268913" y="1436688"/>
          <p14:tracePt t="185243" x="5192713" y="1452563"/>
          <p14:tracePt t="185254" x="5116513" y="1487488"/>
          <p14:tracePt t="185260" x="5030788" y="1520825"/>
          <p14:tracePt t="185270" x="5005388" y="1538288"/>
          <p14:tracePt t="185276" x="4962525" y="1563688"/>
          <p14:tracePt t="185288" x="4919663" y="1589088"/>
          <p14:tracePt t="185292" x="4868863" y="1649413"/>
          <p14:tracePt t="185304" x="4852988" y="1657350"/>
          <p14:tracePt t="185307" x="4827588" y="1690688"/>
          <p14:tracePt t="185333" x="4792663" y="1801813"/>
          <p14:tracePt t="185348" x="4775200" y="1860550"/>
          <p14:tracePt t="185349" x="4767263" y="1903413"/>
          <p14:tracePt t="185359" x="4759325" y="1954213"/>
          <p14:tracePt t="185371" x="4741863" y="1997075"/>
          <p14:tracePt t="185373" x="4741863" y="2082800"/>
          <p14:tracePt t="185387" x="4741863" y="2116138"/>
          <p14:tracePt t="185389" x="4741863" y="2166938"/>
          <p14:tracePt t="185404" x="4741863" y="2243138"/>
          <p14:tracePt t="185406" x="4741863" y="2311400"/>
          <p14:tracePt t="185421" x="4775200" y="2447925"/>
          <p14:tracePt t="185438" x="4843463" y="2600325"/>
          <p14:tracePt t="185455" x="4886325" y="2668588"/>
          <p14:tracePt t="185461" x="4946650" y="2736850"/>
          <p14:tracePt t="185471" x="4962525" y="2762250"/>
          <p14:tracePt t="185477" x="5005388" y="2805113"/>
          <p14:tracePt t="185488" x="5038725" y="2830513"/>
          <p14:tracePt t="185493" x="5091113" y="2855913"/>
          <p14:tracePt t="185504" x="5157788" y="2889250"/>
          <p14:tracePt t="185509" x="5200650" y="2914650"/>
          <p14:tracePt t="185521" x="5235575" y="2922588"/>
          <p14:tracePt t="185525" x="5286375" y="2957513"/>
          <p14:tracePt t="185538" x="5370513" y="2982913"/>
          <p14:tracePt t="185541" x="5421313" y="3000375"/>
          <p14:tracePt t="185554" x="5456238" y="3008313"/>
          <p14:tracePt t="185557" x="5507038" y="3025775"/>
          <p14:tracePt t="185572" x="5532438" y="3033713"/>
          <p14:tracePt t="185574" x="5565775" y="3041650"/>
          <p14:tracePt t="185588" x="5641975" y="3059113"/>
          <p14:tracePt t="185589" x="5668963" y="3067050"/>
          <p14:tracePt t="185605" x="5735638" y="3084513"/>
          <p14:tracePt t="185633" x="5829300" y="3109913"/>
          <p14:tracePt t="185647" x="5897563" y="3127375"/>
          <p14:tracePt t="185658" x="5932488" y="3135313"/>
          <p14:tracePt t="185671" x="5973763" y="3144838"/>
          <p14:tracePt t="185687" x="6008688" y="3152775"/>
          <p14:tracePt t="185792" x="6016625" y="3160713"/>
          <p14:tracePt t="185804" x="6042025" y="3160713"/>
          <p14:tracePt t="185816" x="6084888" y="3178175"/>
          <p14:tracePt t="185825" x="6118225" y="3186113"/>
          <p14:tracePt t="185838" x="6161088" y="3195638"/>
          <p14:tracePt t="185839" x="6211888" y="3195638"/>
          <p14:tracePt t="185855" x="6288088" y="3203575"/>
          <p14:tracePt t="185871" x="6391275" y="3221038"/>
          <p14:tracePt t="185888" x="6442075" y="3221038"/>
          <p14:tracePt t="185904" x="6467475" y="3221038"/>
          <p14:tracePt t="185905" x="6475413" y="3221038"/>
          <p14:tracePt t="185921" x="6492875" y="3221038"/>
          <p14:tracePt t="192733" x="6500813" y="3221038"/>
          <p14:tracePt t="192744" x="6518275" y="3203575"/>
          <p14:tracePt t="192754" x="6577013" y="3127375"/>
          <p14:tracePt t="192757" x="6670675" y="3033713"/>
          <p14:tracePt t="192771" x="6764338" y="2949575"/>
          <p14:tracePt t="192773" x="6815138" y="2897188"/>
          <p14:tracePt t="192788" x="6943725" y="2795588"/>
          <p14:tracePt t="192789" x="7010400" y="2744788"/>
          <p14:tracePt t="192814" x="7189788" y="2574925"/>
          <p14:tracePt t="192826" x="7240588" y="2532063"/>
          <p14:tracePt t="192839" x="7299325" y="2455863"/>
          <p14:tracePt t="192854" x="7350125" y="2371725"/>
          <p14:tracePt t="192861" x="7385050" y="2319338"/>
          <p14:tracePt t="192871" x="7402513" y="2293938"/>
          <p14:tracePt t="192877" x="7453313" y="2217738"/>
          <p14:tracePt t="192888" x="7478713" y="2166938"/>
          <p14:tracePt t="192893" x="7521575" y="2098675"/>
          <p14:tracePt t="192904" x="7537450" y="2090738"/>
          <p14:tracePt t="192909" x="7562850" y="2055813"/>
          <p14:tracePt t="192921" x="7588250" y="2030413"/>
          <p14:tracePt t="192925" x="7605713" y="2005013"/>
          <p14:tracePt t="192940" x="7623175" y="1979613"/>
          <p14:tracePt t="192943" x="7623175" y="1971675"/>
          <p14:tracePt t="192960" x="7623175" y="1963738"/>
          <p14:tracePt t="192971" x="7631113" y="1954213"/>
          <p14:tracePt t="192976" x="7631113" y="1946275"/>
          <p14:tracePt t="192988" x="7639050" y="1920875"/>
          <p14:tracePt t="192991" x="7648575" y="1885950"/>
          <p14:tracePt t="193004" x="7666038" y="1860550"/>
          <p14:tracePt t="193007" x="7666038" y="1844675"/>
          <p14:tracePt t="193020" x="7673975" y="1819275"/>
          <p14:tracePt t="193023" x="7673975" y="1793875"/>
          <p14:tracePt t="193038" x="7673975" y="1776413"/>
          <p14:tracePt t="193039" x="7673975" y="1758950"/>
          <p14:tracePt t="193054" x="7673975" y="1741488"/>
          <p14:tracePt t="193071" x="7673975" y="1733550"/>
          <p14:tracePt t="193088" x="7666038" y="1725613"/>
          <p14:tracePt t="193105" x="7648575" y="1708150"/>
          <p14:tracePt t="193111" x="7639050" y="1708150"/>
          <p14:tracePt t="193121" x="7631113" y="1700213"/>
          <p14:tracePt t="193127" x="7613650" y="1700213"/>
          <p14:tracePt t="193139" x="7605713" y="1700213"/>
          <p14:tracePt t="193143" x="7588250" y="1700213"/>
          <p14:tracePt t="193155" x="7580313" y="1700213"/>
          <p14:tracePt t="193160" x="7562850" y="1700213"/>
          <p14:tracePt t="193170" x="7537450" y="1700213"/>
          <p14:tracePt t="193176" x="7521575" y="1700213"/>
          <p14:tracePt t="193187" x="7504113" y="1700213"/>
          <p14:tracePt t="193192" x="7478713" y="1700213"/>
          <p14:tracePt t="193204" x="7469188" y="1700213"/>
          <p14:tracePt t="193207" x="7453313" y="1700213"/>
          <p14:tracePt t="193221" x="7418388" y="1708150"/>
          <p14:tracePt t="193225" x="7392988" y="1716088"/>
          <p14:tracePt t="193239" x="7392988" y="1725613"/>
          <p14:tracePt t="193241" x="7377113" y="1741488"/>
          <p14:tracePt t="193254" x="7350125" y="1766888"/>
          <p14:tracePt t="193257" x="7334250" y="1776413"/>
          <p14:tracePt t="193271" x="7308850" y="1809750"/>
          <p14:tracePt t="193273" x="7299325" y="1827213"/>
          <p14:tracePt t="193288" x="7283450" y="1844675"/>
          <p14:tracePt t="193290" x="7265988" y="1860550"/>
          <p14:tracePt t="193304" x="7248525" y="1885950"/>
          <p14:tracePt t="193305" x="7240588" y="1885950"/>
          <p14:tracePt t="193321" x="7240588" y="1911350"/>
          <p14:tracePt t="193339" x="7232650" y="1920875"/>
          <p14:tracePt t="193355" x="7223125" y="1928813"/>
          <p14:tracePt t="193361" x="7223125" y="1938338"/>
          <p14:tracePt t="193371" x="7223125" y="1946275"/>
          <p14:tracePt t="193377" x="7215188" y="1954213"/>
          <p14:tracePt t="193388" x="7215188" y="1963738"/>
          <p14:tracePt t="193393" x="7215188" y="1971675"/>
          <p14:tracePt t="193405" x="7205663" y="1979613"/>
          <p14:tracePt t="193421" x="7205663" y="1997075"/>
          <p14:tracePt t="193439" x="7205663" y="2014538"/>
          <p14:tracePt t="193441" x="7205663" y="2022475"/>
          <p14:tracePt t="193454" x="7205663" y="2039938"/>
          <p14:tracePt t="193457" x="7205663" y="2055813"/>
          <p14:tracePt t="193471" x="7205663" y="2073275"/>
          <p14:tracePt t="193476" x="7205663" y="2090738"/>
          <p14:tracePt t="193487" x="7215188" y="2124075"/>
          <p14:tracePt t="193492" x="7215188" y="2149475"/>
          <p14:tracePt t="193504" x="7223125" y="2166938"/>
          <p14:tracePt t="193508" x="7232650" y="2192338"/>
          <p14:tracePt t="193521" x="7240588" y="2217738"/>
          <p14:tracePt t="193523" x="7248525" y="2252663"/>
          <p14:tracePt t="193539" x="7258050" y="2293938"/>
          <p14:tracePt t="193554" x="7265988" y="2328863"/>
          <p14:tracePt t="193556" x="7273925" y="2354263"/>
          <p14:tracePt t="193582" x="7283450" y="2413000"/>
          <p14:tracePt t="193595" x="7299325" y="2455863"/>
          <p14:tracePt t="193606" x="7299325" y="2481263"/>
          <p14:tracePt t="193612" x="7308850" y="2498725"/>
          <p14:tracePt t="193631" x="7308850" y="2516188"/>
          <p14:tracePt t="193642" x="7308850" y="2532063"/>
          <p14:tracePt t="193643" x="7316788" y="2566988"/>
          <p14:tracePt t="193654" x="7316788" y="2582863"/>
          <p14:tracePt t="193659" x="7316788" y="2600325"/>
          <p14:tracePt t="193671" x="7316788" y="2608263"/>
          <p14:tracePt t="193676" x="7316788" y="2633663"/>
          <p14:tracePt t="193696" x="7324725" y="2660650"/>
          <p14:tracePt t="193707" x="7334250" y="2686050"/>
          <p14:tracePt t="193731" x="7334250" y="2693988"/>
          <p14:tracePt t="193823" x="7334250" y="2701925"/>
          <p14:tracePt t="193848" x="7334250" y="2752725"/>
          <p14:tracePt t="193863" x="7334250" y="2787650"/>
          <p14:tracePt t="193874" x="7334250" y="2813050"/>
          <p14:tracePt t="193877" x="7324725" y="2846388"/>
          <p14:tracePt t="193887" x="7324725" y="2863850"/>
          <p14:tracePt t="193893" x="7324725" y="2881313"/>
          <p14:tracePt t="193905" x="7316788" y="2922588"/>
          <p14:tracePt t="193909" x="7316788" y="2949575"/>
          <p14:tracePt t="193921" x="7316788" y="2957513"/>
          <p14:tracePt t="193925" x="7316788" y="2974975"/>
          <p14:tracePt t="193952" x="7316788" y="2982913"/>
          <p14:tracePt t="194072" x="7316788" y="2974975"/>
          <p14:tracePt t="194095" x="7392988" y="2838450"/>
          <p14:tracePt t="194110" x="7435850" y="2752725"/>
          <p14:tracePt t="194111" x="7469188" y="2686050"/>
          <p14:tracePt t="194121" x="7486650" y="2643188"/>
          <p14:tracePt t="194127" x="7529513" y="2532063"/>
          <p14:tracePt t="194138" x="7537450" y="2506663"/>
          <p14:tracePt t="194143" x="7572375" y="2430463"/>
          <p14:tracePt t="194155" x="7580313" y="2405063"/>
          <p14:tracePt t="194159" x="7588250" y="2371725"/>
          <p14:tracePt t="194171" x="7597775" y="2336800"/>
          <p14:tracePt t="194175" x="7597775" y="2319338"/>
          <p14:tracePt t="194188" x="7605713" y="2303463"/>
          <p14:tracePt t="194191" x="7605713" y="2278063"/>
          <p14:tracePt t="194205" x="7605713" y="2252663"/>
          <p14:tracePt t="194207" x="7613650" y="2235200"/>
          <p14:tracePt t="194221" x="7613650" y="2209800"/>
          <p14:tracePt t="194223" x="7613650" y="2184400"/>
          <p14:tracePt t="194238" x="7613650" y="2159000"/>
          <p14:tracePt t="194239" x="7613650" y="2133600"/>
          <p14:tracePt t="194257" x="7613650" y="2082800"/>
          <p14:tracePt t="194271" x="7613650" y="2022475"/>
          <p14:tracePt t="194288" x="7613650" y="1989138"/>
          <p14:tracePt t="194305" x="7605713" y="1938338"/>
          <p14:tracePt t="194321" x="7597775" y="1920875"/>
          <p14:tracePt t="194327" x="7597775" y="1911350"/>
          <p14:tracePt t="194346" x="7597775" y="1903413"/>
          <p14:tracePt t="194356" x="7588250" y="1895475"/>
          <p14:tracePt t="194393" x="7588250" y="1885950"/>
          <p14:tracePt t="194403" x="7588250" y="1878013"/>
          <p14:tracePt t="194413" x="7580313" y="1878013"/>
          <p14:tracePt t="194423" x="7580313" y="1870075"/>
          <p14:tracePt t="194425" x="7572375" y="1870075"/>
          <p14:tracePt t="194441" x="7572375" y="1860550"/>
          <p14:tracePt t="194455" x="7562850" y="1852613"/>
          <p14:tracePt t="194472" x="7562850" y="1844675"/>
          <p14:tracePt t="194473" x="7562850" y="1835150"/>
          <p14:tracePt t="194488" x="7554913" y="1835150"/>
          <p14:tracePt t="194489" x="7554913" y="1827213"/>
          <p14:tracePt t="194787" x="7562850" y="1827213"/>
          <p14:tracePt t="194803" x="7580313" y="1827213"/>
          <p14:tracePt t="194813" x="7588250" y="1827213"/>
          <p14:tracePt t="194823" x="7605713" y="1827213"/>
          <p14:tracePt t="194827" x="7613650" y="1827213"/>
          <p14:tracePt t="194838" x="7623175" y="1827213"/>
          <p14:tracePt t="194843" x="7639050" y="1827213"/>
          <p14:tracePt t="194855" x="7648575" y="1827213"/>
          <p14:tracePt t="194859" x="7666038" y="1827213"/>
          <p14:tracePt t="194872" x="7681913" y="1827213"/>
          <p14:tracePt t="194875" x="7691438" y="1827213"/>
          <p14:tracePt t="194888" x="7716838" y="1827213"/>
          <p14:tracePt t="194893" x="7724775" y="1827213"/>
          <p14:tracePt t="194905" x="7742238" y="1827213"/>
          <p14:tracePt t="194909" x="7767638" y="1827213"/>
          <p14:tracePt t="194921" x="7783513" y="1827213"/>
          <p14:tracePt t="194925" x="7826375" y="1827213"/>
          <p14:tracePt t="194940" x="7869238" y="1827213"/>
          <p14:tracePt t="194941" x="7920038" y="1827213"/>
          <p14:tracePt t="194955" x="7962900" y="1827213"/>
          <p14:tracePt t="194957" x="8031163" y="1827213"/>
          <p14:tracePt t="194972" x="8089900" y="1819275"/>
          <p14:tracePt t="194973" x="8124825" y="1819275"/>
          <p14:tracePt t="194988" x="8191500" y="1819275"/>
          <p14:tracePt t="194988" x="8259763" y="1819275"/>
          <p14:tracePt t="195005" x="8353425" y="1809750"/>
          <p14:tracePt t="195021" x="8421688" y="1809750"/>
          <p14:tracePt t="195038" x="8489950" y="1801813"/>
          <p14:tracePt t="195055" x="8548688" y="1801813"/>
          <p14:tracePt t="195062" x="8574088" y="1801813"/>
          <p14:tracePt t="195073" x="8591550" y="1801813"/>
          <p14:tracePt t="195079" x="8599488" y="1793875"/>
          <p14:tracePt t="195089" x="8616950" y="1793875"/>
          <p14:tracePt t="195095" x="8624888" y="1793875"/>
          <p14:tracePt t="195114" x="8642350" y="1793875"/>
          <p14:tracePt t="195124" x="8651875" y="1793875"/>
          <p14:tracePt t="195138" x="8667750" y="1793875"/>
          <p14:tracePt t="195141" x="8677275" y="1793875"/>
          <p14:tracePt t="195157" x="8693150" y="1793875"/>
          <p14:tracePt t="195171" x="8702675" y="1801813"/>
          <p14:tracePt t="195173" x="8702675" y="1809750"/>
          <p14:tracePt t="195188" x="8718550" y="1809750"/>
          <p14:tracePt t="195191" x="8728075" y="1819275"/>
          <p14:tracePt t="195207" x="8728075" y="1827213"/>
          <p14:tracePt t="195221" x="8736013" y="1835150"/>
          <p14:tracePt t="195295" x="8736013" y="1844675"/>
          <p14:tracePt t="195304" x="8736013" y="1860550"/>
          <p14:tracePt t="195327" x="8736013" y="1870075"/>
          <p14:tracePt t="195338" x="8736013" y="1878013"/>
          <p14:tracePt t="195351" x="8736013" y="1895475"/>
          <p14:tracePt t="195360" x="8728075" y="1911350"/>
          <p14:tracePt t="195371" x="8718550" y="1920875"/>
          <p14:tracePt t="195375" x="8718550" y="1938338"/>
          <p14:tracePt t="195400" x="8693150" y="1979613"/>
          <p14:tracePt t="195413" x="8677275" y="2014538"/>
          <p14:tracePt t="195423" x="8659813" y="2047875"/>
          <p14:tracePt t="195450" x="8642350" y="2082800"/>
          <p14:tracePt t="195463" x="8634413" y="2090738"/>
          <p14:tracePt t="195473" x="8616950" y="2116138"/>
          <p14:tracePt t="195500" x="8574088" y="2141538"/>
          <p14:tracePt t="195514" x="8523288" y="2166938"/>
          <p14:tracePt t="195524" x="8472488" y="2184400"/>
          <p14:tracePt t="195550" x="8251825" y="2235200"/>
          <p14:tracePt t="195563" x="8005763" y="2293938"/>
          <p14:tracePt t="195573" x="7843838" y="2328863"/>
          <p14:tracePt t="195577" x="7648575" y="2371725"/>
          <p14:tracePt t="195599" x="7377113" y="2422525"/>
          <p14:tracePt t="195609" x="7113588" y="2489200"/>
          <p14:tracePt t="195621" x="7053263" y="2524125"/>
          <p14:tracePt t="195625" x="7035800" y="2532063"/>
          <p14:tracePt t="195682" x="7035800" y="2541588"/>
          <p14:tracePt t="195710" x="7053263" y="2549525"/>
          <p14:tracePt t="195724" x="7088188" y="2557463"/>
          <p14:tracePt t="195740" x="7129463" y="2566988"/>
          <p14:tracePt t="195755" x="7172325" y="2566988"/>
          <p14:tracePt t="195771" x="7265988" y="2592388"/>
          <p14:tracePt t="195789" x="7334250" y="2608263"/>
          <p14:tracePt t="195804" x="7427913" y="2633663"/>
          <p14:tracePt t="195811" x="7443788" y="2643188"/>
          <p14:tracePt t="195821" x="7478713" y="2660650"/>
          <p14:tracePt t="195827" x="7529513" y="2676525"/>
          <p14:tracePt t="195838" x="7554913" y="2686050"/>
          <p14:tracePt t="195843" x="7572375" y="2686050"/>
          <p14:tracePt t="195855" x="7597775" y="2693988"/>
          <p14:tracePt t="195859" x="7613650" y="2693988"/>
          <p14:tracePt t="195872" x="7623175" y="2693988"/>
          <p14:tracePt t="197173" x="7631113" y="2711450"/>
          <p14:tracePt t="197191" x="7656513" y="2787650"/>
          <p14:tracePt t="197205" x="7673975" y="2846388"/>
          <p14:tracePt t="197216" x="7681913" y="2881313"/>
          <p14:tracePt t="197227" x="7691438" y="2906713"/>
          <p14:tracePt t="197229" x="7691438" y="2922588"/>
          <p14:tracePt t="197239" x="7699375" y="2940050"/>
          <p14:tracePt t="197255" x="7707313" y="2957513"/>
          <p14:tracePt t="197271" x="7707313" y="2965450"/>
          <p14:tracePt t="197277" x="7707313" y="2974975"/>
          <p14:tracePt t="197309" x="7707313" y="2982913"/>
          <p14:tracePt t="197319" x="7707313" y="2990850"/>
          <p14:tracePt t="197333" x="7707313" y="3000375"/>
          <p14:tracePt t="197343" x="7707313" y="3008313"/>
          <p14:tracePt t="197355" x="7707313" y="3016250"/>
          <p14:tracePt t="197357" x="7707313" y="3025775"/>
          <p14:tracePt t="197371" x="7707313" y="3041650"/>
          <p14:tracePt t="197389" x="7707313" y="3059113"/>
          <p14:tracePt t="197416" x="7673975" y="3076575"/>
          <p14:tracePt t="197428" x="7613650" y="3084513"/>
          <p14:tracePt t="197439" x="7367588" y="3160713"/>
          <p14:tracePt t="197455" x="7273925" y="3221038"/>
          <p14:tracePt t="197640" x="7273925" y="3178175"/>
          <p14:tracePt t="197654" x="7265988" y="3170238"/>
          <p14:tracePt t="197655" x="7248525" y="3152775"/>
          <p14:tracePt t="197666" x="7223125" y="3152775"/>
          <p14:tracePt t="197676" x="7205663" y="3152775"/>
          <p14:tracePt t="197689" x="7146925" y="3160713"/>
          <p14:tracePt t="197706" x="7070725" y="3221038"/>
          <p14:tracePt t="197722" x="7002463" y="3263900"/>
          <p14:tracePt t="197746" x="6850063" y="3382963"/>
          <p14:tracePt t="197757" x="6799263" y="3416300"/>
          <p14:tracePt t="197761" x="6746875" y="3441700"/>
          <p14:tracePt t="197772" x="6688138" y="3502025"/>
          <p14:tracePt t="197777" x="6637338" y="3527425"/>
          <p14:tracePt t="197799" x="6535738" y="3586163"/>
          <p14:tracePt t="197813" x="6424613" y="3662363"/>
          <p14:tracePt t="197823" x="6356350" y="3705225"/>
          <p14:tracePt t="197825" x="6297613" y="3748088"/>
          <p14:tracePt t="197849" x="6076950" y="3875088"/>
          <p14:tracePt t="197861" x="6008688" y="3917950"/>
          <p14:tracePt t="197872" x="5973763" y="3935413"/>
          <p14:tracePt t="197873" x="5915025" y="3960813"/>
          <p14:tracePt t="197899" x="5753100" y="4062413"/>
          <p14:tracePt t="197913" x="5626100" y="4138613"/>
          <p14:tracePt t="197924" x="5583238" y="4164013"/>
          <p14:tracePt t="197946" x="5353050" y="4308475"/>
          <p14:tracePt t="197957" x="5302250" y="4341813"/>
          <p14:tracePt t="197961" x="5218113" y="4402138"/>
          <p14:tracePt t="197971" x="5149850" y="4445000"/>
          <p14:tracePt t="198003" x="4860925" y="4597400"/>
          <p14:tracePt t="198016" x="4741863" y="4648200"/>
          <p14:tracePt t="198027" x="4630738" y="4716463"/>
          <p14:tracePt t="198038" x="4546600" y="4759325"/>
          <p14:tracePt t="198043" x="4486275" y="4792663"/>
          <p14:tracePt t="198064" x="4368800" y="4843463"/>
          <p14:tracePt t="198075" x="4224338" y="4919663"/>
          <p14:tracePt t="198099" x="4062413" y="4987925"/>
          <p14:tracePt t="198112" x="3986213" y="5022850"/>
          <p14:tracePt t="198124" x="3892550" y="5056188"/>
          <p14:tracePt t="198149" x="3730625" y="5099050"/>
          <p14:tracePt t="198163" x="3568700" y="5116513"/>
          <p14:tracePt t="198174" x="3535363" y="5124450"/>
          <p14:tracePt t="198194" x="3390900" y="5149850"/>
          <p14:tracePt t="198195" x="3314700" y="5157788"/>
          <p14:tracePt t="198205" x="3246438" y="5167313"/>
          <p14:tracePt t="198211" x="3178175" y="5175250"/>
          <p14:tracePt t="198221" x="3127375" y="5175250"/>
          <p14:tracePt t="198227" x="3051175" y="5192713"/>
          <p14:tracePt t="198251" x="2830513" y="5218113"/>
          <p14:tracePt t="198265" x="2762250" y="5235575"/>
          <p14:tracePt t="198276" x="2660650" y="5243513"/>
          <p14:tracePt t="198278" x="2582863" y="5251450"/>
          <p14:tracePt t="198288" x="2566988" y="5251450"/>
          <p14:tracePt t="198293" x="2506663" y="5260975"/>
          <p14:tracePt t="198305" x="2397125" y="5276850"/>
          <p14:tracePt t="198309" x="2336800" y="5276850"/>
          <p14:tracePt t="198330" x="2192338" y="5294313"/>
          <p14:tracePt t="198342" x="2090738" y="5294313"/>
          <p14:tracePt t="198355" x="2030413" y="5294313"/>
          <p14:tracePt t="198356" x="1971675" y="5294313"/>
          <p14:tracePt t="198371" x="1903413" y="5294313"/>
          <p14:tracePt t="198373" x="1801813" y="5294313"/>
          <p14:tracePt t="198402" x="1631950" y="5294313"/>
          <p14:tracePt t="198415" x="1538288" y="5294313"/>
          <p14:tracePt t="198425" x="1495425" y="5294313"/>
          <p14:tracePt t="198446" x="1368425" y="5294313"/>
          <p14:tracePt t="198457" x="1325563" y="5294313"/>
          <p14:tracePt t="198461" x="1292225" y="5294313"/>
          <p14:tracePt t="198471" x="1257300" y="5294313"/>
          <p14:tracePt t="198477" x="1241425" y="5294313"/>
          <p14:tracePt t="198499" x="1181100" y="5294313"/>
          <p14:tracePt t="198512" x="1138238" y="5294313"/>
          <p14:tracePt t="198523" x="1104900" y="5294313"/>
          <p14:tracePt t="198525" x="1079500" y="5294313"/>
          <p14:tracePt t="198550" x="1054100" y="5294313"/>
          <p14:tracePt t="198562" x="1028700" y="5286375"/>
          <p14:tracePt t="198573" x="1011238" y="5276850"/>
          <p14:tracePt t="198575" x="993775" y="5268913"/>
          <p14:tracePt t="198599" x="952500" y="5218113"/>
          <p14:tracePt t="198613" x="935038" y="5192713"/>
          <p14:tracePt t="198624" x="909638" y="5157788"/>
          <p14:tracePt t="198649" x="874713" y="5099050"/>
          <p14:tracePt t="198662" x="866775" y="5081588"/>
          <p14:tracePt t="198663" x="849313" y="5064125"/>
          <p14:tracePt t="198673" x="841375" y="5048250"/>
          <p14:tracePt t="198694" x="833438" y="5038725"/>
          <p14:tracePt t="198695" x="833438" y="5030788"/>
          <p14:tracePt t="198705" x="823913" y="5030788"/>
          <p14:tracePt t="198711" x="815975" y="5030788"/>
          <p14:tracePt t="198800" x="808038" y="5030788"/>
          <p14:tracePt t="198823" x="765175" y="5030788"/>
          <p14:tracePt t="198836" x="755650" y="5030788"/>
          <p14:tracePt t="198847" x="747713" y="5030788"/>
          <p14:tracePt t="198857" x="739775" y="5030788"/>
          <p14:tracePt t="198898" x="730250" y="5030788"/>
          <p14:tracePt t="198922" x="722313" y="5030788"/>
          <p14:tracePt t="198935" x="714375" y="5030788"/>
          <p14:tracePt t="199062" x="730250" y="5030788"/>
          <p14:tracePt t="199084" x="773113" y="5030788"/>
          <p14:tracePt t="199097" x="849313" y="5030788"/>
          <p14:tracePt t="199110" x="925513" y="5030788"/>
          <p14:tracePt t="199122" x="977900" y="5030788"/>
          <p14:tracePt t="199125" x="1062038" y="5030788"/>
          <p14:tracePt t="199138" x="1122363" y="5030788"/>
          <p14:tracePt t="199143" x="1155700" y="5030788"/>
          <p14:tracePt t="199155" x="1241425" y="5030788"/>
          <p14:tracePt t="199159" x="1300163" y="5030788"/>
          <p14:tracePt t="199171" x="1343025" y="5030788"/>
          <p14:tracePt t="199175" x="1385888" y="5030788"/>
          <p14:tracePt t="199189" x="1462088" y="5030788"/>
          <p14:tracePt t="199191" x="1487488" y="5030788"/>
          <p14:tracePt t="199205" x="1520825" y="5030788"/>
          <p14:tracePt t="199207" x="1546225" y="5030788"/>
          <p14:tracePt t="199222" x="1571625" y="5030788"/>
          <p14:tracePt t="199223" x="1581150" y="5030788"/>
          <p14:tracePt t="199239" x="1589088" y="5038725"/>
          <p14:tracePt t="199256" x="1597025" y="5038725"/>
          <p14:tracePt t="199279" x="1606550" y="5038725"/>
          <p14:tracePt t="199289" x="1614488" y="5038725"/>
          <p14:tracePt t="199305" x="1614488" y="5048250"/>
          <p14:tracePt t="199311" x="1622425" y="5048250"/>
          <p14:tracePt t="199347" x="1631950" y="5048250"/>
          <p14:tracePt t="199363" x="1639888" y="5048250"/>
          <p14:tracePt t="200268" x="1639888" y="5056188"/>
          <p14:tracePt t="200325" x="1665288" y="5056188"/>
          <p14:tracePt t="200337" x="1682750" y="5056188"/>
          <p14:tracePt t="200348" x="1758950" y="5056188"/>
          <p14:tracePt t="200359" x="1801813" y="5064125"/>
          <p14:tracePt t="200372" x="1870075" y="5064125"/>
          <p14:tracePt t="200388" x="1971675" y="5073650"/>
          <p14:tracePt t="200405" x="2039938" y="5081588"/>
          <p14:tracePt t="200411" x="2047875" y="5081588"/>
          <p14:tracePt t="200431" x="2055813" y="5091113"/>
          <p14:tracePt t="200494" x="2065338" y="5091113"/>
          <p14:tracePt t="202401" x="2090738" y="5091113"/>
          <p14:tracePt t="202414" x="2108200" y="5091113"/>
          <p14:tracePt t="202425" x="2166938" y="5091113"/>
          <p14:tracePt t="202439" x="2174875" y="5091113"/>
          <p14:tracePt t="202441" x="2200275" y="5091113"/>
          <p14:tracePt t="202455" x="2227263" y="5091113"/>
          <p14:tracePt t="202457" x="2235200" y="5091113"/>
          <p14:tracePt t="202473" x="2243138" y="5091113"/>
          <p14:tracePt t="202515" x="2252663" y="5091113"/>
          <p14:tracePt t="202547" x="2260600" y="5091113"/>
          <p14:tracePt t="202557" x="2268538" y="5091113"/>
          <p14:tracePt t="202568" x="2278063" y="5091113"/>
          <p14:tracePt t="202581" x="2293938" y="5091113"/>
          <p14:tracePt t="202592" x="2311400" y="5091113"/>
          <p14:tracePt t="202605" x="2344738" y="5091113"/>
          <p14:tracePt t="202622" x="2362200" y="5091113"/>
          <p14:tracePt t="202628" x="2379663" y="5091113"/>
          <p14:tracePt t="202638" x="2387600" y="5091113"/>
          <p14:tracePt t="202643" x="2405063" y="5091113"/>
          <p14:tracePt t="202655" x="2413000" y="5091113"/>
          <p14:tracePt t="202659" x="2422525" y="5091113"/>
          <p14:tracePt t="202672" x="2438400" y="5091113"/>
          <p14:tracePt t="202689" x="2447925" y="5091113"/>
          <p14:tracePt t="202705" x="2455863" y="5091113"/>
          <p14:tracePt t="207933" x="2455863" y="5073650"/>
          <p14:tracePt t="207947" x="2413000" y="4972050"/>
          <p14:tracePt t="207960" x="2174875" y="4513263"/>
          <p14:tracePt t="207974" x="1938338" y="4181475"/>
          <p14:tracePt t="207991" x="1784350" y="3943350"/>
          <p14:tracePt t="208005" x="1657350" y="3722688"/>
          <p14:tracePt t="208007" x="1581150" y="3586163"/>
          <p14:tracePt t="208021" x="1427163" y="3355975"/>
          <p14:tracePt t="208023" x="1343025" y="3211513"/>
          <p14:tracePt t="208039" x="1189038" y="3000375"/>
          <p14:tracePt t="208056" x="985838" y="2736850"/>
          <p14:tracePt t="208072" x="833438" y="2582863"/>
          <p14:tracePt t="208088" x="704850" y="2489200"/>
          <p14:tracePt t="208108" x="577850" y="2405063"/>
          <p14:tracePt t="208111" x="527050" y="2379663"/>
          <p14:tracePt t="208122" x="450850" y="2328863"/>
          <p14:tracePt t="208127" x="400050" y="2303463"/>
          <p14:tracePt t="208139" x="382588" y="2286000"/>
          <p14:tracePt t="208143" x="357188" y="2268538"/>
          <p14:tracePt t="208155" x="331788" y="2260600"/>
          <p14:tracePt t="208160" x="306388" y="2243138"/>
          <p14:tracePt t="208171" x="280988" y="2217738"/>
          <p14:tracePt t="208176" x="263525" y="2200275"/>
          <p14:tracePt t="208188" x="238125" y="2184400"/>
          <p14:tracePt t="208191" x="230188" y="2174875"/>
          <p14:tracePt t="208205" x="230188" y="2166938"/>
          <p14:tracePt t="208265" x="246063" y="2174875"/>
          <p14:tracePt t="208276" x="314325" y="2200275"/>
          <p14:tracePt t="208287" x="450850" y="2268538"/>
          <p14:tracePt t="208298" x="560388" y="2328863"/>
          <p14:tracePt t="208309" x="620713" y="2354263"/>
          <p14:tracePt t="208323" x="765175" y="2430463"/>
          <p14:tracePt t="208347" x="917575" y="2489200"/>
          <p14:tracePt t="208360" x="1011238" y="2524125"/>
          <p14:tracePt t="208361" x="1069975" y="2557463"/>
          <p14:tracePt t="208371" x="1130300" y="2582863"/>
          <p14:tracePt t="208377" x="1155700" y="2608263"/>
          <p14:tracePt t="208388" x="1198563" y="2651125"/>
          <p14:tracePt t="208393" x="1231900" y="2686050"/>
          <p14:tracePt t="208405" x="1241425" y="2744788"/>
          <p14:tracePt t="208409" x="1241425" y="2846388"/>
          <p14:tracePt t="208421" x="1206500" y="2990850"/>
          <p14:tracePt t="208425" x="1130300" y="3109913"/>
          <p14:tracePt t="208628" x="1130300" y="3101975"/>
          <p14:tracePt t="208656" x="1206500" y="3059113"/>
          <p14:tracePt t="208667" x="1444625" y="3008313"/>
          <p14:tracePt t="208679" x="1538288" y="3000375"/>
          <p14:tracePt t="208689" x="1741488" y="2990850"/>
          <p14:tracePt t="208706" x="1903413" y="3041650"/>
          <p14:tracePt t="208722" x="2090738" y="3195638"/>
          <p14:tracePt t="208739" x="2209800" y="3297238"/>
          <p14:tracePt t="208741" x="2286000" y="3365500"/>
          <p14:tracePt t="208755" x="2438400" y="3492500"/>
          <p14:tracePt t="208759" x="2516188" y="3560763"/>
          <p14:tracePt t="208771" x="2608263" y="3738563"/>
          <p14:tracePt t="208775" x="2643188" y="3841750"/>
          <p14:tracePt t="208788" x="2668588" y="3935413"/>
          <p14:tracePt t="208791" x="2676525" y="3976688"/>
          <p14:tracePt t="208805" x="2701925" y="4079875"/>
          <p14:tracePt t="208807" x="2711450" y="4164013"/>
          <p14:tracePt t="208822" x="2727325" y="4224338"/>
          <p14:tracePt t="208827" x="2752725" y="4300538"/>
          <p14:tracePt t="208839" x="2762250" y="4351338"/>
          <p14:tracePt t="208843" x="2770188" y="4394200"/>
          <p14:tracePt t="208855" x="2778125" y="4435475"/>
          <p14:tracePt t="208873" x="2787650" y="4529138"/>
          <p14:tracePt t="208878" x="2787650" y="4589463"/>
          <p14:tracePt t="208888" x="2787650" y="4657725"/>
          <p14:tracePt t="208893" x="2778125" y="4716463"/>
          <p14:tracePt t="208905" x="2752725" y="4784725"/>
          <p14:tracePt t="208909" x="2727325" y="4818063"/>
          <p14:tracePt t="209045" x="2719388" y="4792663"/>
          <p14:tracePt t="209063" x="2686050" y="4724400"/>
          <p14:tracePt t="209080" x="2686050" y="4708525"/>
          <p14:tracePt t="209094" x="2676525" y="4708525"/>
          <p14:tracePt t="209117" x="2676525" y="4724400"/>
          <p14:tracePt t="209128" x="2686050" y="4733925"/>
          <p14:tracePt t="209139" x="2701925" y="4759325"/>
          <p14:tracePt t="209143" x="2719388" y="4767263"/>
          <p14:tracePt t="209155" x="2736850" y="4784725"/>
          <p14:tracePt t="209159" x="2762250" y="4810125"/>
          <p14:tracePt t="209171" x="2778125" y="4818063"/>
          <p14:tracePt t="209175" x="2805113" y="4827588"/>
          <p14:tracePt t="209189" x="2820988" y="4835525"/>
          <p14:tracePt t="209191" x="2855913" y="4835525"/>
          <p14:tracePt t="209206" x="2889250" y="4843463"/>
          <p14:tracePt t="209207" x="2922588" y="4852988"/>
          <p14:tracePt t="209222" x="2932113" y="4852988"/>
          <p14:tracePt t="209225" x="2932113" y="4860925"/>
          <p14:tracePt t="209759" x="2957513" y="4860925"/>
          <p14:tracePt t="209771" x="3000375" y="4860925"/>
          <p14:tracePt t="209783" x="3152775" y="4868863"/>
          <p14:tracePt t="209795" x="3228975" y="4878388"/>
          <p14:tracePt t="209806" x="3297238" y="4878388"/>
          <p14:tracePt t="209812" x="3373438" y="4878388"/>
          <p14:tracePt t="209822" x="3416300" y="4894263"/>
          <p14:tracePt t="209827" x="3459163" y="4894263"/>
          <p14:tracePt t="209839" x="3509963" y="4903788"/>
          <p14:tracePt t="209843" x="3527425" y="4903788"/>
          <p14:tracePt t="209856" x="3543300" y="4903788"/>
          <p14:tracePt t="209939" x="3535363" y="4894263"/>
          <p14:tracePt t="209957" x="3492500" y="4868863"/>
          <p14:tracePt t="209971" x="3475038" y="4868863"/>
          <p14:tracePt t="209983" x="3459163" y="4860925"/>
          <p14:tracePt t="209995" x="3449638" y="4860925"/>
          <p14:tracePt t="210007" x="3449638" y="4852988"/>
          <p14:tracePt t="210101" x="3467100" y="4860925"/>
          <p14:tracePt t="210128" x="3594100" y="4911725"/>
          <p14:tracePt t="210143" x="3713163" y="4929188"/>
          <p14:tracePt t="210156" x="3781425" y="4946650"/>
          <p14:tracePt t="210157" x="3832225" y="4954588"/>
          <p14:tracePt t="210173" x="4002088" y="4972050"/>
          <p14:tracePt t="210199" x="4214813" y="4972050"/>
          <p14:tracePt t="210212" x="4275138" y="4972050"/>
          <p14:tracePt t="210213" x="4308475" y="4972050"/>
          <p14:tracePt t="210223" x="4351338" y="4972050"/>
          <p14:tracePt t="210238" x="4470400" y="4972050"/>
          <p14:tracePt t="210255" x="4579938" y="4954588"/>
          <p14:tracePt t="210272" x="4648200" y="4946650"/>
          <p14:tracePt t="210299" x="4759325" y="4919663"/>
          <p14:tracePt t="210312" x="4827588" y="4903788"/>
          <p14:tracePt t="210323" x="4852988" y="4894263"/>
          <p14:tracePt t="210327" x="4860925" y="4894263"/>
          <p14:tracePt t="210338" x="4886325" y="4886325"/>
          <p14:tracePt t="210343" x="4894263" y="4886325"/>
          <p14:tracePt t="210355" x="4894263" y="4878388"/>
          <p14:tracePt t="210371" x="4903788" y="4878388"/>
          <p14:tracePt t="210375" x="4911725" y="4868863"/>
          <p14:tracePt t="210399" x="4929188" y="4818063"/>
          <p14:tracePt t="210411" x="4937125" y="4792663"/>
          <p14:tracePt t="210423" x="4937125" y="4784725"/>
          <p14:tracePt t="210424" x="4937125" y="4759325"/>
          <p14:tracePt t="210439" x="4937125" y="4733925"/>
          <p14:tracePt t="210456" x="4937125" y="4691063"/>
          <p14:tracePt t="210472" x="4919663" y="4648200"/>
          <p14:tracePt t="210489" x="4868863" y="4605338"/>
          <p14:tracePt t="210506" x="4802188" y="4564063"/>
          <p14:tracePt t="210512" x="4749800" y="4546600"/>
          <p14:tracePt t="210522" x="4699000" y="4521200"/>
          <p14:tracePt t="210538" x="4564063" y="4486275"/>
          <p14:tracePt t="210556" x="4394200" y="4460875"/>
          <p14:tracePt t="210561" x="4265613" y="4445000"/>
          <p14:tracePt t="210572" x="4138613" y="4435475"/>
          <p14:tracePt t="210599" x="3824288" y="4435475"/>
          <p14:tracePt t="210614" x="3679825" y="4435475"/>
          <p14:tracePt t="210624" x="3629025" y="4435475"/>
          <p14:tracePt t="210638" x="3449638" y="4452938"/>
          <p14:tracePt t="210665" x="3271838" y="4486275"/>
          <p14:tracePt t="210678" x="3186113" y="4521200"/>
          <p14:tracePt t="210690" x="3170238" y="4521200"/>
          <p14:tracePt t="210693" x="3144838" y="4529138"/>
          <p14:tracePt t="210716" x="3101975" y="4554538"/>
          <p14:tracePt t="210717" x="3101975" y="4572000"/>
          <p14:tracePt t="210730" x="3094038" y="4572000"/>
          <p14:tracePt t="210741" x="3094038" y="4589463"/>
          <p14:tracePt t="210755" x="3094038" y="4597400"/>
          <p14:tracePt t="210772" x="3094038" y="4614863"/>
          <p14:tracePt t="210773" x="3094038" y="4622800"/>
          <p14:tracePt t="210800" x="3119438" y="4665663"/>
          <p14:tracePt t="210813" x="3135313" y="4683125"/>
          <p14:tracePt t="210824" x="3195638" y="4741863"/>
          <p14:tracePt t="210850" x="3305175" y="4810125"/>
          <p14:tracePt t="210863" x="3441700" y="4860925"/>
          <p14:tracePt t="210874" x="3535363" y="4894263"/>
          <p14:tracePt t="210900" x="3730625" y="4962525"/>
          <p14:tracePt t="210914" x="3849688" y="4987925"/>
          <p14:tracePt t="210924" x="3908425" y="5013325"/>
          <p14:tracePt t="210929" x="4011613" y="5030788"/>
          <p14:tracePt t="210951" x="4257675" y="5091113"/>
          <p14:tracePt t="210966" x="4316413" y="5099050"/>
          <p14:tracePt t="210977" x="4478338" y="5116513"/>
          <p14:tracePt t="210988" x="4554538" y="5132388"/>
          <p14:tracePt t="210991" x="4622800" y="5141913"/>
          <p14:tracePt t="211016" x="4759325" y="5157788"/>
          <p14:tracePt t="211029" x="4784725" y="5167313"/>
          <p14:tracePt t="211041" x="4860925" y="5175250"/>
          <p14:tracePt t="211055" x="4911725" y="5192713"/>
          <p14:tracePt t="211083" x="4937125" y="5200650"/>
          <p14:tracePt t="216055" x="4919663" y="5175250"/>
          <p14:tracePt t="216070" x="4894263" y="5149850"/>
          <p14:tracePt t="216082" x="4860925" y="5106988"/>
          <p14:tracePt t="216093" x="4852988" y="5099050"/>
          <p14:tracePt t="216107" x="4818063" y="5048250"/>
          <p14:tracePt t="216111" x="4792663" y="5013325"/>
          <p14:tracePt t="216122" x="4775200" y="4979988"/>
          <p14:tracePt t="216127" x="4741863" y="4929188"/>
          <p14:tracePt t="216145" x="4691063" y="4802188"/>
          <p14:tracePt t="216157" x="4657725" y="4733925"/>
          <p14:tracePt t="216159" x="4640263" y="4630738"/>
          <p14:tracePt t="216172" x="4605338" y="4521200"/>
          <p14:tracePt t="216178" x="4538663" y="4351338"/>
          <p14:tracePt t="216189" x="4513263" y="4249738"/>
          <p14:tracePt t="216193" x="4460875" y="4027488"/>
          <p14:tracePt t="216206" x="4427538" y="3925888"/>
          <p14:tracePt t="216209" x="4376738" y="3756025"/>
          <p14:tracePt t="216222" x="4300538" y="3543300"/>
          <p14:tracePt t="216225" x="4240213" y="3416300"/>
          <p14:tracePt t="216238" x="4164013" y="3279775"/>
          <p14:tracePt t="216242" x="3986213" y="2965450"/>
          <p14:tracePt t="216256" x="3867150" y="2838450"/>
          <p14:tracePt t="216257" x="3773488" y="2744788"/>
          <p14:tracePt t="216273" x="3568700" y="2592388"/>
          <p14:tracePt t="216289" x="3305175" y="2473325"/>
          <p14:tracePt t="216306" x="3186113" y="2413000"/>
          <p14:tracePt t="216307" x="3059113" y="2379663"/>
          <p14:tracePt t="216322" x="2770188" y="2328863"/>
          <p14:tracePt t="216339" x="2643188" y="2319338"/>
          <p14:tracePt t="216343" x="2506663" y="2319338"/>
          <p14:tracePt t="216356" x="2379663" y="2319338"/>
          <p14:tracePt t="216372" x="2055813" y="2319338"/>
          <p14:tracePt t="216389" x="1751013" y="2319338"/>
          <p14:tracePt t="216406" x="1206500" y="2286000"/>
          <p14:tracePt t="216422" x="1079500" y="2260600"/>
          <p14:tracePt t="216427" x="1019175" y="2252663"/>
          <p14:tracePt t="216439" x="884238" y="2227263"/>
          <p14:tracePt t="216457" x="603250" y="2124075"/>
          <p14:tracePt t="216481" x="441325" y="2047875"/>
          <p14:tracePt t="216494" x="390525" y="2014538"/>
          <p14:tracePt t="216507" x="314325" y="1963738"/>
          <p14:tracePt t="216523" x="280988" y="1946275"/>
          <p14:tracePt t="216539" x="255588" y="1928813"/>
          <p14:tracePt t="216556" x="238125" y="1928813"/>
          <p14:tracePt t="216572" x="212725" y="1928813"/>
          <p14:tracePt t="216575" x="177800" y="1928813"/>
          <p14:tracePt t="216589" x="119063" y="1928813"/>
          <p14:tracePt t="216593" x="93663" y="1928813"/>
          <p14:tracePt t="216606" x="76200" y="1928813"/>
          <p14:tracePt t="216622" x="76200" y="1938338"/>
          <p14:tracePt t="216655" x="101600" y="1954213"/>
          <p14:tracePt t="216666" x="144463" y="1971675"/>
          <p14:tracePt t="216677" x="195263" y="1979613"/>
          <p14:tracePt t="216689" x="322263" y="2014538"/>
          <p14:tracePt t="216691" x="390525" y="2022475"/>
          <p14:tracePt t="216705" x="534988" y="2047875"/>
          <p14:tracePt t="216722" x="765175" y="2090738"/>
          <p14:tracePt t="216725" x="1462088" y="2174875"/>
          <p14:tracePt t="216739" x="1622425" y="2192338"/>
          <p14:tracePt t="216741" x="1878013" y="2200275"/>
          <p14:tracePt t="216755" x="2174875" y="2217738"/>
          <p14:tracePt t="216757" x="2506663" y="2252663"/>
          <p14:tracePt t="216772" x="2643188" y="2268538"/>
          <p14:tracePt t="216774" x="2762250" y="2268538"/>
          <p14:tracePt t="216798" x="2922588" y="2303463"/>
          <p14:tracePt t="216811" x="3025775" y="2336800"/>
          <p14:tracePt t="216824" x="3041650" y="2354263"/>
          <p14:tracePt t="216826" x="3051175" y="2371725"/>
          <p14:tracePt t="216839" x="3059113" y="2387600"/>
          <p14:tracePt t="216842" x="3076575" y="2422525"/>
          <p14:tracePt t="216855" x="3094038" y="2463800"/>
          <p14:tracePt t="216857" x="3119438" y="2506663"/>
          <p14:tracePt t="216872" x="3160713" y="2582863"/>
          <p14:tracePt t="216874" x="3203575" y="2651125"/>
          <p14:tracePt t="216901" x="3340100" y="2855913"/>
          <p14:tracePt t="216915" x="3382963" y="2932113"/>
          <p14:tracePt t="216927" x="3449638" y="3041650"/>
          <p14:tracePt t="216939" x="3509963" y="3152775"/>
          <p14:tracePt t="216942" x="3543300" y="3228975"/>
          <p14:tracePt t="216956" x="3586163" y="3305175"/>
          <p14:tracePt t="216958" x="3646488" y="3398838"/>
          <p14:tracePt t="216972" x="3730625" y="3535363"/>
          <p14:tracePt t="216972" x="3798888" y="3629025"/>
          <p14:tracePt t="216991" x="3908425" y="3763963"/>
          <p14:tracePt t="217007" x="3994150" y="3875088"/>
          <p14:tracePt t="217022" x="4019550" y="3917950"/>
          <p14:tracePt t="217023" x="4070350" y="3960813"/>
          <p14:tracePt t="217039" x="4146550" y="4079875"/>
          <p14:tracePt t="217056" x="4240213" y="4206875"/>
          <p14:tracePt t="217073" x="4368800" y="4359275"/>
          <p14:tracePt t="217089" x="4452938" y="4478338"/>
          <p14:tracePt t="217095" x="4503738" y="4538663"/>
          <p14:tracePt t="217107" x="4546600" y="4614863"/>
          <p14:tracePt t="217112" x="4589463" y="4683125"/>
          <p14:tracePt t="217133" x="4665663" y="4818063"/>
          <p14:tracePt t="217146" x="4741863" y="5005388"/>
          <p14:tracePt t="217158" x="4759325" y="5038725"/>
          <p14:tracePt t="217159" x="4792663" y="5116513"/>
          <p14:tracePt t="217172" x="4827588" y="5175250"/>
          <p14:tracePt t="217175" x="4843463" y="5226050"/>
          <p14:tracePt t="217201" x="4886325" y="5302250"/>
          <p14:tracePt t="217215" x="4903788" y="5345113"/>
          <p14:tracePt t="217226" x="4911725" y="5353050"/>
          <p14:tracePt t="217239" x="4911725" y="5370513"/>
          <p14:tracePt t="217418" x="4911725" y="5362575"/>
          <p14:tracePt t="217513" x="4903788" y="5362575"/>
          <p14:tracePt t="217529" x="4894263" y="5362575"/>
          <p14:tracePt t="217561" x="4886325" y="5362575"/>
          <p14:tracePt t="217579" x="4878388" y="5362575"/>
          <p14:tracePt t="217651" x="4868863" y="5362575"/>
          <p14:tracePt t="217664" x="4852988" y="5362575"/>
          <p14:tracePt t="217675" x="4818063" y="5337175"/>
          <p14:tracePt t="217689" x="4802188" y="5327650"/>
          <p14:tracePt t="217691" x="4775200" y="5311775"/>
          <p14:tracePt t="217706" x="4759325" y="5302250"/>
          <p14:tracePt t="217708" x="4724400" y="5294313"/>
          <p14:tracePt t="217722" x="4691063" y="5276850"/>
          <p14:tracePt t="217723" x="4657725" y="5268913"/>
          <p14:tracePt t="217740" x="4521200" y="5251450"/>
          <p14:tracePt t="217756" x="4460875" y="5251450"/>
          <p14:tracePt t="217757" x="4419600" y="5243513"/>
          <p14:tracePt t="217772" x="4257675" y="5243513"/>
          <p14:tracePt t="217789" x="4121150" y="5243513"/>
          <p14:tracePt t="217806" x="4062413" y="5243513"/>
          <p14:tracePt t="217811" x="4044950" y="5243513"/>
          <p14:tracePt t="217823" x="4027488" y="5243513"/>
          <p14:tracePt t="217839" x="4019550" y="5243513"/>
          <p14:tracePt t="218143" x="4019550" y="5260975"/>
          <p14:tracePt t="218155" x="4019550" y="5294313"/>
          <p14:tracePt t="218167" x="4019550" y="5413375"/>
          <p14:tracePt t="218179" x="4019550" y="5464175"/>
          <p14:tracePt t="218191" x="4011613" y="5557838"/>
          <p14:tracePt t="218206" x="4011613" y="5591175"/>
          <p14:tracePt t="218207" x="4002088" y="5616575"/>
          <p14:tracePt t="218223" x="4002088" y="5659438"/>
          <p14:tracePt t="218240" x="4002088" y="5676900"/>
          <p14:tracePt t="218255" x="4002088" y="5684838"/>
          <p14:tracePt t="218311" x="4002088" y="5694363"/>
          <p14:tracePt t="218426" x="4002088" y="5668963"/>
          <p14:tracePt t="218456" x="4011613" y="5634038"/>
          <p14:tracePt t="218470" x="4019550" y="5616575"/>
          <p14:tracePt t="218482" x="4027488" y="5600700"/>
          <p14:tracePt t="218505" x="4027488" y="5591175"/>
          <p14:tracePt t="218516" x="4037013" y="5591175"/>
          <p14:tracePt t="218561" x="4037013" y="5583238"/>
          <p14:tracePt t="218585" x="4037013" y="5565775"/>
          <p14:tracePt t="218596" x="4027488" y="5540375"/>
          <p14:tracePt t="218609" x="4019550" y="5524500"/>
          <p14:tracePt t="218623" x="4019550" y="5514975"/>
          <p14:tracePt t="218639" x="4019550" y="5507038"/>
          <p14:tracePt t="218656" x="4011613" y="5507038"/>
          <p14:tracePt t="218657" x="4011613" y="5497513"/>
          <p14:tracePt t="218673" x="4011613" y="5489575"/>
          <p14:tracePt t="218691" x="4011613" y="5481638"/>
          <p14:tracePt t="218819" x="4011613" y="5472113"/>
          <p14:tracePt t="219170" x="4002088" y="5438775"/>
          <p14:tracePt t="219194" x="3943350" y="5286375"/>
          <p14:tracePt t="219209" x="3908425" y="5208588"/>
          <p14:tracePt t="219222" x="3900488" y="5200650"/>
          <p14:tracePt t="219225" x="3892550" y="5192713"/>
          <p14:tracePt t="219239" x="3892550" y="5183188"/>
          <p14:tracePt t="219359" x="3892550" y="5218113"/>
          <p14:tracePt t="219384" x="3935413" y="5319713"/>
          <p14:tracePt t="219399" x="3951288" y="5337175"/>
          <p14:tracePt t="219412" x="3976688" y="5370513"/>
          <p14:tracePt t="219424" x="4002088" y="5405438"/>
          <p14:tracePt t="219439" x="4037013" y="5430838"/>
          <p14:tracePt t="219456" x="4052888" y="5446713"/>
          <p14:tracePt t="219473" x="4062413" y="5446713"/>
          <p14:tracePt t="219498" x="4062413" y="5456238"/>
          <p14:tracePt t="219537" x="4070350" y="5456238"/>
          <p14:tracePt t="219706" x="4087813" y="5446713"/>
          <p14:tracePt t="219721" x="4156075" y="5413375"/>
          <p14:tracePt t="219734" x="4214813" y="5395913"/>
          <p14:tracePt t="219746" x="4325938" y="5345113"/>
          <p14:tracePt t="219758" x="4384675" y="5311775"/>
          <p14:tracePt t="219761" x="4435475" y="5294313"/>
          <p14:tracePt t="219772" x="4452938" y="5286375"/>
          <p14:tracePt t="219777" x="4460875" y="5286375"/>
          <p14:tracePt t="219789" x="4470400" y="5319713"/>
          <p14:tracePt t="219793" x="4470400" y="5380038"/>
          <p14:tracePt t="219806" x="4460875" y="5413375"/>
          <p14:tracePt t="219974" x="4478338" y="5413375"/>
          <p14:tracePt t="219989" x="4503738" y="5413375"/>
          <p14:tracePt t="220001" x="4554538" y="5395913"/>
          <p14:tracePt t="220013" x="4589463" y="5387975"/>
          <p14:tracePt t="220025" x="4657725" y="5380038"/>
          <p14:tracePt t="220040" x="4749800" y="5345113"/>
          <p14:tracePt t="220056" x="4818063" y="5337175"/>
          <p14:tracePt t="220072" x="4886325" y="5327650"/>
          <p14:tracePt t="220090" x="4946650" y="5302250"/>
          <p14:tracePt t="220107" x="4997450" y="5276850"/>
          <p14:tracePt t="220111" x="5013325" y="5276850"/>
          <p14:tracePt t="220123" x="5038725" y="5260975"/>
          <p14:tracePt t="220140" x="5073650" y="5243513"/>
          <p14:tracePt t="220156" x="5106988" y="5235575"/>
          <p14:tracePt t="220173" x="5175250" y="5200650"/>
          <p14:tracePt t="220177" x="5200650" y="5192713"/>
          <p14:tracePt t="220190" x="5226050" y="5183188"/>
          <p14:tracePt t="220193" x="5243513" y="5175250"/>
          <p14:tracePt t="220206" x="5251450" y="5167313"/>
          <p14:tracePt t="220209" x="5260975" y="5167313"/>
          <p14:tracePt t="220222" x="5268913" y="5167313"/>
          <p14:tracePt t="220225" x="5276850" y="5167313"/>
          <p14:tracePt t="220239" x="5294313" y="5157788"/>
          <p14:tracePt t="220241" x="5311775" y="5157788"/>
          <p14:tracePt t="220257" x="5327650" y="5157788"/>
          <p14:tracePt t="220273" x="5337175" y="5157788"/>
          <p14:tracePt t="220301" x="5353050" y="5157788"/>
          <p14:tracePt t="220315" x="5362575" y="5157788"/>
          <p14:tracePt t="220333" x="5362575" y="5149850"/>
          <p14:tracePt t="220351" x="5370513" y="5141913"/>
          <p14:tracePt t="220400" x="5380038" y="5141913"/>
          <p14:tracePt t="220448" x="5387975" y="5149850"/>
          <p14:tracePt t="220464" x="5395913" y="5157788"/>
          <p14:tracePt t="220475" x="5395913" y="5167313"/>
          <p14:tracePt t="220500" x="5413375" y="5175250"/>
          <p14:tracePt t="220514" x="5430838" y="5183188"/>
          <p14:tracePt t="220525" x="5438775" y="5183188"/>
          <p14:tracePt t="220527" x="5446713" y="5183188"/>
          <p14:tracePt t="220540" x="5456238" y="5183188"/>
          <p14:tracePt t="220543" x="5464175" y="5183188"/>
          <p14:tracePt t="220567" x="5481638" y="5183188"/>
          <p14:tracePt t="220580" x="5489575" y="5183188"/>
          <p14:tracePt t="220591" x="5497513" y="5175250"/>
          <p14:tracePt t="220606" x="5514975" y="5167313"/>
          <p14:tracePt t="220623" x="5532438" y="5167313"/>
          <p14:tracePt t="220682" x="5532438" y="5157788"/>
          <p14:tracePt t="220730" x="5532438" y="5149850"/>
          <p14:tracePt t="220835" x="5540375" y="5149850"/>
          <p14:tracePt t="220866" x="5549900" y="5167313"/>
          <p14:tracePt t="221286" x="5549900" y="5141913"/>
          <p14:tracePt t="221301" x="5549900" y="5081588"/>
          <p14:tracePt t="221313" x="5549900" y="5073650"/>
          <p14:tracePt t="221325" x="5549900" y="5013325"/>
          <p14:tracePt t="221340" x="5532438" y="4972050"/>
          <p14:tracePt t="221341" x="5507038" y="4919663"/>
          <p14:tracePt t="221356" x="5481638" y="4868863"/>
          <p14:tracePt t="221357" x="5464175" y="4843463"/>
          <p14:tracePt t="221373" x="5421313" y="4775200"/>
          <p14:tracePt t="221390" x="5413375" y="4767263"/>
          <p14:tracePt t="221407" x="5413375" y="4749800"/>
          <p14:tracePt t="221422" x="5413375" y="4716463"/>
          <p14:tracePt t="221440" x="5421313" y="4683125"/>
          <p14:tracePt t="221457" x="5456238" y="4640263"/>
          <p14:tracePt t="221461" x="5464175" y="4614863"/>
          <p14:tracePt t="221473" x="5481638" y="4597400"/>
          <p14:tracePt t="221477" x="5507038" y="4589463"/>
          <p14:tracePt t="221489" x="5532438" y="4564063"/>
          <p14:tracePt t="221493" x="5565775" y="4529138"/>
          <p14:tracePt t="221506" x="5641975" y="4486275"/>
          <p14:tracePt t="221509" x="5710238" y="4460875"/>
          <p14:tracePt t="221523" x="5745163" y="4452938"/>
          <p14:tracePt t="221525" x="5803900" y="4419600"/>
          <p14:tracePt t="221539" x="5905500" y="4394200"/>
          <p14:tracePt t="221541" x="5983288" y="4384675"/>
          <p14:tracePt t="221556" x="6092825" y="4359275"/>
          <p14:tracePt t="221559" x="6178550" y="4359275"/>
          <p14:tracePt t="221573" x="6246813" y="4359275"/>
          <p14:tracePt t="221575" x="6407150" y="4359275"/>
          <p14:tracePt t="221590" x="6492875" y="4368800"/>
          <p14:tracePt t="221591" x="6569075" y="4384675"/>
          <p14:tracePt t="221606" x="6637338" y="4410075"/>
          <p14:tracePt t="221608" x="6688138" y="4427538"/>
          <p14:tracePt t="221635" x="6756400" y="4478338"/>
          <p14:tracePt t="221651" x="6764338" y="4529138"/>
          <p14:tracePt t="221663" x="6781800" y="4605338"/>
          <p14:tracePt t="221675" x="6781800" y="4630738"/>
          <p14:tracePt t="221689" x="6781800" y="4724400"/>
          <p14:tracePt t="221706" x="6781800" y="4843463"/>
          <p14:tracePt t="221711" x="6781800" y="4903788"/>
          <p14:tracePt t="221723" x="6781800" y="4972050"/>
          <p14:tracePt t="221727" x="6781800" y="5005388"/>
          <p14:tracePt t="221752" x="6781800" y="5157788"/>
          <p14:tracePt t="221764" x="6781800" y="5192713"/>
          <p14:tracePt t="221775" x="6781800" y="5226050"/>
          <p14:tracePt t="221789" x="6781800" y="5243513"/>
          <p14:tracePt t="221806" x="6781800" y="5251450"/>
          <p14:tracePt t="221807" x="6781800" y="5260975"/>
          <p14:tracePt t="221850" x="6772275" y="5260975"/>
          <p14:tracePt t="221878" x="6764338" y="5268913"/>
          <p14:tracePt t="221892" x="6746875" y="5276850"/>
          <p14:tracePt t="221904" x="6731000" y="5286375"/>
          <p14:tracePt t="221916" x="6680200" y="5302250"/>
          <p14:tracePt t="221928" x="6662738" y="5302250"/>
          <p14:tracePt t="221929" x="6637338" y="5302250"/>
          <p14:tracePt t="221940" x="6594475" y="5327650"/>
          <p14:tracePt t="221956" x="6551613" y="5337175"/>
          <p14:tracePt t="221972" x="6535738" y="5337175"/>
          <p14:tracePt t="221977" x="6526213" y="5337175"/>
          <p14:tracePt t="222010" x="6510338" y="5345113"/>
          <p14:tracePt t="222023" x="6500813" y="5353050"/>
          <p14:tracePt t="222035" x="6467475" y="5370513"/>
          <p14:tracePt t="222047" x="6467475" y="5380038"/>
          <p14:tracePt t="222058" x="6450013" y="5387975"/>
          <p14:tracePt t="222072" x="6442075" y="5387975"/>
          <p14:tracePt t="222073" x="6442075" y="5395913"/>
          <p14:tracePt t="222098" x="6432550" y="5395913"/>
          <p14:tracePt t="222384" x="6424613" y="5395913"/>
          <p14:tracePt t="222397" x="6399213" y="5395913"/>
          <p14:tracePt t="222409" x="6391275" y="5395913"/>
          <p14:tracePt t="222423" x="6365875" y="5395913"/>
          <p14:tracePt t="222441" x="6348413" y="5395913"/>
          <p14:tracePt t="222456" x="6330950" y="5395913"/>
          <p14:tracePt t="222462" x="6323013" y="5395913"/>
          <p14:tracePt t="222501" x="6313488" y="5395913"/>
          <p14:tracePt t="222517" x="6305550" y="5395913"/>
          <p14:tracePt t="222529" x="6297613" y="5395913"/>
          <p14:tracePt t="222541" x="6272213" y="5387975"/>
          <p14:tracePt t="222556" x="6262688" y="5387975"/>
          <p14:tracePt t="222557" x="6237288" y="5387975"/>
          <p14:tracePt t="222572" x="6211888" y="5380038"/>
          <p14:tracePt t="222575" x="6186488" y="5380038"/>
          <p14:tracePt t="222604" x="6067425" y="5362575"/>
          <p14:tracePt t="222619" x="5983288" y="5345113"/>
          <p14:tracePt t="222631" x="5948363" y="5337175"/>
          <p14:tracePt t="222643" x="5880100" y="5319713"/>
          <p14:tracePt t="222656" x="5854700" y="5319713"/>
          <p14:tracePt t="222657" x="5838825" y="5319713"/>
          <p14:tracePt t="222672" x="5838825" y="5311775"/>
          <p14:tracePt t="222675" x="5829300" y="5311775"/>
          <p14:tracePt t="222702" x="5813425" y="5302250"/>
          <p14:tracePt t="222716" x="5803900" y="5302250"/>
          <p14:tracePt t="222739" x="5795963" y="5302250"/>
          <p14:tracePt t="222762" x="5770563" y="5294313"/>
          <p14:tracePt t="222776" x="5745163" y="5294313"/>
          <p14:tracePt t="222789" x="5719763" y="5276850"/>
          <p14:tracePt t="222807" x="5668963" y="5260975"/>
          <p14:tracePt t="222811" x="5651500" y="5251450"/>
          <p14:tracePt t="222822" x="5634038" y="5243513"/>
          <p14:tracePt t="222827" x="5616575" y="5235575"/>
          <p14:tracePt t="222839" x="5600700" y="5235575"/>
          <p14:tracePt t="222843" x="5600700" y="5226050"/>
          <p14:tracePt t="222856" x="5591175" y="5218113"/>
          <p14:tracePt t="222873" x="5583238" y="5208588"/>
          <p14:tracePt t="222875" x="5575300" y="5208588"/>
          <p14:tracePt t="222890" x="5575300" y="5200650"/>
          <p14:tracePt t="222908" x="5565775" y="5192713"/>
          <p14:tracePt t="222923" x="5540375" y="5157788"/>
          <p14:tracePt t="222940" x="5532438" y="5141913"/>
          <p14:tracePt t="222968" x="5507038" y="5099050"/>
          <p14:tracePt t="222981" x="5497513" y="5073650"/>
          <p14:tracePt t="222994" x="5489575" y="5073650"/>
          <p14:tracePt t="223007" x="5472113" y="5048250"/>
          <p14:tracePt t="223022" x="5472113" y="5038725"/>
          <p14:tracePt t="223053" x="5456238" y="5005388"/>
          <p14:tracePt t="223066" x="5446713" y="5005388"/>
          <p14:tracePt t="223078" x="5438775" y="4987925"/>
          <p14:tracePt t="223090" x="5430838" y="4979988"/>
          <p14:tracePt t="223107" x="5430838" y="4962525"/>
          <p14:tracePt t="223109" x="5421313" y="4954588"/>
          <p14:tracePt t="223125" x="5413375" y="4954588"/>
          <p14:tracePt t="223140" x="5413375" y="4946650"/>
          <p14:tracePt t="223170" x="5413375" y="4937125"/>
          <p14:tracePt t="225153" x="5405438" y="4878388"/>
          <p14:tracePt t="225170" x="5387975" y="4724400"/>
          <p14:tracePt t="225182" x="5370513" y="4605338"/>
          <p14:tracePt t="225194" x="5362575" y="4521200"/>
          <p14:tracePt t="225207" x="5362575" y="4470400"/>
          <p14:tracePt t="225209" x="5362575" y="4452938"/>
          <p14:tracePt t="225223" x="5362575" y="4410075"/>
          <p14:tracePt t="225225" x="5362575" y="4368800"/>
          <p14:tracePt t="225240" x="5362575" y="4341813"/>
          <p14:tracePt t="225241" x="5362575" y="4316413"/>
          <p14:tracePt t="225256" x="5380038" y="4300538"/>
          <p14:tracePt t="225259" x="5387975" y="4291013"/>
          <p14:tracePt t="225273" x="5413375" y="4275138"/>
          <p14:tracePt t="225277" x="5430838" y="4257675"/>
          <p14:tracePt t="225289" x="5446713" y="4249738"/>
          <p14:tracePt t="225293" x="5481638" y="4240213"/>
          <p14:tracePt t="225306" x="5497513" y="4232275"/>
          <p14:tracePt t="225309" x="5524500" y="4232275"/>
          <p14:tracePt t="225334" x="5676900" y="4232275"/>
          <p14:tracePt t="225349" x="5864225" y="4265613"/>
          <p14:tracePt t="225362" x="5991225" y="4283075"/>
          <p14:tracePt t="225374" x="6211888" y="4316413"/>
          <p14:tracePt t="225390" x="6450013" y="4351338"/>
          <p14:tracePt t="225406" x="6611938" y="4394200"/>
          <p14:tracePt t="225434" x="6688138" y="4452938"/>
          <p14:tracePt t="225448" x="6696075" y="4495800"/>
          <p14:tracePt t="225460" x="6696075" y="4513263"/>
          <p14:tracePt t="225474" x="6696075" y="4605338"/>
          <p14:tracePt t="225500" x="6670675" y="4741863"/>
          <p14:tracePt t="225513" x="6627813" y="4835525"/>
          <p14:tracePt t="225525" x="6619875" y="4868863"/>
          <p14:tracePt t="225527" x="6602413" y="4919663"/>
          <p14:tracePt t="225539" x="6586538" y="4962525"/>
          <p14:tracePt t="225543" x="6569075" y="5013325"/>
          <p14:tracePt t="225565" x="6551613" y="5091113"/>
          <p14:tracePt t="225579" x="6543675" y="5149850"/>
          <p14:tracePt t="225591" x="6543675" y="5183188"/>
          <p14:tracePt t="225607" x="6526213" y="5208588"/>
          <p14:tracePt t="225637" x="6518275" y="5226050"/>
          <p14:tracePt t="225651" x="6483350" y="5235575"/>
          <p14:tracePt t="225664" x="6432550" y="5235575"/>
          <p14:tracePt t="225676" x="6399213" y="5243513"/>
          <p14:tracePt t="225689" x="6330950" y="5251450"/>
          <p14:tracePt t="225716" x="6102350" y="5286375"/>
          <p14:tracePt t="225730" x="5999163" y="5294313"/>
          <p14:tracePt t="225742" x="5915025" y="5294313"/>
          <p14:tracePt t="225756" x="5813425" y="5294313"/>
          <p14:tracePt t="225762" x="5719763" y="5294313"/>
          <p14:tracePt t="225774" x="5651500" y="5286375"/>
          <p14:tracePt t="225779" x="5591175" y="5260975"/>
          <p14:tracePt t="225803" x="5472113" y="5208588"/>
          <p14:tracePt t="225817" x="5380038" y="5141913"/>
          <p14:tracePt t="225829" x="5353050" y="5116513"/>
          <p14:tracePt t="225841" x="5327650" y="5073650"/>
          <p14:tracePt t="225857" x="5311775" y="5022850"/>
          <p14:tracePt t="225885" x="5302250" y="4962525"/>
          <p14:tracePt t="225899" x="5302250" y="4919663"/>
          <p14:tracePt t="225911" x="5302250" y="4886325"/>
          <p14:tracePt t="225923" x="5302250" y="4852988"/>
          <p14:tracePt t="225951" x="5302250" y="4792663"/>
          <p14:tracePt t="225965" x="5311775" y="4733925"/>
          <p14:tracePt t="225976" x="5319713" y="4708525"/>
          <p14:tracePt t="225977" x="5337175" y="4691063"/>
          <p14:tracePt t="225989" x="5337175" y="4665663"/>
          <p14:tracePt t="225993" x="5345113" y="4648200"/>
          <p14:tracePt t="226018" x="5421313" y="4572000"/>
          <p14:tracePt t="226030" x="5446713" y="4564063"/>
          <p14:tracePt t="226042" x="5481638" y="4546600"/>
          <p14:tracePt t="226043" x="5532438" y="4521200"/>
          <p14:tracePt t="226056" x="5575300" y="4503738"/>
          <p14:tracePt t="226059" x="5608638" y="4495800"/>
          <p14:tracePt t="226076" x="5710238" y="4486275"/>
          <p14:tracePt t="226089" x="5745163" y="4478338"/>
          <p14:tracePt t="226091" x="5778500" y="4478338"/>
          <p14:tracePt t="226107" x="5872163" y="4478338"/>
          <p14:tracePt t="226135" x="5999163" y="4503738"/>
          <p14:tracePt t="226149" x="6067425" y="4529138"/>
          <p14:tracePt t="226161" x="6092825" y="4546600"/>
          <p14:tracePt t="226173" x="6143625" y="4579938"/>
          <p14:tracePt t="226201" x="6194425" y="4630738"/>
          <p14:tracePt t="226214" x="6221413" y="4673600"/>
          <p14:tracePt t="226226" x="6246813" y="4708525"/>
          <p14:tracePt t="226239" x="6262688" y="4733925"/>
          <p14:tracePt t="226243" x="6262688" y="4759325"/>
          <p14:tracePt t="226267" x="6288088" y="4827588"/>
          <p14:tracePt t="226280" x="6297613" y="4852988"/>
          <p14:tracePt t="226292" x="6305550" y="4903788"/>
          <p14:tracePt t="226306" x="6313488" y="4929188"/>
          <p14:tracePt t="226307" x="6313488" y="4954588"/>
          <p14:tracePt t="226335" x="6313488" y="5013325"/>
          <p14:tracePt t="226349" x="6313488" y="5022850"/>
          <p14:tracePt t="226360" x="6313488" y="5038725"/>
          <p14:tracePt t="226361" x="6313488" y="5048250"/>
          <p14:tracePt t="226373" x="6313488" y="5056188"/>
          <p14:tracePt t="226377" x="6313488" y="5073650"/>
          <p14:tracePt t="226401" x="6297613" y="5116513"/>
          <p14:tracePt t="226414" x="6288088" y="5141913"/>
          <p14:tracePt t="226426" x="6246813" y="5183188"/>
          <p14:tracePt t="226439" x="6221413" y="5226050"/>
          <p14:tracePt t="226441" x="6203950" y="5235575"/>
          <p14:tracePt t="226456" x="6169025" y="5268913"/>
          <p14:tracePt t="226457" x="6143625" y="5286375"/>
          <p14:tracePt t="226485" x="5991225" y="5370513"/>
          <p14:tracePt t="226500" x="5915025" y="5405438"/>
          <p14:tracePt t="226514" x="5761038" y="5446713"/>
          <p14:tracePt t="226526" x="5676900" y="5472113"/>
          <p14:tracePt t="226540" x="5514975" y="5481638"/>
          <p14:tracePt t="226545" x="5456238" y="5481638"/>
          <p14:tracePt t="226556" x="5345113" y="5481638"/>
          <p14:tracePt t="226562" x="5268913" y="5456238"/>
          <p14:tracePt t="226581" x="5132388" y="5395913"/>
          <p14:tracePt t="226592" x="5081588" y="5353050"/>
          <p14:tracePt t="226593" x="5048250" y="5327650"/>
          <p14:tracePt t="226607" x="5022850" y="5302250"/>
          <p14:tracePt t="226611" x="4979988" y="5251450"/>
          <p14:tracePt t="226623" x="4954588" y="5208588"/>
          <p14:tracePt t="226627" x="4946650" y="5167313"/>
          <p14:tracePt t="226651" x="4911725" y="5064125"/>
          <p14:tracePt t="226664" x="4903788" y="5022850"/>
          <p14:tracePt t="226676" x="4894263" y="4972050"/>
          <p14:tracePt t="226690" x="4894263" y="4946650"/>
          <p14:tracePt t="226691" x="4894263" y="4929188"/>
          <p14:tracePt t="226707" x="4894263" y="4894263"/>
          <p14:tracePt t="226735" x="4903788" y="4810125"/>
          <p14:tracePt t="226749" x="4929188" y="4767263"/>
          <p14:tracePt t="226761" x="4946650" y="4741863"/>
          <p14:tracePt t="226773" x="4972050" y="4716463"/>
          <p14:tracePt t="226800" x="5081588" y="4657725"/>
          <p14:tracePt t="226815" x="5175250" y="4614863"/>
          <p14:tracePt t="226827" x="5286375" y="4589463"/>
          <p14:tracePt t="226840" x="5345113" y="4564063"/>
          <p14:tracePt t="226843" x="5405438" y="4554538"/>
          <p14:tracePt t="226856" x="5464175" y="4546600"/>
          <p14:tracePt t="226859" x="5507038" y="4546600"/>
          <p14:tracePt t="226877" x="5600700" y="4538663"/>
          <p14:tracePt t="226889" x="5684838" y="4538663"/>
          <p14:tracePt t="226891" x="5719763" y="4538663"/>
          <p14:tracePt t="226906" x="5761038" y="4538663"/>
          <p14:tracePt t="226909" x="5788025" y="4538663"/>
          <p14:tracePt t="226936" x="5922963" y="4564063"/>
          <p14:tracePt t="226950" x="5983288" y="4579938"/>
          <p14:tracePt t="226963" x="6016625" y="4597400"/>
          <p14:tracePt t="226977" x="6059488" y="4630738"/>
          <p14:tracePt t="226989" x="6092825" y="4648200"/>
          <p14:tracePt t="227008" x="6127750" y="4691063"/>
          <p14:tracePt t="227023" x="6143625" y="4724400"/>
          <p14:tracePt t="227051" x="6203950" y="4810125"/>
          <p14:tracePt t="227066" x="6229350" y="4868863"/>
          <p14:tracePt t="227077" x="6254750" y="4937125"/>
          <p14:tracePt t="227090" x="6262688" y="4972050"/>
          <p14:tracePt t="227093" x="6272213" y="4997450"/>
          <p14:tracePt t="227106" x="6272213" y="5013325"/>
          <p14:tracePt t="227109" x="6280150" y="5038725"/>
          <p14:tracePt t="227135" x="6280150" y="5099050"/>
          <p14:tracePt t="227150" x="6280150" y="5124450"/>
          <p14:tracePt t="227163" x="6280150" y="5157788"/>
          <p14:tracePt t="227175" x="6262688" y="5200650"/>
          <p14:tracePt t="227190" x="6254750" y="5218113"/>
          <p14:tracePt t="227191" x="6237288" y="5243513"/>
          <p14:tracePt t="227207" x="6229350" y="5276850"/>
          <p14:tracePt t="227236" x="6186488" y="5345113"/>
          <p14:tracePt t="227251" x="6143625" y="5405438"/>
          <p14:tracePt t="227263" x="6118225" y="5430838"/>
          <p14:tracePt t="227275" x="6102350" y="5446713"/>
          <p14:tracePt t="227290" x="6067425" y="5472113"/>
          <p14:tracePt t="227306" x="6042025" y="5472113"/>
          <p14:tracePt t="227311" x="6024563" y="5472113"/>
          <p14:tracePt t="227323" x="6016625" y="5472113"/>
          <p14:tracePt t="227327" x="5999163" y="5472113"/>
          <p14:tracePt t="227351" x="5915025" y="5464175"/>
          <p14:tracePt t="227365" x="5846763" y="5446713"/>
          <p14:tracePt t="227377" x="5702300" y="5380038"/>
          <p14:tracePt t="227389" x="5651500" y="5362575"/>
          <p14:tracePt t="227391" x="5575300" y="5327650"/>
          <p14:tracePt t="227416" x="5370513" y="5218113"/>
          <p14:tracePt t="227430" x="5337175" y="5183188"/>
          <p14:tracePt t="227431" x="5294313" y="5157788"/>
          <p14:tracePt t="227443" x="5243513" y="5106988"/>
          <p14:tracePt t="227457" x="5192713" y="5048250"/>
          <p14:tracePt t="227486" x="5167313" y="4979988"/>
          <p14:tracePt t="227500" x="5157788" y="4929188"/>
          <p14:tracePt t="227513" x="5157788" y="4894263"/>
          <p14:tracePt t="227525" x="5157788" y="4868863"/>
          <p14:tracePt t="227540" x="5167313" y="4843463"/>
          <p14:tracePt t="227545" x="5175250" y="4827588"/>
          <p14:tracePt t="227557" x="5183188" y="4810125"/>
          <p14:tracePt t="227561" x="5192713" y="4792663"/>
          <p14:tracePt t="227573" x="5208588" y="4784725"/>
          <p14:tracePt t="227577" x="5218113" y="4767263"/>
          <p14:tracePt t="227589" x="5235575" y="4759325"/>
          <p14:tracePt t="227593" x="5260975" y="4741863"/>
          <p14:tracePt t="227614" x="5327650" y="4708525"/>
          <p14:tracePt t="227626" x="5405438" y="4673600"/>
          <p14:tracePt t="227640" x="5456238" y="4657725"/>
          <p14:tracePt t="227641" x="5514975" y="4648200"/>
          <p14:tracePt t="227657" x="5634038" y="4622800"/>
          <p14:tracePt t="227673" x="5770563" y="4605338"/>
          <p14:tracePt t="227690" x="5872163" y="4605338"/>
          <p14:tracePt t="227718" x="6092825" y="4605338"/>
          <p14:tracePt t="227733" x="6194425" y="4605338"/>
          <p14:tracePt t="227745" x="6237288" y="4605338"/>
          <p14:tracePt t="227757" x="6313488" y="4622800"/>
          <p14:tracePt t="227773" x="6330950" y="4640263"/>
          <p14:tracePt t="227803" x="6356350" y="4673600"/>
          <p14:tracePt t="227817" x="6365875" y="4683125"/>
          <p14:tracePt t="227830" x="6373813" y="4708525"/>
          <p14:tracePt t="227843" x="6391275" y="4749800"/>
          <p14:tracePt t="227856" x="6399213" y="4775200"/>
          <p14:tracePt t="227859" x="6407150" y="4810125"/>
          <p14:tracePt t="227886" x="6416675" y="4878388"/>
          <p14:tracePt t="227901" x="6416675" y="4937125"/>
          <p14:tracePt t="227914" x="6416675" y="4979988"/>
          <p14:tracePt t="227926" x="6416675" y="5038725"/>
          <p14:tracePt t="227953" x="6416675" y="5106988"/>
          <p14:tracePt t="227967" x="6416675" y="5149850"/>
          <p14:tracePt t="227979" x="6399213" y="5183188"/>
          <p14:tracePt t="227991" x="6391275" y="5192713"/>
          <p14:tracePt t="228019" x="6381750" y="5226050"/>
          <p14:tracePt t="228032" x="6373813" y="5235575"/>
          <p14:tracePt t="228044" x="6365875" y="5235575"/>
          <p14:tracePt t="228056" x="6365875" y="5243513"/>
          <p14:tracePt t="228062" x="6356350" y="5251450"/>
          <p14:tracePt t="228085" x="6330950" y="5268913"/>
          <p14:tracePt t="228099" x="6313488" y="5268913"/>
          <p14:tracePt t="228112" x="6280150" y="5276850"/>
          <p14:tracePt t="228125" x="6246813" y="5286375"/>
          <p14:tracePt t="228153" x="6203950" y="5302250"/>
          <p14:tracePt t="228167" x="6186488" y="5311775"/>
          <p14:tracePt t="228180" x="6178550" y="5311775"/>
          <p14:tracePt t="228197" x="6169025" y="5311775"/>
          <p14:tracePt t="228230" x="6161088" y="5311775"/>
          <p14:tracePt t="228256" x="6135688" y="5302250"/>
          <p14:tracePt t="228268" x="6110288" y="5294313"/>
          <p14:tracePt t="228269" x="6092825" y="5286375"/>
          <p14:tracePt t="228282" x="6067425" y="5268913"/>
          <p14:tracePt t="228295" x="6008688" y="5251450"/>
          <p14:tracePt t="228307" x="5973763" y="5243513"/>
          <p14:tracePt t="228311" x="5957888" y="5243513"/>
          <p14:tracePt t="228323" x="5932488" y="5235575"/>
          <p14:tracePt t="228327" x="5905500" y="5226050"/>
          <p14:tracePt t="228353" x="5854700" y="5200650"/>
          <p14:tracePt t="228367" x="5846763" y="5200650"/>
          <p14:tracePt t="228407" x="5838825" y="5200650"/>
          <p14:tracePt t="228474" x="5829300" y="5200650"/>
          <p14:tracePt t="228490" x="5821363" y="5200650"/>
          <p14:tracePt t="228503" x="5813425" y="5192713"/>
          <p14:tracePt t="228516" x="5803900" y="5192713"/>
          <p14:tracePt t="228535" x="5803900" y="5183188"/>
          <p14:tracePt t="228554" x="5795963" y="5183188"/>
          <p14:tracePt t="228641" x="5795963" y="5175250"/>
          <p14:tracePt t="228656" x="5788025" y="5175250"/>
          <p14:tracePt t="228681" x="5778500" y="5175250"/>
          <p14:tracePt t="228713" x="5770563" y="5175250"/>
          <p14:tracePt t="228833" x="5761038" y="5167313"/>
          <p14:tracePt t="228849" x="5761038" y="5157788"/>
          <p14:tracePt t="228861" x="5753100" y="5157788"/>
          <p14:tracePt t="228874" x="5745163" y="5157788"/>
          <p14:tracePt t="228875" x="5745163" y="5149850"/>
          <p14:tracePt t="228891" x="5745163" y="5141913"/>
          <p14:tracePt t="228907" x="5735638" y="5116513"/>
          <p14:tracePt t="228924" x="5727700" y="5081588"/>
          <p14:tracePt t="228940" x="5710238" y="5022850"/>
          <p14:tracePt t="228957" x="5702300" y="4979988"/>
          <p14:tracePt t="228974" x="5694363" y="4929188"/>
          <p14:tracePt t="228990" x="5684838" y="4894263"/>
          <p14:tracePt t="229009" x="5676900" y="4868863"/>
          <p14:tracePt t="229024" x="5676900" y="4860925"/>
          <p14:tracePt t="229027" x="5676900" y="4852988"/>
          <p14:tracePt t="230230" x="5676900" y="4860925"/>
          <p14:tracePt t="230258" x="5719763" y="4937125"/>
          <p14:tracePt t="230273" x="5813425" y="4997450"/>
          <p14:tracePt t="230286" x="5915025" y="5038725"/>
          <p14:tracePt t="230301" x="6016625" y="5064125"/>
          <p14:tracePt t="230314" x="6059488" y="5099050"/>
          <p14:tracePt t="230327" x="6127750" y="5183188"/>
          <p14:tracePt t="230340" x="6143625" y="5243513"/>
          <p14:tracePt t="230341" x="6153150" y="5345113"/>
          <p14:tracePt t="230544" x="6153150" y="5337175"/>
          <p14:tracePt t="230567" x="6153150" y="5327650"/>
          <p14:tracePt t="230579" x="6153150" y="5319713"/>
          <p14:tracePt t="230603" x="6153150" y="5311775"/>
          <p14:tracePt t="230616" x="6161088" y="5302250"/>
          <p14:tracePt t="230629" x="6161088" y="5286375"/>
          <p14:tracePt t="230642" x="6161088" y="5276850"/>
          <p14:tracePt t="230643" x="6161088" y="5268913"/>
          <p14:tracePt t="230658" x="6161088" y="5251450"/>
          <p14:tracePt t="230659" x="6161088" y="5243513"/>
          <p14:tracePt t="230675" x="6169025" y="5243513"/>
          <p14:tracePt t="230702" x="6194425" y="5260975"/>
          <p14:tracePt t="230716" x="6211888" y="5260975"/>
          <p14:tracePt t="230730" x="6211888" y="5268913"/>
          <p14:tracePt t="230731" x="6221413" y="5268913"/>
          <p14:tracePt t="230743" x="6229350" y="5276850"/>
          <p14:tracePt t="230758" x="6246813" y="5276850"/>
          <p14:tracePt t="230773" x="6254750" y="5286375"/>
          <p14:tracePt t="230802" x="6280150" y="5286375"/>
          <p14:tracePt t="230821" x="6297613" y="5286375"/>
          <p14:tracePt t="230837" x="6305550" y="5286375"/>
          <p14:tracePt t="230849" x="6313488" y="5286375"/>
          <p14:tracePt t="230862" x="6323013" y="5286375"/>
          <p14:tracePt t="230874" x="6338888" y="5286375"/>
          <p14:tracePt t="230877" x="6348413" y="5286375"/>
          <p14:tracePt t="230890" x="6356350" y="5286375"/>
          <p14:tracePt t="230893" x="6373813" y="5286375"/>
          <p14:tracePt t="230918" x="6391275" y="5286375"/>
          <p14:tracePt t="230932" x="6399213" y="5286375"/>
          <p14:tracePt t="230949" x="6407150" y="5276850"/>
          <p14:tracePt t="230978" x="6416675" y="5276850"/>
          <p14:tracePt t="231002" x="6424613" y="5276850"/>
          <p14:tracePt t="231019" x="6432550" y="5276850"/>
          <p14:tracePt t="231033" x="6432550" y="5268913"/>
          <p14:tracePt t="231045" x="6442075" y="5268913"/>
          <p14:tracePt t="231057" x="6450013" y="5268913"/>
          <p14:tracePt t="231061" x="6457950" y="5268913"/>
          <p14:tracePt t="231080" x="6467475" y="5260975"/>
          <p14:tracePt t="231107" x="6475413" y="5243513"/>
          <p14:tracePt t="231123" x="6483350" y="5243513"/>
          <p14:tracePt t="231135" x="6500813" y="5218113"/>
          <p14:tracePt t="231151" x="6510338" y="5208588"/>
          <p14:tracePt t="231163" x="6510338" y="5200650"/>
          <p14:tracePt t="231178" x="6526213" y="5192713"/>
          <p14:tracePt t="231192" x="6535738" y="5183188"/>
          <p14:tracePt t="231207" x="6543675" y="5175250"/>
          <p14:tracePt t="231239" x="6551613" y="5175250"/>
          <p14:tracePt t="231251" x="6551613" y="5167313"/>
          <p14:tracePt t="231264" x="6561138" y="5167313"/>
          <p14:tracePt t="231276" x="6561138" y="5157788"/>
          <p14:tracePt t="231291" x="6577013" y="5157788"/>
          <p14:tracePt t="231295" x="6586538" y="5157788"/>
          <p14:tracePt t="231307" x="6586538" y="5149850"/>
          <p14:tracePt t="231313" x="6594475" y="5149850"/>
          <p14:tracePt t="231327" x="6602413" y="5141913"/>
          <p14:tracePt t="231343" x="6602413" y="5132388"/>
          <p14:tracePt t="231356" x="6611938" y="5132388"/>
          <p14:tracePt t="231398" x="6611938" y="5124450"/>
          <p14:tracePt t="231420" x="6619875" y="5124450"/>
          <p14:tracePt t="231421" x="6619875" y="5116513"/>
          <p14:tracePt t="231435" x="6627813" y="5106988"/>
          <p14:tracePt t="231448" x="6627813" y="5099050"/>
          <p14:tracePt t="231460" x="6637338" y="5091113"/>
          <p14:tracePt t="231461" x="6645275" y="5081588"/>
          <p14:tracePt t="231473" x="6645275" y="5073650"/>
          <p14:tracePt t="231477" x="6654800" y="5064125"/>
          <p14:tracePt t="231493" x="6654800" y="5056188"/>
          <p14:tracePt t="231519" x="6670675" y="5038725"/>
          <p14:tracePt t="231532" x="6670675" y="5030788"/>
          <p14:tracePt t="231544" x="6680200" y="5022850"/>
          <p14:tracePt t="231557" x="6688138" y="5022850"/>
          <p14:tracePt t="231746" x="6688138" y="5013325"/>
          <p14:tracePt t="231938" x="6696075" y="5013325"/>
          <p14:tracePt t="232001" x="6705600" y="5005388"/>
          <p14:tracePt t="232016" x="6721475" y="5005388"/>
          <p14:tracePt t="232031" x="6772275" y="5005388"/>
          <p14:tracePt t="232044" x="6832600" y="5005388"/>
          <p14:tracePt t="232057" x="6891338" y="4997450"/>
          <p14:tracePt t="232074" x="6926263" y="4997450"/>
          <p14:tracePt t="232090" x="6985000" y="4997450"/>
          <p14:tracePt t="232108" x="7002463" y="4997450"/>
          <p14:tracePt t="232123" x="7019925" y="4987925"/>
          <p14:tracePt t="232153" x="7078663" y="4979988"/>
          <p14:tracePt t="232169" x="7096125" y="4979988"/>
          <p14:tracePt t="232181" x="7113588" y="4979988"/>
          <p14:tracePt t="232194" x="7121525" y="4979988"/>
          <p14:tracePt t="232207" x="7129463" y="4979988"/>
          <p14:tracePt t="232224" x="7138988" y="4979988"/>
          <p14:tracePt t="232253" x="7154863" y="4979988"/>
          <p14:tracePt t="232275" x="7164388" y="4979988"/>
          <p14:tracePt t="232291" x="7172325" y="4979988"/>
          <p14:tracePt t="232307" x="7180263" y="4979988"/>
          <p14:tracePt t="232319" x="7189788" y="4979988"/>
          <p14:tracePt t="232332" x="7205663" y="4972050"/>
          <p14:tracePt t="232344" x="7223125" y="4972050"/>
          <p14:tracePt t="232358" x="7258050" y="4972050"/>
          <p14:tracePt t="232373" x="7283450" y="4972050"/>
          <p14:tracePt t="232403" x="7334250" y="4962525"/>
          <p14:tracePt t="232419" x="7342188" y="4962525"/>
          <p14:tracePt t="232431" x="7350125" y="4962525"/>
          <p14:tracePt t="232445" x="7359650" y="4962525"/>
          <p14:tracePt t="232459" x="7367588" y="4962525"/>
          <p14:tracePt t="232485" x="7377113" y="4962525"/>
          <p14:tracePt t="232525" x="7385050" y="4962525"/>
          <p14:tracePt t="232566" x="7392988" y="4962525"/>
          <p14:tracePt t="232850" x="7402513" y="4962525"/>
          <p14:tracePt t="232911" x="7410450" y="4962525"/>
          <p14:tracePt t="232924" x="7418388" y="4962525"/>
          <p14:tracePt t="232938" x="7461250" y="4972050"/>
          <p14:tracePt t="232951" x="7478713" y="4972050"/>
          <p14:tracePt t="232965" x="7486650" y="4972050"/>
          <p14:tracePt t="232978" x="7546975" y="4979988"/>
          <p14:tracePt t="232993" x="7605713" y="4997450"/>
          <p14:tracePt t="233008" x="7656513" y="5005388"/>
          <p14:tracePt t="233031" x="7732713" y="5030788"/>
          <p14:tracePt t="233044" x="7742238" y="5030788"/>
          <p14:tracePt t="233058" x="7767638" y="5030788"/>
          <p14:tracePt t="233074" x="7783513" y="5030788"/>
          <p14:tracePt t="235063" x="7810500" y="5030788"/>
          <p14:tracePt t="235075" x="7818438" y="5030788"/>
          <p14:tracePt t="235089" x="7851775" y="5030788"/>
          <p14:tracePt t="235104" x="7886700" y="5030788"/>
          <p14:tracePt t="235117" x="7902575" y="5030788"/>
          <p14:tracePt t="235131" x="7927975" y="5030788"/>
          <p14:tracePt t="235144" x="7954963" y="5030788"/>
          <p14:tracePt t="235157" x="7970838" y="5030788"/>
          <p14:tracePt t="235159" x="7980363" y="5030788"/>
          <p14:tracePt t="235185" x="8031163" y="5030788"/>
          <p14:tracePt t="235199" x="8064500" y="5030788"/>
          <p14:tracePt t="235212" x="8081963" y="5030788"/>
          <p14:tracePt t="235225" x="8099425" y="5030788"/>
          <p14:tracePt t="235241" x="8115300" y="5030788"/>
          <p14:tracePt t="235268" x="8150225" y="5030788"/>
          <p14:tracePt t="235282" x="8166100" y="5030788"/>
          <p14:tracePt t="235295" x="8191500" y="5030788"/>
          <p14:tracePt t="235308" x="8201025" y="5030788"/>
          <p14:tracePt t="235311" x="8218488" y="5030788"/>
          <p14:tracePt t="235324" x="8234363" y="5030788"/>
          <p14:tracePt t="235340" x="8259763" y="5030788"/>
          <p14:tracePt t="235369" x="8285163" y="5022850"/>
          <p14:tracePt t="235382" x="8294688" y="5013325"/>
          <p14:tracePt t="235395" x="8302625" y="5013325"/>
          <p14:tracePt t="235522" x="8310563" y="5013325"/>
          <p14:tracePt t="235550" x="8328025" y="5013325"/>
          <p14:tracePt t="235569" x="8335963" y="5013325"/>
          <p14:tracePt t="235581" x="8345488" y="5013325"/>
          <p14:tracePt t="235603" x="8353425" y="5013325"/>
          <p14:tracePt t="240663" x="8378825" y="5013325"/>
          <p14:tracePt t="240689" x="8778875" y="4784725"/>
          <p14:tracePt t="240702" x="8897938" y="4733925"/>
          <p14:tracePt t="243539" x="8107363" y="5167313"/>
          <p14:tracePt t="243552" x="7851775" y="5319713"/>
          <p14:tracePt t="243566" x="7494588" y="5507038"/>
          <p14:tracePt t="243580" x="7291388" y="5583238"/>
          <p14:tracePt t="243593" x="7215188" y="5608638"/>
          <p14:tracePt t="243607" x="7104063" y="5626100"/>
          <p14:tracePt t="243611" x="7035800" y="5634038"/>
          <p14:tracePt t="243624" x="6977063" y="5634038"/>
          <p14:tracePt t="243627" x="6916738" y="5634038"/>
          <p14:tracePt t="243641" x="6850063" y="5634038"/>
          <p14:tracePt t="243643" x="6772275" y="5600700"/>
          <p14:tracePt t="243657" x="6696075" y="5557838"/>
          <p14:tracePt t="243659" x="6619875" y="5497513"/>
          <p14:tracePt t="243674" x="6535738" y="5446713"/>
          <p14:tracePt t="243674" x="6391275" y="5327650"/>
          <p14:tracePt t="243704" x="6135688" y="5081588"/>
          <p14:tracePt t="243720" x="6016625" y="4911725"/>
          <p14:tracePt t="243734" x="5872163" y="4673600"/>
          <p14:tracePt t="243747" x="5813425" y="4597400"/>
          <p14:tracePt t="243760" x="5694363" y="4333875"/>
          <p14:tracePt t="243774" x="5634038" y="4156075"/>
          <p14:tracePt t="243801" x="5634038" y="3935413"/>
          <p14:tracePt t="243816" x="5634038" y="3730625"/>
          <p14:tracePt t="243829" x="5634038" y="3467100"/>
          <p14:tracePt t="243842" x="5634038" y="3355975"/>
          <p14:tracePt t="243845" x="5634038" y="3238500"/>
          <p14:tracePt t="243857" x="5634038" y="3178175"/>
          <p14:tracePt t="243861" x="5634038" y="3041650"/>
          <p14:tracePt t="243874" x="5634038" y="2974975"/>
          <p14:tracePt t="243877" x="5626100" y="2846388"/>
          <p14:tracePt t="243896" x="5591175" y="2600325"/>
          <p14:tracePt t="243909" x="5565775" y="2413000"/>
          <p14:tracePt t="243924" x="5557838" y="2336800"/>
          <p14:tracePt t="243925" x="5549900" y="2268538"/>
          <p14:tracePt t="243941" x="5549900" y="2133600"/>
          <p14:tracePt t="243957" x="5549900" y="2047875"/>
          <p14:tracePt t="243973" x="5549900" y="1997075"/>
          <p14:tracePt t="244004" x="5549900" y="1911350"/>
          <p14:tracePt t="244019" x="5575300" y="1860550"/>
          <p14:tracePt t="244032" x="5608638" y="1784350"/>
          <p14:tracePt t="244046" x="5641975" y="1733550"/>
          <p14:tracePt t="244047" x="5651500" y="1708150"/>
          <p14:tracePt t="244060" x="5676900" y="1682750"/>
          <p14:tracePt t="244075" x="5702300" y="1631950"/>
          <p14:tracePt t="244101" x="5778500" y="1520825"/>
          <p14:tracePt t="244116" x="5838825" y="1444625"/>
          <p14:tracePt t="244130" x="5897563" y="1385888"/>
          <p14:tracePt t="244144" x="5932488" y="1333500"/>
          <p14:tracePt t="244157" x="5948363" y="1325563"/>
          <p14:tracePt t="244159" x="5957888" y="1308100"/>
          <p14:tracePt t="244174" x="5973763" y="1282700"/>
          <p14:tracePt t="244175" x="5983288" y="1266825"/>
          <p14:tracePt t="244197" x="6008688" y="1241425"/>
          <p14:tracePt t="244210" x="6024563" y="1216025"/>
          <p14:tracePt t="244224" x="6049963" y="1198563"/>
          <p14:tracePt t="244252" x="6067425" y="1173163"/>
          <p14:tracePt t="244282" x="6076950" y="1173163"/>
          <p14:tracePt t="244304" x="6084888" y="1173163"/>
          <p14:tracePt t="244320" x="6092825" y="1173163"/>
          <p14:tracePt t="244334" x="6118225" y="1173163"/>
          <p14:tracePt t="244348" x="6178550" y="1216025"/>
          <p14:tracePt t="244362" x="6280150" y="1308100"/>
          <p14:tracePt t="244376" x="6330950" y="1360488"/>
          <p14:tracePt t="244376" x="6381750" y="1436688"/>
          <p14:tracePt t="244391" x="6442075" y="1530350"/>
          <p14:tracePt t="244393" x="6500813" y="1606550"/>
          <p14:tracePt t="244407" x="6543675" y="1708150"/>
          <p14:tracePt t="244408" x="6586538" y="1784350"/>
          <p14:tracePt t="244424" x="6654800" y="1963738"/>
          <p14:tracePt t="244424" x="6680200" y="2030413"/>
          <p14:tracePt t="244450" x="6789738" y="2413000"/>
          <p14:tracePt t="244465" x="6850063" y="2617788"/>
          <p14:tracePt t="244479" x="6865938" y="2744788"/>
          <p14:tracePt t="244492" x="6891338" y="2922588"/>
          <p14:tracePt t="244507" x="6916738" y="3178175"/>
          <p14:tracePt t="244524" x="6926263" y="3390900"/>
          <p14:tracePt t="244551" x="6926263" y="3646488"/>
          <p14:tracePt t="244566" x="6926263" y="3832225"/>
          <p14:tracePt t="244579" x="6926263" y="3986213"/>
          <p14:tracePt t="244592" x="6916738" y="4037013"/>
          <p14:tracePt t="244593" x="6916738" y="4105275"/>
          <p14:tracePt t="244607" x="6900863" y="4146550"/>
          <p14:tracePt t="244609" x="6891338" y="4249738"/>
          <p14:tracePt t="244624" x="6891338" y="4283075"/>
          <p14:tracePt t="244624" x="6883400" y="4368800"/>
          <p14:tracePt t="244651" x="6865938" y="4564063"/>
          <p14:tracePt t="244667" x="6858000" y="4683125"/>
          <p14:tracePt t="244680" x="6840538" y="4749800"/>
          <p14:tracePt t="244693" x="6832600" y="4860925"/>
          <p14:tracePt t="244707" x="6815138" y="4979988"/>
          <p14:tracePt t="244724" x="6807200" y="5081588"/>
          <p14:tracePt t="244752" x="6781800" y="5235575"/>
          <p14:tracePt t="244766" x="6731000" y="5319713"/>
          <p14:tracePt t="244779" x="6670675" y="5413375"/>
          <p14:tracePt t="244793" x="6645275" y="5438775"/>
          <p14:tracePt t="244795" x="6619875" y="5464175"/>
          <p14:tracePt t="244807" x="6586538" y="5489575"/>
          <p14:tracePt t="244811" x="6561138" y="5507038"/>
          <p14:tracePt t="244824" x="6518275" y="5524500"/>
          <p14:tracePt t="244827" x="6442075" y="5549900"/>
          <p14:tracePt t="244849" x="6305550" y="5565775"/>
          <p14:tracePt t="244863" x="6135688" y="5583238"/>
          <p14:tracePt t="244876" x="5999163" y="5524500"/>
          <p14:tracePt t="244891" x="5838825" y="5413375"/>
          <p14:tracePt t="244907" x="5591175" y="5208588"/>
          <p14:tracePt t="244924" x="5481638" y="5106988"/>
          <p14:tracePt t="244924" x="5421313" y="5048250"/>
          <p14:tracePt t="244950" x="5149850" y="4749800"/>
          <p14:tracePt t="244964" x="5106988" y="4691063"/>
          <p14:tracePt t="244964" x="4987925" y="4564063"/>
          <p14:tracePt t="244977" x="4919663" y="4470400"/>
          <p14:tracePt t="244991" x="4818063" y="4300538"/>
          <p14:tracePt t="245007" x="4733925" y="4232275"/>
          <p14:tracePt t="245231" x="4733925" y="4224338"/>
          <p14:tracePt t="245247" x="4733925" y="4156075"/>
          <p14:tracePt t="245261" x="4749800" y="4105275"/>
          <p14:tracePt t="245274" x="4759325" y="4087813"/>
          <p14:tracePt t="245291" x="4759325" y="4052888"/>
          <p14:tracePt t="245308" x="4759325" y="3986213"/>
          <p14:tracePt t="245311" x="4759325" y="3943350"/>
          <p14:tracePt t="245324" x="4759325" y="3908425"/>
          <p14:tracePt t="245327" x="4767263" y="3824288"/>
          <p14:tracePt t="245340" x="4802188" y="3679825"/>
          <p14:tracePt t="245359" x="4894263" y="3279775"/>
          <p14:tracePt t="245374" x="4954588" y="3109913"/>
          <p14:tracePt t="245375" x="4979988" y="3033713"/>
          <p14:tracePt t="245402" x="5132388" y="2701925"/>
          <p14:tracePt t="245417" x="5268913" y="2413000"/>
          <p14:tracePt t="245431" x="5362575" y="2133600"/>
          <p14:tracePt t="245445" x="5380038" y="2014538"/>
          <p14:tracePt t="245459" x="5413375" y="1809750"/>
          <p14:tracePt t="245476" x="5438775" y="1682750"/>
          <p14:tracePt t="245500" x="5464175" y="1477963"/>
          <p14:tracePt t="245514" x="5464175" y="1401763"/>
          <p14:tracePt t="245527" x="5464175" y="1368425"/>
          <p14:tracePt t="245530" x="5472113" y="1343025"/>
          <p14:tracePt t="245544" x="5472113" y="1325563"/>
          <p14:tracePt t="245546" x="5472113" y="1308100"/>
          <p14:tracePt t="245559" x="5472113" y="1282700"/>
          <p14:tracePt t="245561" x="5472113" y="1257300"/>
          <p14:tracePt t="245575" x="5472113" y="1241425"/>
          <p14:tracePt t="245577" x="5472113" y="1231900"/>
          <p14:tracePt t="245592" x="5472113" y="1223963"/>
          <p14:tracePt t="245593" x="5472113" y="1216025"/>
          <p14:tracePt t="245607" x="5472113" y="1206500"/>
          <p14:tracePt t="245624" x="5481638" y="1189038"/>
          <p14:tracePt t="245625" x="5481638" y="1181100"/>
          <p14:tracePt t="245653" x="5497513" y="1112838"/>
          <p14:tracePt t="245668" x="5507038" y="1079500"/>
          <p14:tracePt t="245681" x="5524500" y="1044575"/>
          <p14:tracePt t="245695" x="5524500" y="1019175"/>
          <p14:tracePt t="245708" x="5540375" y="960438"/>
          <p14:tracePt t="245724" x="5557838" y="925513"/>
          <p14:tracePt t="245752" x="5583238" y="866775"/>
          <p14:tracePt t="245766" x="5608638" y="808038"/>
          <p14:tracePt t="245780" x="5626100" y="773113"/>
          <p14:tracePt t="245793" x="5626100" y="755650"/>
          <p14:tracePt t="245795" x="5634038" y="730250"/>
          <p14:tracePt t="245808" x="5651500" y="704850"/>
          <p14:tracePt t="245811" x="5659438" y="688975"/>
          <p14:tracePt t="245824" x="5668963" y="671513"/>
          <p14:tracePt t="245827" x="5684838" y="646113"/>
          <p14:tracePt t="245841" x="5694363" y="620713"/>
          <p14:tracePt t="245843" x="5702300" y="611188"/>
          <p14:tracePt t="245869" x="5727700" y="544513"/>
          <p14:tracePt t="245884" x="5753100" y="509588"/>
          <p14:tracePt t="245898" x="5770563" y="484188"/>
          <p14:tracePt t="245899" x="5778500" y="466725"/>
          <p14:tracePt t="245915" x="5788025" y="458788"/>
          <p14:tracePt t="245931" x="5788025" y="450850"/>
          <p14:tracePt t="245947" x="5795963" y="441325"/>
          <p14:tracePt t="245963" x="5795963" y="433388"/>
          <p14:tracePt t="245976" x="5803900" y="433388"/>
          <p14:tracePt t="246003" x="5821363" y="425450"/>
          <p14:tracePt t="246018" x="5846763" y="407988"/>
          <p14:tracePt t="246032" x="5872163" y="400050"/>
          <p14:tracePt t="246046" x="5915025" y="400050"/>
          <p14:tracePt t="246061" x="5940425" y="390525"/>
          <p14:tracePt t="246077" x="5957888" y="390525"/>
          <p14:tracePt t="246091" x="5965825" y="390525"/>
          <p14:tracePt t="246109" x="6008688" y="390525"/>
          <p14:tracePt t="246124" x="6024563" y="390525"/>
          <p14:tracePt t="246125" x="6059488" y="390525"/>
          <p14:tracePt t="246152" x="6186488" y="415925"/>
          <p14:tracePt t="246166" x="6280150" y="450850"/>
          <p14:tracePt t="246179" x="6305550" y="458788"/>
          <p14:tracePt t="246192" x="6399213" y="509588"/>
          <p14:tracePt t="246208" x="6483350" y="569913"/>
          <p14:tracePt t="246224" x="6569075" y="646113"/>
          <p14:tracePt t="246253" x="6645275" y="730250"/>
          <p14:tracePt t="246269" x="6713538" y="841375"/>
          <p14:tracePt t="246283" x="6738938" y="900113"/>
          <p14:tracePt t="246296" x="6781800" y="1028700"/>
          <p14:tracePt t="246310" x="6815138" y="1087438"/>
          <p14:tracePt t="246311" x="6832600" y="1138238"/>
          <p14:tracePt t="246324" x="6865938" y="1216025"/>
          <p14:tracePt t="246327" x="6900863" y="1282700"/>
          <p14:tracePt t="246341" x="6934200" y="1393825"/>
          <p14:tracePt t="246343" x="6951663" y="1452563"/>
          <p14:tracePt t="246357" x="6959600" y="1487488"/>
          <p14:tracePt t="246358" x="6977063" y="1530350"/>
          <p14:tracePt t="246375" x="6994525" y="1606550"/>
          <p14:tracePt t="246391" x="7002463" y="1708150"/>
          <p14:tracePt t="246408" x="7002463" y="1801813"/>
          <p14:tracePt t="246424" x="7002463" y="1954213"/>
          <p14:tracePt t="246441" x="7002463" y="2098675"/>
          <p14:tracePt t="246470" x="7002463" y="2379663"/>
          <p14:tracePt t="246485" x="6994525" y="2566988"/>
          <p14:tracePt t="246499" x="6985000" y="2770188"/>
          <p14:tracePt t="246513" x="6985000" y="2965450"/>
          <p14:tracePt t="246527" x="6959600" y="3160713"/>
          <p14:tracePt t="246541" x="6959600" y="3246438"/>
          <p14:tracePt t="246543" x="6951663" y="3322638"/>
          <p14:tracePt t="246557" x="6943725" y="3441700"/>
          <p14:tracePt t="246558" x="6934200" y="3509963"/>
          <p14:tracePt t="246575" x="6916738" y="3594100"/>
          <p14:tracePt t="246578" x="6908800" y="3646488"/>
          <p14:tracePt t="246594" x="6875463" y="3806825"/>
          <p14:tracePt t="246610" x="6850063" y="3968750"/>
          <p14:tracePt t="246625" x="6815138" y="4062413"/>
          <p14:tracePt t="246641" x="6789738" y="4121150"/>
          <p14:tracePt t="246670" x="6764338" y="4197350"/>
          <p14:tracePt t="246685" x="6756400" y="4240213"/>
          <p14:tracePt t="246699" x="6731000" y="4291013"/>
          <p14:tracePt t="246713" x="6713538" y="4341813"/>
          <p14:tracePt t="246728" x="6705600" y="4368800"/>
          <p14:tracePt t="246729" x="6688138" y="4410075"/>
          <p14:tracePt t="246743" x="6680200" y="4435475"/>
          <p14:tracePt t="246745" x="6662738" y="4478338"/>
          <p14:tracePt t="246758" x="6654800" y="4495800"/>
          <p14:tracePt t="246761" x="6645275" y="4529138"/>
          <p14:tracePt t="246774" x="6627813" y="4564063"/>
          <p14:tracePt t="246777" x="6611938" y="4597400"/>
          <p14:tracePt t="246791" x="6602413" y="4630738"/>
          <p14:tracePt t="246793" x="6586538" y="4657725"/>
          <p14:tracePt t="246808" x="6569075" y="4691063"/>
          <p14:tracePt t="246809" x="6551613" y="4724400"/>
          <p14:tracePt t="246825" x="6518275" y="4784725"/>
          <p14:tracePt t="246841" x="6475413" y="4843463"/>
          <p14:tracePt t="246870" x="6407150" y="4919663"/>
          <p14:tracePt t="246885" x="6373813" y="4972050"/>
          <p14:tracePt t="246899" x="6313488" y="5013325"/>
          <p14:tracePt t="246912" x="6297613" y="5022850"/>
          <p14:tracePt t="246926" x="6246813" y="5056188"/>
          <p14:tracePt t="246941" x="6186488" y="5099050"/>
          <p14:tracePt t="246970" x="6059488" y="5157788"/>
          <p14:tracePt t="246971" x="6049963" y="5157788"/>
          <p14:tracePt t="246985" x="5999163" y="5183188"/>
          <p14:tracePt t="246999" x="5922963" y="5200650"/>
          <p14:tracePt t="247013" x="5880100" y="5218113"/>
          <p14:tracePt t="247027" x="5829300" y="5218113"/>
          <p14:tracePt t="247042" x="5795963" y="5226050"/>
          <p14:tracePt t="247044" x="5770563" y="5226050"/>
          <p14:tracePt t="247059" x="5694363" y="5226050"/>
          <p14:tracePt t="247074" x="5634038" y="5226050"/>
          <p14:tracePt t="247075" x="5591175" y="5226050"/>
          <p14:tracePt t="247092" x="5540375" y="5218113"/>
          <p14:tracePt t="247110" x="5489575" y="5208588"/>
          <p14:tracePt t="247124" x="5446713" y="5192713"/>
          <p14:tracePt t="247142" x="5395913" y="5175250"/>
          <p14:tracePt t="247158" x="5362575" y="5157788"/>
          <p14:tracePt t="247175" x="5345113" y="5141913"/>
          <p14:tracePt t="247192" x="5327650" y="5132388"/>
          <p14:tracePt t="247208" x="5311775" y="5106988"/>
          <p14:tracePt t="247225" x="5294313" y="5099050"/>
          <p14:tracePt t="247241" x="5268913" y="5073650"/>
          <p14:tracePt t="247258" x="5243513" y="5064125"/>
          <p14:tracePt t="247261" x="5235575" y="5056188"/>
          <p14:tracePt t="247292" x="5235575" y="5048250"/>
          <p14:tracePt t="247408" x="5226050" y="5048250"/>
          <p14:tracePt t="247575" x="5226050" y="5038725"/>
          <p14:tracePt t="247606" x="5183188" y="4657725"/>
          <p14:tracePt t="247623" x="5167313" y="3646488"/>
          <p14:tracePt t="247636" x="5149850" y="3263900"/>
          <p14:tracePt t="247651" x="5149850" y="2736850"/>
          <p14:tracePt t="247665" x="5149850" y="2243138"/>
          <p14:tracePt t="247680" x="5149850" y="1971675"/>
          <p14:tracePt t="247694" x="5149850" y="1911350"/>
          <p14:tracePt t="247707" x="5149850" y="1827213"/>
          <p14:tracePt t="247724" x="5149850" y="1776413"/>
          <p14:tracePt t="247741" x="5149850" y="1733550"/>
          <p14:tracePt t="247745" x="5149850" y="1708150"/>
          <p14:tracePt t="247759" x="5149850" y="1682750"/>
          <p14:tracePt t="247761" x="5149850" y="1649413"/>
          <p14:tracePt t="247774" x="5149850" y="1639888"/>
          <p14:tracePt t="247776" x="5157788" y="1597025"/>
          <p14:tracePt t="247791" x="5167313" y="1563688"/>
          <p14:tracePt t="247793" x="5183188" y="1512888"/>
          <p14:tracePt t="247808" x="5192713" y="1470025"/>
          <p14:tracePt t="247809" x="5208588" y="1411288"/>
          <p14:tracePt t="247824" x="5218113" y="1376363"/>
          <p14:tracePt t="247825" x="5226050" y="1325563"/>
          <p14:tracePt t="247841" x="5243513" y="1274763"/>
          <p14:tracePt t="247858" x="5260975" y="1216025"/>
          <p14:tracePt t="247874" x="5276850" y="1155700"/>
          <p14:tracePt t="247891" x="5286375" y="1112838"/>
          <p14:tracePt t="247909" x="5286375" y="1104900"/>
          <p14:tracePt t="247925" x="5286375" y="1096963"/>
          <p14:tracePt t="247941" x="5302250" y="1087438"/>
          <p14:tracePt t="247958" x="5319713" y="1069975"/>
          <p14:tracePt t="247961" x="5337175" y="1062038"/>
          <p14:tracePt t="247974" x="5353050" y="1044575"/>
          <p14:tracePt t="247991" x="5395913" y="1028700"/>
          <p14:tracePt t="248008" x="5456238" y="993775"/>
          <p14:tracePt t="248013" x="5507038" y="968375"/>
          <p14:tracePt t="248037" x="5616575" y="935038"/>
          <p14:tracePt t="248054" x="5659438" y="917575"/>
          <p14:tracePt t="248069" x="5753100" y="909638"/>
          <p14:tracePt t="248083" x="5803900" y="909638"/>
          <p14:tracePt t="248097" x="5838825" y="909638"/>
          <p14:tracePt t="248112" x="5915025" y="909638"/>
          <p14:tracePt t="248126" x="6034088" y="942975"/>
          <p14:tracePt t="248141" x="6135688" y="968375"/>
          <p14:tracePt t="248158" x="6211888" y="1011238"/>
          <p14:tracePt t="248188" x="6338888" y="1138238"/>
          <p14:tracePt t="248203" x="6381750" y="1231900"/>
          <p14:tracePt t="248217" x="6407150" y="1282700"/>
          <p14:tracePt t="248231" x="6457950" y="1436688"/>
          <p14:tracePt t="248244" x="6492875" y="1555750"/>
          <p14:tracePt t="248258" x="6526213" y="1700213"/>
          <p14:tracePt t="248259" x="6535738" y="1741488"/>
          <p14:tracePt t="248287" x="6577013" y="2022475"/>
          <p14:tracePt t="248302" x="6611938" y="2209800"/>
          <p14:tracePt t="248317" x="6619875" y="2397125"/>
          <p14:tracePt t="248330" x="6637338" y="2506663"/>
          <p14:tracePt t="248344" x="6637338" y="2651125"/>
          <p14:tracePt t="248359" x="6637338" y="2795588"/>
          <p14:tracePt t="248387" x="6637338" y="2965450"/>
          <p14:tracePt t="248402" x="6637338" y="3084513"/>
          <p14:tracePt t="248416" x="6619875" y="3178175"/>
          <p14:tracePt t="248430" x="6602413" y="3289300"/>
          <p14:tracePt t="248443" x="6594475" y="3373438"/>
          <p14:tracePt t="248445" x="6586538" y="3449638"/>
          <p14:tracePt t="248459" x="6569075" y="3535363"/>
          <p14:tracePt t="248462" x="6569075" y="3611563"/>
          <p14:tracePt t="248489" x="6551613" y="3756025"/>
          <p14:tracePt t="248504" x="6543675" y="3849688"/>
          <p14:tracePt t="248518" x="6535738" y="3925888"/>
          <p14:tracePt t="248533" x="6526213" y="4002088"/>
          <p14:tracePt t="248548" x="6518275" y="4044950"/>
          <p14:tracePt t="248550" x="6518275" y="4105275"/>
          <p14:tracePt t="248564" x="6510338" y="4138613"/>
          <p14:tracePt t="248577" x="6492875" y="4189413"/>
          <p14:tracePt t="248592" x="6483350" y="4257675"/>
          <p14:tracePt t="248608" x="6467475" y="4325938"/>
          <p14:tracePt t="248637" x="6442075" y="4410075"/>
          <p14:tracePt t="248653" x="6424613" y="4460875"/>
          <p14:tracePt t="248667" x="6424613" y="4495800"/>
          <p14:tracePt t="248680" x="6416675" y="4529138"/>
          <p14:tracePt t="248695" x="6407150" y="4572000"/>
          <p14:tracePt t="248709" x="6407150" y="4589463"/>
          <p14:tracePt t="248712" x="6399213" y="4605338"/>
          <p14:tracePt t="248738" x="6381750" y="4665663"/>
          <p14:tracePt t="248754" x="6365875" y="4699000"/>
          <p14:tracePt t="248768" x="6365875" y="4724400"/>
          <p14:tracePt t="248782" x="6356350" y="4749800"/>
          <p14:tracePt t="248795" x="6330950" y="4792663"/>
          <p14:tracePt t="248810" x="6313488" y="4852988"/>
          <p14:tracePt t="248825" x="6297613" y="4903788"/>
          <p14:tracePt t="248842" x="6280150" y="4929188"/>
          <p14:tracePt t="248858" x="6280150" y="4954588"/>
          <p14:tracePt t="248889" x="6254750" y="4987925"/>
          <p14:tracePt t="248905" x="6246813" y="5005388"/>
          <p14:tracePt t="248919" x="6237288" y="5013325"/>
          <p14:tracePt t="248933" x="6229350" y="5030788"/>
          <p14:tracePt t="248947" x="6211888" y="5038725"/>
          <p14:tracePt t="248961" x="6194425" y="5048250"/>
          <p14:tracePt t="248974" x="6186488" y="5048250"/>
          <p14:tracePt t="248977" x="6186488" y="5056188"/>
          <p14:tracePt t="248991" x="6178550" y="5056188"/>
          <p14:tracePt t="248993" x="6161088" y="5064125"/>
          <p14:tracePt t="249009" x="6153150" y="5073650"/>
          <p14:tracePt t="249037" x="6110288" y="5091113"/>
          <p14:tracePt t="249054" x="6076950" y="5106988"/>
          <p14:tracePt t="249068" x="6049963" y="5116513"/>
          <p14:tracePt t="249082" x="5999163" y="5132388"/>
          <p14:tracePt t="249098" x="5983288" y="5141913"/>
          <p14:tracePt t="249113" x="5948363" y="5141913"/>
          <p14:tracePt t="249127" x="5915025" y="5149850"/>
          <p14:tracePt t="249141" x="5889625" y="5149850"/>
          <p14:tracePt t="249159" x="5838825" y="5149850"/>
          <p14:tracePt t="249175" x="5795963" y="5149850"/>
          <p14:tracePt t="249191" x="5753100" y="5149850"/>
          <p14:tracePt t="249209" x="5702300" y="5141913"/>
          <p14:tracePt t="249211" x="5668963" y="5124450"/>
          <p14:tracePt t="249225" x="5608638" y="5116513"/>
          <p14:tracePt t="249227" x="5583238" y="5099050"/>
          <p14:tracePt t="249241" x="5549900" y="5081588"/>
          <p14:tracePt t="249243" x="5514975" y="5056188"/>
          <p14:tracePt t="249271" x="5430838" y="4997450"/>
          <p14:tracePt t="249287" x="5395913" y="4962525"/>
          <p14:tracePt t="249302" x="5362575" y="4929188"/>
          <p14:tracePt t="249316" x="5337175" y="4886325"/>
          <p14:tracePt t="249332" x="5337175" y="4860925"/>
          <p14:tracePt t="249348" x="5327650" y="4852988"/>
          <p14:tracePt t="249363" x="5327650" y="4843463"/>
          <p14:tracePt t="252483" x="5327650" y="4860925"/>
          <p14:tracePt t="252498" x="5353050" y="4997450"/>
          <p14:tracePt t="252514" x="5370513" y="5091113"/>
          <p14:tracePt t="252529" x="5413375" y="5226050"/>
          <p14:tracePt t="252544" x="5507038" y="5472113"/>
          <p14:tracePt t="252560" x="5600700" y="5641975"/>
          <p14:tracePt t="252575" x="5702300" y="5829300"/>
          <p14:tracePt t="252592" x="5795963" y="5999163"/>
          <p14:tracePt t="252608" x="5854700" y="6135688"/>
          <p14:tracePt t="252624" x="5905500" y="6246813"/>
          <p14:tracePt t="252653" x="5965825" y="6432550"/>
          <p14:tracePt t="252668" x="5983288" y="6500813"/>
          <p14:tracePt t="252682" x="5999163" y="6551613"/>
          <p14:tracePt t="252696" x="6008688" y="6619875"/>
          <p14:tracePt t="252710" x="6016625" y="6654800"/>
          <p14:tracePt t="252725" x="6016625" y="6670675"/>
          <p14:tracePt t="252727" x="6016625" y="6688138"/>
          <p14:tracePt t="252751" x="6016625" y="6781800"/>
          <p14:tracePt t="252767" x="6016625" y="6824663"/>
          <p14:tracePt t="252781" x="6016625" y="6850063"/>
          <p14:tracePt t="252923" x="5438775" y="6756400"/>
          <p14:tracePt t="252938" x="5395913" y="6688138"/>
          <p14:tracePt t="252953" x="5362575" y="6602413"/>
          <p14:tracePt t="252968" x="5353050" y="6569075"/>
          <p14:tracePt t="252982" x="5327650" y="6492875"/>
          <p14:tracePt t="252997" x="5319713" y="6442075"/>
          <p14:tracePt t="253011" x="5319713" y="6407150"/>
          <p14:tracePt t="253026" x="5319713" y="6381750"/>
          <p14:tracePt t="253044" x="5319713" y="6348413"/>
          <p14:tracePt t="253058" x="5319713" y="6305550"/>
          <p14:tracePt t="253074" x="5345113" y="6254750"/>
          <p14:tracePt t="253102" x="5405438" y="6161088"/>
          <p14:tracePt t="253118" x="5456238" y="6118225"/>
          <p14:tracePt t="253132" x="5514975" y="6067425"/>
          <p14:tracePt t="253147" x="5616575" y="5999163"/>
          <p14:tracePt t="253161" x="5694363" y="5957888"/>
          <p14:tracePt t="253175" x="5864225" y="5864225"/>
          <p14:tracePt t="253201" x="6059488" y="5803900"/>
          <p14:tracePt t="253216" x="6169025" y="5770563"/>
          <p14:tracePt t="253231" x="6229350" y="5761038"/>
          <p14:tracePt t="253245" x="6297613" y="5753100"/>
          <p14:tracePt t="253259" x="6373813" y="5753100"/>
          <p14:tracePt t="253275" x="6442075" y="5761038"/>
          <p14:tracePt t="253302" x="6535738" y="5803900"/>
          <p14:tracePt t="253318" x="6577013" y="5846763"/>
          <p14:tracePt t="253332" x="6602413" y="5864225"/>
          <p14:tracePt t="253346" x="6645275" y="5932488"/>
          <p14:tracePt t="253360" x="6670675" y="5983288"/>
          <p14:tracePt t="253375" x="6688138" y="6042025"/>
          <p14:tracePt t="253401" x="6731000" y="6211888"/>
          <p14:tracePt t="253416" x="6738938" y="6288088"/>
          <p14:tracePt t="253430" x="6746875" y="6365875"/>
          <p14:tracePt t="253444" x="6746875" y="6399213"/>
          <p14:tracePt t="253445" x="6746875" y="6432550"/>
          <p14:tracePt t="253459" x="6746875" y="6450013"/>
          <p14:tracePt t="253461" x="6746875" y="6475413"/>
          <p14:tracePt t="253476" x="6746875" y="6500813"/>
          <p14:tracePt t="253476" x="6746875" y="6510338"/>
          <p14:tracePt t="253491" x="6738938" y="6535738"/>
          <p14:tracePt t="253493" x="6721475" y="6569075"/>
          <p14:tracePt t="253509" x="6688138" y="6627813"/>
          <p14:tracePt t="253525" x="6637338" y="6670675"/>
          <p14:tracePt t="253542" x="6602413" y="6705600"/>
          <p14:tracePt t="253558" x="6561138" y="6731000"/>
          <p14:tracePt t="253575" x="6535738" y="6746875"/>
          <p14:tracePt t="253591" x="6483350" y="6756400"/>
          <p14:tracePt t="253608" x="6442075" y="6764338"/>
          <p14:tracePt t="253625" x="6381750" y="6772275"/>
          <p14:tracePt t="253653" x="6288088" y="6772275"/>
          <p14:tracePt t="253668" x="6161088" y="6772275"/>
          <p14:tracePt t="253682" x="6042025" y="6772275"/>
          <p14:tracePt t="253697" x="5965825" y="6772275"/>
          <p14:tracePt t="253711" x="5905500" y="6772275"/>
          <p14:tracePt t="253727" x="5864225" y="6764338"/>
          <p14:tracePt t="253741" x="5854700" y="6764338"/>
          <p14:tracePt t="253743" x="5838825" y="6756400"/>
          <p14:tracePt t="253758" x="5821363" y="6756400"/>
          <p14:tracePt t="253759" x="5788025" y="6746875"/>
          <p14:tracePt t="253775" x="5770563" y="6731000"/>
          <p14:tracePt t="253801" x="5753100" y="6721475"/>
          <p14:tracePt t="253816" x="5745163" y="6705600"/>
          <p14:tracePt t="253831" x="5735638" y="6688138"/>
          <p14:tracePt t="253845" x="5727700" y="6670675"/>
          <p14:tracePt t="253859" x="5710238" y="6645275"/>
          <p14:tracePt t="253875" x="5676900" y="6611938"/>
          <p14:tracePt t="253891" x="5659438" y="6586538"/>
          <p14:tracePt t="253895" x="5641975" y="6569075"/>
          <p14:tracePt t="253908" x="5626100" y="6551613"/>
          <p14:tracePt t="253911" x="5608638" y="6526213"/>
          <p14:tracePt t="253925" x="5600700" y="6518275"/>
          <p14:tracePt t="253927" x="5583238" y="6500813"/>
          <p14:tracePt t="253941" x="5565775" y="6475413"/>
          <p14:tracePt t="253942" x="5549900" y="6467475"/>
          <p14:tracePt t="253958" x="5540375" y="6450013"/>
          <p14:tracePt t="253961" x="5532438" y="6450013"/>
          <p14:tracePt t="253975" x="5514975" y="6442075"/>
          <p14:tracePt t="253977" x="5507038" y="6424613"/>
          <p14:tracePt t="253991" x="5507038" y="6416675"/>
          <p14:tracePt t="253993" x="5497513" y="6416675"/>
          <p14:tracePt t="254009" x="5489575" y="6399213"/>
          <p14:tracePt t="254025" x="5481638" y="6381750"/>
          <p14:tracePt t="254054" x="5456238" y="6338888"/>
          <p14:tracePt t="254070" x="5446713" y="6323013"/>
          <p14:tracePt t="254084" x="5438775" y="6288088"/>
          <p14:tracePt t="254098" x="5438775" y="6272213"/>
          <p14:tracePt t="254114" x="5430838" y="6262688"/>
          <p14:tracePt t="254128" x="5430838" y="6254750"/>
          <p14:tracePt t="254143" x="5430838" y="6246813"/>
          <p14:tracePt t="254158" x="5430838" y="6237288"/>
          <p14:tracePt t="254185" x="5430838" y="6229350"/>
          <p14:tracePt t="254240" x="5430838" y="6221413"/>
          <p14:tracePt t="254271" x="5430838" y="6211888"/>
          <p14:tracePt t="265888" x="5430838" y="6203950"/>
          <p14:tracePt t="265903" x="5514975" y="6118225"/>
          <p14:tracePt t="265917" x="5575300" y="6067425"/>
          <p14:tracePt t="265932" x="5710238" y="5973763"/>
          <p14:tracePt t="265946" x="5872163" y="5854700"/>
          <p14:tracePt t="265961" x="6102350" y="5727700"/>
          <p14:tracePt t="265977" x="6280150" y="5626100"/>
          <p14:tracePt t="265994" x="6518275" y="5514975"/>
          <p14:tracePt t="266009" x="6781800" y="5413375"/>
          <p14:tracePt t="266025" x="6959600" y="5337175"/>
          <p14:tracePt t="266051" x="7385050" y="5141913"/>
          <p14:tracePt t="266065" x="7666038" y="4997450"/>
          <p14:tracePt t="266080" x="7962900" y="4860925"/>
          <p14:tracePt t="266094" x="8013700" y="4843463"/>
          <p14:tracePt t="266111" x="8243888" y="4716463"/>
          <p14:tracePt t="266329" x="8251825" y="4708525"/>
          <p14:tracePt t="266347" x="8269288" y="4683125"/>
          <p14:tracePt t="266362" x="8294688" y="4665663"/>
          <p14:tracePt t="266377" x="8302625" y="4648200"/>
          <p14:tracePt t="266393" x="8328025" y="4630738"/>
          <p14:tracePt t="266410" x="8345488" y="4630738"/>
          <p14:tracePt t="266425" x="8370888" y="4597400"/>
          <p14:tracePt t="266442" x="8378825" y="4589463"/>
          <p14:tracePt t="266443" x="8396288" y="4589463"/>
          <p14:tracePt t="266459" x="8439150" y="4572000"/>
          <p14:tracePt t="266475" x="8489950" y="4554538"/>
          <p14:tracePt t="266501" x="8532813" y="4546600"/>
          <p14:tracePt t="266516" x="8558213" y="4538663"/>
          <p14:tracePt t="266531" x="8599488" y="4521200"/>
          <p14:tracePt t="266545" x="8616950" y="4513263"/>
          <p14:tracePt t="266560" x="8642350" y="4513263"/>
          <p14:tracePt t="266575" x="8667750" y="4503738"/>
          <p14:tracePt t="266592" x="8702675" y="4486275"/>
          <p14:tracePt t="266595" x="8718550" y="4486275"/>
          <p14:tracePt t="266609" x="8728075" y="4478338"/>
          <p14:tracePt t="266611" x="8753475" y="4470400"/>
          <p14:tracePt t="266626" x="8778875" y="4460875"/>
          <p14:tracePt t="266627" x="8804275" y="4452938"/>
          <p14:tracePt t="266643" x="8880475" y="4427538"/>
          <p14:tracePt t="266659" x="8966200" y="4394200"/>
          <p14:tracePt t="266676" x="9050338" y="4359275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7" descr="图1-7">
            <a:extLst>
              <a:ext uri="{FF2B5EF4-FFF2-40B4-BE49-F238E27FC236}">
                <a16:creationId xmlns:a16="http://schemas.microsoft.com/office/drawing/2014/main" id="{CF596D03-FFD8-40FE-AE87-C3DB2DED71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050" y="1412875"/>
            <a:ext cx="4846638" cy="287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5" name="Text Box 8">
            <a:extLst>
              <a:ext uri="{FF2B5EF4-FFF2-40B4-BE49-F238E27FC236}">
                <a16:creationId xmlns:a16="http://schemas.microsoft.com/office/drawing/2014/main" id="{3A2856F3-D87A-43F4-8604-994E2C8AEE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84438" y="4652963"/>
            <a:ext cx="57610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sz="240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Ethene vs 1,3-butadiene</a:t>
            </a:r>
            <a:endParaRPr lang="zh-CN" altLang="en-US" sz="240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3316" name="文本框 1">
            <a:extLst>
              <a:ext uri="{FF2B5EF4-FFF2-40B4-BE49-F238E27FC236}">
                <a16:creationId xmlns:a16="http://schemas.microsoft.com/office/drawing/2014/main" id="{2F913D04-9E07-41E0-AC9B-94B33693D9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125" y="476250"/>
            <a:ext cx="54276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FF0000"/>
                </a:solidFill>
                <a:latin typeface="Symbol" panose="05050102010706020507" pitchFamily="18" charset="2"/>
                <a:ea typeface="楷体_GB2312" pitchFamily="49" charset="-122"/>
              </a:rPr>
              <a:t>p-p</a:t>
            </a:r>
            <a:r>
              <a:rPr lang="en-US" altLang="zh-CN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</a:rPr>
              <a:t>*: conjugated vs non-conjugated</a:t>
            </a:r>
            <a:endParaRPr lang="zh-CN" altLang="en-US" sz="2400" b="1">
              <a:solidFill>
                <a:srgbClr val="FF0000"/>
              </a:solidFill>
              <a:latin typeface="Arial" panose="020B0604020202020204" pitchFamily="34" charset="0"/>
              <a:ea typeface="楷体_GB2312" pitchFamily="49" charset="-122"/>
            </a:endParaRP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80201CAA-E4D7-40B6-B1AD-0BB44311F4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slow" advTm="8622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50" x="3416300" y="6280150"/>
          <p14:tracePt t="952" x="1674813" y="6746875"/>
          <p14:tracePt t="960" x="1546225" y="6688138"/>
          <p14:tracePt t="968" x="1411288" y="6627813"/>
          <p14:tracePt t="976" x="1333500" y="6586538"/>
          <p14:tracePt t="984" x="1216025" y="6526213"/>
          <p14:tracePt t="993" x="1112838" y="6457950"/>
          <p14:tracePt t="1000" x="1044575" y="6424613"/>
          <p14:tracePt t="1010" x="1028700" y="6399213"/>
          <p14:tracePt t="1018" x="1003300" y="6373813"/>
          <p14:tracePt t="1025" x="977900" y="6356350"/>
          <p14:tracePt t="1034" x="968375" y="6356350"/>
          <p14:tracePt t="1041" x="960438" y="6348413"/>
          <p14:tracePt t="1073" x="960438" y="6338888"/>
          <p14:tracePt t="9018" x="960438" y="6330950"/>
          <p14:tracePt t="9026" x="952500" y="6297613"/>
          <p14:tracePt t="9034" x="909638" y="6067425"/>
          <p14:tracePt t="9042" x="892175" y="5915025"/>
          <p14:tracePt t="9050" x="874713" y="5753100"/>
          <p14:tracePt t="9059" x="815975" y="5395913"/>
          <p14:tracePt t="9066" x="790575" y="5268913"/>
          <p14:tracePt t="9074" x="765175" y="5048250"/>
          <p14:tracePt t="9082" x="739775" y="4878388"/>
          <p14:tracePt t="9090" x="688975" y="4572000"/>
          <p14:tracePt t="9098" x="663575" y="4410075"/>
          <p14:tracePt t="9106" x="646113" y="4300538"/>
          <p14:tracePt t="9114" x="603250" y="4130675"/>
          <p14:tracePt t="9122" x="577850" y="4002088"/>
          <p14:tracePt t="9130" x="569913" y="3960813"/>
          <p14:tracePt t="9138" x="560388" y="3908425"/>
          <p14:tracePt t="9146" x="552450" y="3849688"/>
          <p14:tracePt t="9154" x="552450" y="3806825"/>
          <p14:tracePt t="9162" x="552450" y="3773488"/>
          <p14:tracePt t="9171" x="552450" y="3713163"/>
          <p14:tracePt t="9179" x="569913" y="3611563"/>
          <p14:tracePt t="9186" x="585788" y="3517900"/>
          <p14:tracePt t="9195" x="688975" y="3289300"/>
          <p14:tracePt t="9202" x="722313" y="3195638"/>
          <p14:tracePt t="9212" x="798513" y="3059113"/>
          <p14:tracePt t="9218" x="892175" y="2820988"/>
          <p14:tracePt t="9227" x="925513" y="2744788"/>
          <p14:tracePt t="9234" x="952500" y="2686050"/>
          <p14:tracePt t="9242" x="968375" y="2633663"/>
          <p14:tracePt t="9250" x="985838" y="2574925"/>
          <p14:tracePt t="9258" x="1011238" y="2516188"/>
          <p14:tracePt t="9266" x="1019175" y="2455863"/>
          <p14:tracePt t="9274" x="1028700" y="2397125"/>
          <p14:tracePt t="9284" x="1062038" y="2260600"/>
          <p14:tracePt t="9290" x="1087438" y="2133600"/>
          <p14:tracePt t="9300" x="1104900" y="2055813"/>
          <p14:tracePt t="9308" x="1130300" y="1989138"/>
          <p14:tracePt t="9317" x="1138238" y="1928813"/>
          <p14:tracePt t="9324" x="1147763" y="1852613"/>
          <p14:tracePt t="9333" x="1173163" y="1793875"/>
          <p14:tracePt t="9340" x="1181100" y="1733550"/>
          <p14:tracePt t="9349" x="1206500" y="1682750"/>
          <p14:tracePt t="9356" x="1231900" y="1622425"/>
          <p14:tracePt t="9364" x="1249363" y="1571625"/>
          <p14:tracePt t="9372" x="1282700" y="1520825"/>
          <p14:tracePt t="9380" x="1300163" y="1487488"/>
          <p14:tracePt t="9388" x="1325563" y="1452563"/>
          <p14:tracePt t="9396" x="1343025" y="1401763"/>
          <p14:tracePt t="9404" x="1368425" y="1368425"/>
          <p14:tracePt t="9412" x="1385888" y="1333500"/>
          <p14:tracePt t="9420" x="1401763" y="1308100"/>
          <p14:tracePt t="9429" x="1411288" y="1300163"/>
          <p14:tracePt t="9445" x="1419225" y="1300163"/>
          <p14:tracePt t="9524" x="1444625" y="1292225"/>
          <p14:tracePt t="9532" x="1520825" y="1282700"/>
          <p14:tracePt t="9540" x="1589088" y="1282700"/>
          <p14:tracePt t="9549" x="1708150" y="1266825"/>
          <p14:tracePt t="9556" x="1844675" y="1257300"/>
          <p14:tracePt t="9564" x="1979613" y="1231900"/>
          <p14:tracePt t="9572" x="2047875" y="1231900"/>
          <p14:tracePt t="9582" x="2209800" y="1206500"/>
          <p14:tracePt t="9590" x="2336800" y="1198563"/>
          <p14:tracePt t="9598" x="2516188" y="1173163"/>
          <p14:tracePt t="9606" x="2676525" y="1147763"/>
          <p14:tracePt t="9614" x="2762250" y="1138238"/>
          <p14:tracePt t="9622" x="2863850" y="1138238"/>
          <p14:tracePt t="9630" x="2949575" y="1122363"/>
          <p14:tracePt t="9638" x="2982913" y="1112838"/>
          <p14:tracePt t="9646" x="3016250" y="1112838"/>
          <p14:tracePt t="9654" x="3051175" y="1104900"/>
          <p14:tracePt t="9662" x="3067050" y="1104900"/>
          <p14:tracePt t="9671" x="3084513" y="1104900"/>
          <p14:tracePt t="9678" x="3101975" y="1104900"/>
          <p14:tracePt t="9687" x="3109913" y="1104900"/>
          <p14:tracePt t="9694" x="3127375" y="1104900"/>
          <p14:tracePt t="9702" x="3135313" y="1104900"/>
          <p14:tracePt t="9710" x="3152775" y="1104900"/>
          <p14:tracePt t="9718" x="3170238" y="1104900"/>
          <p14:tracePt t="9727" x="3186113" y="1104900"/>
          <p14:tracePt t="9734" x="3211513" y="1104900"/>
          <p14:tracePt t="9742" x="3246438" y="1104900"/>
          <p14:tracePt t="9750" x="3297238" y="1104900"/>
          <p14:tracePt t="9759" x="3382963" y="1104900"/>
          <p14:tracePt t="9766" x="3467100" y="1104900"/>
          <p14:tracePt t="9774" x="3535363" y="1104900"/>
          <p14:tracePt t="9782" x="3619500" y="1104900"/>
          <p14:tracePt t="9790" x="3738563" y="1104900"/>
          <p14:tracePt t="9798" x="3832225" y="1104900"/>
          <p14:tracePt t="9806" x="3892550" y="1104900"/>
          <p14:tracePt t="9814" x="3976688" y="1104900"/>
          <p14:tracePt t="9824" x="4105275" y="1104900"/>
          <p14:tracePt t="9830" x="4232275" y="1104900"/>
          <p14:tracePt t="9840" x="4359275" y="1104900"/>
          <p14:tracePt t="9846" x="4445000" y="1104900"/>
          <p14:tracePt t="9856" x="4529138" y="1104900"/>
          <p14:tracePt t="9864" x="4605338" y="1104900"/>
          <p14:tracePt t="9872" x="4673600" y="1104900"/>
          <p14:tracePt t="9880" x="4716463" y="1104900"/>
          <p14:tracePt t="9888" x="4818063" y="1104900"/>
          <p14:tracePt t="9896" x="4860925" y="1104900"/>
          <p14:tracePt t="9904" x="4903788" y="1104900"/>
          <p14:tracePt t="9912" x="4946650" y="1104900"/>
          <p14:tracePt t="9920" x="5005388" y="1104900"/>
          <p14:tracePt t="9928" x="5048250" y="1104900"/>
          <p14:tracePt t="9946" x="5116513" y="1104900"/>
          <p14:tracePt t="9952" x="5141913" y="1104900"/>
          <p14:tracePt t="9960" x="5183188" y="1104900"/>
          <p14:tracePt t="9968" x="5192713" y="1104900"/>
          <p14:tracePt t="9977" x="5218113" y="1104900"/>
          <p14:tracePt t="9984" x="5243513" y="1104900"/>
          <p14:tracePt t="9992" x="5260975" y="1104900"/>
          <p14:tracePt t="10000" x="5268913" y="1104900"/>
          <p14:tracePt t="10009" x="5276850" y="1104900"/>
          <p14:tracePt t="10016" x="5294313" y="1104900"/>
          <p14:tracePt t="10024" x="5311775" y="1104900"/>
          <p14:tracePt t="10033" x="5337175" y="1104900"/>
          <p14:tracePt t="10040" x="5362575" y="1112838"/>
          <p14:tracePt t="10049" x="5395913" y="1112838"/>
          <p14:tracePt t="10056" x="5430838" y="1112838"/>
          <p14:tracePt t="10064" x="5464175" y="1112838"/>
          <p14:tracePt t="10072" x="5489575" y="1112838"/>
          <p14:tracePt t="10080" x="5524500" y="1112838"/>
          <p14:tracePt t="10088" x="5557838" y="1112838"/>
          <p14:tracePt t="10096" x="5591175" y="1112838"/>
          <p14:tracePt t="10104" x="5616575" y="1112838"/>
          <p14:tracePt t="10112" x="5641975" y="1112838"/>
          <p14:tracePt t="10120" x="5668963" y="1112838"/>
          <p14:tracePt t="10130" x="5684838" y="1112838"/>
          <p14:tracePt t="10136" x="5727700" y="1112838"/>
          <p14:tracePt t="10146" x="5753100" y="1112838"/>
          <p14:tracePt t="10154" x="5788025" y="1112838"/>
          <p14:tracePt t="10162" x="5803900" y="1112838"/>
          <p14:tracePt t="10171" x="5829300" y="1112838"/>
          <p14:tracePt t="10178" x="5846763" y="1112838"/>
          <p14:tracePt t="10187" x="5864225" y="1112838"/>
          <p14:tracePt t="10194" x="5880100" y="1122363"/>
          <p14:tracePt t="10203" x="5897563" y="1122363"/>
          <p14:tracePt t="10218" x="5915025" y="1122363"/>
          <p14:tracePt t="10225" x="5932488" y="1122363"/>
          <p14:tracePt t="10234" x="5940425" y="1122363"/>
          <p14:tracePt t="10242" x="5965825" y="1122363"/>
          <p14:tracePt t="10250" x="5999163" y="1130300"/>
          <p14:tracePt t="10258" x="6042025" y="1130300"/>
          <p14:tracePt t="10266" x="6084888" y="1130300"/>
          <p14:tracePt t="10274" x="6110288" y="1130300"/>
          <p14:tracePt t="10282" x="6161088" y="1130300"/>
          <p14:tracePt t="10290" x="6229350" y="1130300"/>
          <p14:tracePt t="10298" x="6280150" y="1138238"/>
          <p14:tracePt t="10306" x="6313488" y="1138238"/>
          <p14:tracePt t="10314" x="6330950" y="1138238"/>
          <p14:tracePt t="10322" x="6365875" y="1138238"/>
          <p14:tracePt t="10330" x="6391275" y="1147763"/>
          <p14:tracePt t="10338" x="6407150" y="1147763"/>
          <p14:tracePt t="10346" x="6424613" y="1147763"/>
          <p14:tracePt t="10354" x="6432550" y="1147763"/>
          <p14:tracePt t="10378" x="6442075" y="1147763"/>
          <p14:tracePt t="11565" x="6450013" y="1147763"/>
          <p14:tracePt t="11572" x="6457950" y="1147763"/>
          <p14:tracePt t="11580" x="6483350" y="1138238"/>
          <p14:tracePt t="11590" x="6510338" y="1138238"/>
          <p14:tracePt t="11596" x="6535738" y="1130300"/>
          <p14:tracePt t="11606" x="6561138" y="1130300"/>
          <p14:tracePt t="11613" x="6586538" y="1122363"/>
          <p14:tracePt t="11622" x="6637338" y="1122363"/>
          <p14:tracePt t="11629" x="6688138" y="1112838"/>
          <p14:tracePt t="11637" x="6713538" y="1112838"/>
          <p14:tracePt t="11646" x="6772275" y="1112838"/>
          <p14:tracePt t="11654" x="6858000" y="1112838"/>
          <p14:tracePt t="11662" x="6926263" y="1112838"/>
          <p14:tracePt t="11668" x="6985000" y="1112838"/>
          <p14:tracePt t="11676" x="7053263" y="1112838"/>
          <p14:tracePt t="11684" x="7154863" y="1112838"/>
          <p14:tracePt t="11692" x="7223125" y="1112838"/>
          <p14:tracePt t="11700" x="7299325" y="1130300"/>
          <p14:tracePt t="11708" x="7342188" y="1130300"/>
          <p14:tracePt t="11715" x="7435850" y="1147763"/>
          <p14:tracePt t="11724" x="7521575" y="1173163"/>
          <p14:tracePt t="11731" x="7597775" y="1189038"/>
          <p14:tracePt t="11739" x="7681913" y="1216025"/>
          <p14:tracePt t="11748" x="7758113" y="1249363"/>
          <p14:tracePt t="11755" x="7826375" y="1274763"/>
          <p14:tracePt t="11763" x="7902575" y="1308100"/>
          <p14:tracePt t="11771" x="7962900" y="1343025"/>
          <p14:tracePt t="11780" x="8021638" y="1376363"/>
          <p14:tracePt t="11787" x="8115300" y="1427163"/>
          <p14:tracePt t="11796" x="8191500" y="1462088"/>
          <p14:tracePt t="11803" x="8251825" y="1504950"/>
          <p14:tracePt t="11811" x="8302625" y="1538288"/>
          <p14:tracePt t="11821" x="8421688" y="1597025"/>
          <p14:tracePt t="11827" x="8489950" y="1639888"/>
          <p14:tracePt t="11838" x="8566150" y="1682750"/>
          <p14:tracePt t="11844" x="8624888" y="1725613"/>
          <p14:tracePt t="11853" x="8718550" y="1776413"/>
          <p14:tracePt t="11862" x="8796338" y="1835150"/>
          <p14:tracePt t="11869" x="8847138" y="1885950"/>
          <p14:tracePt t="11878" x="8940800" y="1946275"/>
          <p14:tracePt t="11886" x="8991600" y="1997075"/>
          <p14:tracePt t="11894" x="9032875" y="2047875"/>
          <p14:tracePt t="11901" x="9085263" y="2098675"/>
          <p14:tracePt t="11910" x="9110663" y="2124075"/>
          <p14:tracePt t="12109" x="9067800" y="2863850"/>
          <p14:tracePt t="12120" x="9007475" y="2906713"/>
          <p14:tracePt t="12126" x="8913813" y="2957513"/>
          <p14:tracePt t="12136" x="8863013" y="2974975"/>
          <p14:tracePt t="12144" x="8778875" y="3008313"/>
          <p14:tracePt t="12153" x="8702675" y="3041650"/>
          <p14:tracePt t="12162" x="8609013" y="3084513"/>
          <p14:tracePt t="12169" x="8532813" y="3119438"/>
          <p14:tracePt t="12177" x="8472488" y="3152775"/>
          <p14:tracePt t="12184" x="8421688" y="3178175"/>
          <p14:tracePt t="12193" x="8362950" y="3211513"/>
          <p14:tracePt t="12200" x="8269288" y="3271838"/>
          <p14:tracePt t="12210" x="8208963" y="3314700"/>
          <p14:tracePt t="12216" x="8140700" y="3355975"/>
          <p14:tracePt t="12225" x="8064500" y="3424238"/>
          <p14:tracePt t="12232" x="7996238" y="3484563"/>
          <p14:tracePt t="12240" x="7927975" y="3543300"/>
          <p14:tracePt t="12248" x="7877175" y="3603625"/>
          <p14:tracePt t="12256" x="7810500" y="3671888"/>
          <p14:tracePt t="12264" x="7775575" y="3713163"/>
          <p14:tracePt t="12272" x="7742238" y="3748088"/>
          <p14:tracePt t="12280" x="7716838" y="3773488"/>
          <p14:tracePt t="12288" x="7707313" y="3798888"/>
          <p14:tracePt t="12296" x="7691438" y="3816350"/>
          <p14:tracePt t="12304" x="7681913" y="3832225"/>
          <p14:tracePt t="12312" x="7673975" y="3857625"/>
          <p14:tracePt t="12320" x="7666038" y="3875088"/>
          <p14:tracePt t="12328" x="7666038" y="3892550"/>
          <p14:tracePt t="12336" x="7666038" y="3917950"/>
          <p14:tracePt t="12344" x="7666038" y="3960813"/>
          <p14:tracePt t="12353" x="7666038" y="3986213"/>
          <p14:tracePt t="12361" x="7666038" y="4002088"/>
          <p14:tracePt t="12368" x="7666038" y="4027488"/>
          <p14:tracePt t="12376" x="7673975" y="4052888"/>
          <p14:tracePt t="12386" x="7681913" y="4070350"/>
          <p14:tracePt t="12392" x="7699375" y="4079875"/>
          <p14:tracePt t="12402" x="7699375" y="4087813"/>
          <p14:tracePt t="12408" x="7716838" y="4105275"/>
          <p14:tracePt t="12418" x="7742238" y="4113213"/>
          <p14:tracePt t="12427" x="7758113" y="4121150"/>
          <p14:tracePt t="12434" x="7783513" y="4130675"/>
          <p14:tracePt t="12442" x="7800975" y="4138613"/>
          <p14:tracePt t="12450" x="7835900" y="4146550"/>
          <p14:tracePt t="12459" x="7877175" y="4164013"/>
          <p14:tracePt t="12466" x="7902575" y="4171950"/>
          <p14:tracePt t="12474" x="7937500" y="4171950"/>
          <p14:tracePt t="12482" x="7970838" y="4181475"/>
          <p14:tracePt t="12490" x="7980363" y="4181475"/>
          <p14:tracePt t="12498" x="7996238" y="4181475"/>
          <p14:tracePt t="12507" x="8005763" y="4181475"/>
          <p14:tracePt t="12562" x="8005763" y="4156075"/>
          <p14:tracePt t="12570" x="8005763" y="4105275"/>
          <p14:tracePt t="12578" x="7988300" y="4027488"/>
          <p14:tracePt t="12586" x="7970838" y="3925888"/>
          <p14:tracePt t="12595" x="7920038" y="3763963"/>
          <p14:tracePt t="12602" x="7877175" y="3646488"/>
          <p14:tracePt t="12611" x="7861300" y="3560763"/>
          <p14:tracePt t="12618" x="7835900" y="3441700"/>
          <p14:tracePt t="12627" x="7783513" y="3271838"/>
          <p14:tracePt t="12634" x="7775575" y="3160713"/>
          <p14:tracePt t="12642" x="7758113" y="3059113"/>
          <p14:tracePt t="12650" x="7750175" y="2957513"/>
          <p14:tracePt t="12660" x="7742238" y="2787650"/>
          <p14:tracePt t="12666" x="7742238" y="2701925"/>
          <p14:tracePt t="12676" x="7724775" y="2566988"/>
          <p14:tracePt t="12682" x="7724775" y="2481263"/>
          <p14:tracePt t="12692" x="7716838" y="2387600"/>
          <p14:tracePt t="12698" x="7716838" y="2286000"/>
          <p14:tracePt t="12708" x="7707313" y="2184400"/>
          <p14:tracePt t="12716" x="7707313" y="2047875"/>
          <p14:tracePt t="12724" x="7699375" y="1989138"/>
          <p14:tracePt t="12732" x="7699375" y="1928813"/>
          <p14:tracePt t="12740" x="7681913" y="1878013"/>
          <p14:tracePt t="12748" x="7681913" y="1852613"/>
          <p14:tracePt t="12756" x="7666038" y="1793875"/>
          <p14:tracePt t="12764" x="7656513" y="1766888"/>
          <p14:tracePt t="12772" x="7639050" y="1751013"/>
          <p14:tracePt t="12780" x="7605713" y="1716088"/>
          <p14:tracePt t="12788" x="7572375" y="1690688"/>
          <p14:tracePt t="12796" x="7554913" y="1674813"/>
          <p14:tracePt t="12804" x="7494588" y="1639888"/>
          <p14:tracePt t="12812" x="7367588" y="1581150"/>
          <p14:tracePt t="12820" x="7308850" y="1546225"/>
          <p14:tracePt t="12828" x="7189788" y="1504950"/>
          <p14:tracePt t="12836" x="7053263" y="1452563"/>
          <p14:tracePt t="12845" x="6994525" y="1436688"/>
          <p14:tracePt t="12852" x="6807200" y="1376363"/>
          <p14:tracePt t="12862" x="6721475" y="1360488"/>
          <p14:tracePt t="12868" x="6577013" y="1325563"/>
          <p14:tracePt t="12878" x="6305550" y="1266825"/>
          <p14:tracePt t="12883" x="6169025" y="1241425"/>
          <p14:tracePt t="12893" x="6024563" y="1216025"/>
          <p14:tracePt t="12900" x="5880100" y="1189038"/>
          <p14:tracePt t="12908" x="5719763" y="1163638"/>
          <p14:tracePt t="12916" x="5430838" y="1147763"/>
          <p14:tracePt t="12924" x="5243513" y="1138238"/>
          <p14:tracePt t="12932" x="5091113" y="1138238"/>
          <p14:tracePt t="12945" x="4946650" y="1138238"/>
          <p14:tracePt t="12948" x="4775200" y="1138238"/>
          <p14:tracePt t="12958" x="4572000" y="1138238"/>
          <p14:tracePt t="12964" x="4470400" y="1138238"/>
          <p14:tracePt t="12974" x="4189413" y="1147763"/>
          <p14:tracePt t="12980" x="4095750" y="1147763"/>
          <p14:tracePt t="12990" x="3806825" y="1173163"/>
          <p14:tracePt t="12998" x="3713163" y="1181100"/>
          <p14:tracePt t="13006" x="3509963" y="1198563"/>
          <p14:tracePt t="13014" x="3355975" y="1206500"/>
          <p14:tracePt t="13022" x="3246438" y="1206500"/>
          <p14:tracePt t="13030" x="3119438" y="1223963"/>
          <p14:tracePt t="13039" x="2965450" y="1223963"/>
          <p14:tracePt t="13046" x="2846388" y="1223963"/>
          <p14:tracePt t="13055" x="2795588" y="1223963"/>
          <p14:tracePt t="13062" x="2668588" y="1223963"/>
          <p14:tracePt t="13070" x="2582863" y="1223963"/>
          <p14:tracePt t="13078" x="2506663" y="1223963"/>
          <p14:tracePt t="13086" x="2438400" y="1223963"/>
          <p14:tracePt t="13094" x="2379663" y="1223963"/>
          <p14:tracePt t="13102" x="2344738" y="1223963"/>
          <p14:tracePt t="13110" x="2260600" y="1223963"/>
          <p14:tracePt t="13118" x="2217738" y="1223963"/>
          <p14:tracePt t="13126" x="2174875" y="1223963"/>
          <p14:tracePt t="13134" x="2124075" y="1223963"/>
          <p14:tracePt t="13142" x="2098675" y="1223963"/>
          <p14:tracePt t="13150" x="2065338" y="1223963"/>
          <p14:tracePt t="13159" x="2039938" y="1223963"/>
          <p14:tracePt t="13166" x="2022475" y="1223963"/>
          <p14:tracePt t="13174" x="2005013" y="1223963"/>
          <p14:tracePt t="13182" x="1979613" y="1223963"/>
          <p14:tracePt t="13198" x="1971675" y="1223963"/>
          <p14:tracePt t="13321" x="2022475" y="1223963"/>
          <p14:tracePt t="13329" x="2065338" y="1223963"/>
          <p14:tracePt t="13337" x="2133600" y="1231900"/>
          <p14:tracePt t="13347" x="2227263" y="1249363"/>
          <p14:tracePt t="13353" x="2362200" y="1257300"/>
          <p14:tracePt t="13362" x="2506663" y="1266825"/>
          <p14:tracePt t="13368" x="2651125" y="1282700"/>
          <p14:tracePt t="13380" x="2846388" y="1292225"/>
          <p14:tracePt t="13384" x="3016250" y="1292225"/>
          <p14:tracePt t="13392" x="3279775" y="1292225"/>
          <p14:tracePt t="13400" x="3424238" y="1292225"/>
          <p14:tracePt t="13408" x="3594100" y="1292225"/>
          <p14:tracePt t="13416" x="3763963" y="1292225"/>
          <p14:tracePt t="13424" x="3908425" y="1292225"/>
          <p14:tracePt t="13432" x="3994150" y="1292225"/>
          <p14:tracePt t="13440" x="4052888" y="1282700"/>
          <p14:tracePt t="13448" x="4113213" y="1257300"/>
          <p14:tracePt t="13456" x="4130675" y="1257300"/>
          <p14:tracePt t="13464" x="4138613" y="1257300"/>
          <p14:tracePt t="13480" x="4138613" y="1249363"/>
          <p14:tracePt t="13489" x="4138613" y="1231900"/>
          <p14:tracePt t="13496" x="4130675" y="1198563"/>
          <p14:tracePt t="13506" x="4087813" y="1147763"/>
          <p14:tracePt t="13512" x="4011613" y="1096963"/>
          <p14:tracePt t="13522" x="3960813" y="1054100"/>
          <p14:tracePt t="13528" x="3892550" y="1019175"/>
          <p14:tracePt t="13538" x="3790950" y="977900"/>
          <p14:tracePt t="13546" x="3738563" y="960438"/>
          <p14:tracePt t="13554" x="3713163" y="952500"/>
          <p14:tracePt t="13562" x="3687763" y="935038"/>
          <p14:tracePt t="13627" x="3697288" y="935038"/>
          <p14:tracePt t="13635" x="3748088" y="968375"/>
          <p14:tracePt t="13643" x="3816350" y="985838"/>
          <p14:tracePt t="13650" x="3951288" y="1036638"/>
          <p14:tracePt t="13660" x="4079875" y="1069975"/>
          <p14:tracePt t="13666" x="4224338" y="1122363"/>
          <p14:tracePt t="13675" x="4394200" y="1155700"/>
          <p14:tracePt t="13682" x="4538663" y="1181100"/>
          <p14:tracePt t="13691" x="4683125" y="1206500"/>
          <p14:tracePt t="13699" x="4818063" y="1216025"/>
          <p14:tracePt t="13707" x="5022850" y="1231900"/>
          <p14:tracePt t="13714" x="5251450" y="1231900"/>
          <p14:tracePt t="13722" x="5353050" y="1231900"/>
          <p14:tracePt t="13730" x="5524500" y="1223963"/>
          <p14:tracePt t="13738" x="5641975" y="1206500"/>
          <p14:tracePt t="13746" x="5745163" y="1181100"/>
          <p14:tracePt t="13754" x="5795963" y="1163638"/>
          <p14:tracePt t="13762" x="5905500" y="1104900"/>
          <p14:tracePt t="13772" x="5957888" y="1062038"/>
          <p14:tracePt t="13778" x="6008688" y="1019175"/>
          <p14:tracePt t="13788" x="6042025" y="968375"/>
          <p14:tracePt t="13795" x="6067425" y="917575"/>
          <p14:tracePt t="13804" x="6076950" y="892175"/>
          <p14:tracePt t="13811" x="6076950" y="833438"/>
          <p14:tracePt t="13820" x="6076950" y="773113"/>
          <p14:tracePt t="13828" x="6076950" y="730250"/>
          <p14:tracePt t="13836" x="6042025" y="636588"/>
          <p14:tracePt t="13844" x="6024563" y="585788"/>
          <p14:tracePt t="13852" x="6008688" y="552450"/>
          <p14:tracePt t="13860" x="5983288" y="501650"/>
          <p14:tracePt t="13868" x="5973763" y="484188"/>
          <p14:tracePt t="13879" x="5965825" y="476250"/>
          <p14:tracePt t="13884" x="5957888" y="466725"/>
          <p14:tracePt t="13940" x="5991225" y="492125"/>
          <p14:tracePt t="13948" x="6092825" y="569913"/>
          <p14:tracePt t="13957" x="6229350" y="646113"/>
          <p14:tracePt t="13965" x="6535738" y="808038"/>
          <p14:tracePt t="13973" x="6815138" y="952500"/>
          <p14:tracePt t="13980" x="7027863" y="1036638"/>
          <p14:tracePt t="13989" x="7359650" y="1189038"/>
          <p14:tracePt t="13999" x="7691438" y="1317625"/>
          <p14:tracePt t="14005" x="8183563" y="1520825"/>
          <p14:tracePt t="14012" x="8515350" y="1649413"/>
          <p14:tracePt t="14020" x="8761413" y="1766888"/>
          <p14:tracePt t="14028" x="9126538" y="1954213"/>
          <p14:tracePt t="14295" x="9017000" y="4291013"/>
          <p14:tracePt t="14302" x="8948738" y="4283075"/>
          <p14:tracePt t="14311" x="8847138" y="4265613"/>
          <p14:tracePt t="14318" x="8761413" y="4257675"/>
          <p14:tracePt t="14326" x="8677275" y="4257675"/>
          <p14:tracePt t="14334" x="8599488" y="4249738"/>
          <p14:tracePt t="14342" x="8532813" y="4249738"/>
          <p14:tracePt t="14350" x="8489950" y="4249738"/>
          <p14:tracePt t="14358" x="8413750" y="4249738"/>
          <p14:tracePt t="14368" x="8345488" y="4249738"/>
          <p14:tracePt t="14374" x="8251825" y="4265613"/>
          <p14:tracePt t="14384" x="8183563" y="4275138"/>
          <p14:tracePt t="14390" x="8150225" y="4283075"/>
          <p14:tracePt t="14400" x="8064500" y="4291013"/>
          <p14:tracePt t="14409" x="8005763" y="4300538"/>
          <p14:tracePt t="14416" x="7962900" y="4300538"/>
          <p14:tracePt t="14424" x="7912100" y="4308475"/>
          <p14:tracePt t="14432" x="7851775" y="4316413"/>
          <p14:tracePt t="14440" x="7818438" y="4325938"/>
          <p14:tracePt t="14448" x="7793038" y="4325938"/>
          <p14:tracePt t="14456" x="7732713" y="4325938"/>
          <p14:tracePt t="14464" x="7707313" y="4325938"/>
          <p14:tracePt t="14472" x="7656513" y="4333875"/>
          <p14:tracePt t="14480" x="7631113" y="4333875"/>
          <p14:tracePt t="14488" x="7588250" y="4333875"/>
          <p14:tracePt t="14496" x="7546975" y="4333875"/>
          <p14:tracePt t="14504" x="7486650" y="4333875"/>
          <p14:tracePt t="14512" x="7443788" y="4333875"/>
          <p14:tracePt t="14520" x="7385050" y="4333875"/>
          <p14:tracePt t="14528" x="7324725" y="4333875"/>
          <p14:tracePt t="14536" x="7283450" y="4333875"/>
          <p14:tracePt t="14544" x="7248525" y="4333875"/>
          <p14:tracePt t="14552" x="7215188" y="4325938"/>
          <p14:tracePt t="14560" x="7189788" y="4325938"/>
          <p14:tracePt t="14568" x="7146925" y="4316413"/>
          <p14:tracePt t="14576" x="7121525" y="4316413"/>
          <p14:tracePt t="14584" x="7088188" y="4308475"/>
          <p14:tracePt t="14592" x="7053263" y="4300538"/>
          <p14:tracePt t="14600" x="7010400" y="4300538"/>
          <p14:tracePt t="14609" x="6951663" y="4291013"/>
          <p14:tracePt t="14618" x="6850063" y="4275138"/>
          <p14:tracePt t="14625" x="6815138" y="4275138"/>
          <p14:tracePt t="14635" x="6764338" y="4257675"/>
          <p14:tracePt t="14641" x="6731000" y="4249738"/>
          <p14:tracePt t="14650" x="6680200" y="4249738"/>
          <p14:tracePt t="14659" x="6662738" y="4249738"/>
          <p14:tracePt t="14667" x="6637338" y="4249738"/>
          <p14:tracePt t="14675" x="6619875" y="4249738"/>
          <p14:tracePt t="14691" x="6602413" y="4249738"/>
          <p14:tracePt t="14698" x="6594475" y="4240213"/>
          <p14:tracePt t="14707" x="6569075" y="4240213"/>
          <p14:tracePt t="14715" x="6551613" y="4240213"/>
          <p14:tracePt t="14722" x="6535738" y="4232275"/>
          <p14:tracePt t="14730" x="6510338" y="4232275"/>
          <p14:tracePt t="14738" x="6483350" y="4232275"/>
          <p14:tracePt t="14746" x="6467475" y="4232275"/>
          <p14:tracePt t="14754" x="6457950" y="4232275"/>
          <p14:tracePt t="14762" x="6450013" y="4232275"/>
          <p14:tracePt t="14770" x="6442075" y="4232275"/>
          <p14:tracePt t="14780" x="6432550" y="4232275"/>
          <p14:tracePt t="14786" x="6424613" y="4232275"/>
          <p14:tracePt t="14795" x="6416675" y="4232275"/>
          <p14:tracePt t="14802" x="6399213" y="4232275"/>
          <p14:tracePt t="14813" x="6381750" y="4232275"/>
          <p14:tracePt t="14818" x="6373813" y="4232275"/>
          <p14:tracePt t="14826" x="6348413" y="4240213"/>
          <p14:tracePt t="14834" x="6323013" y="4240213"/>
          <p14:tracePt t="14842" x="6288088" y="4249738"/>
          <p14:tracePt t="14850" x="6262688" y="4257675"/>
          <p14:tracePt t="14858" x="6229350" y="4257675"/>
          <p14:tracePt t="14866" x="6186488" y="4265613"/>
          <p14:tracePt t="14874" x="6143625" y="4265613"/>
          <p14:tracePt t="14882" x="6092825" y="4265613"/>
          <p14:tracePt t="14890" x="6049963" y="4265613"/>
          <p14:tracePt t="14898" x="6008688" y="4265613"/>
          <p14:tracePt t="14908" x="5973763" y="4265613"/>
          <p14:tracePt t="14914" x="5932488" y="4257675"/>
          <p14:tracePt t="14924" x="5864225" y="4232275"/>
          <p14:tracePt t="14930" x="5803900" y="4197350"/>
          <p14:tracePt t="14940" x="5753100" y="4164013"/>
          <p14:tracePt t="14948" x="5676900" y="4105275"/>
          <p14:tracePt t="14961" x="5651500" y="4062413"/>
          <p14:tracePt t="14964" x="5591175" y="3986213"/>
          <p14:tracePt t="14972" x="5575300" y="3960813"/>
          <p14:tracePt t="14980" x="5549900" y="3917950"/>
          <p14:tracePt t="14988" x="5532438" y="3867150"/>
          <p14:tracePt t="14999" x="5507038" y="3824288"/>
          <p14:tracePt t="15005" x="5497513" y="3773488"/>
          <p14:tracePt t="15012" x="5497513" y="3748088"/>
          <p14:tracePt t="15020" x="5497513" y="3730625"/>
          <p14:tracePt t="15028" x="5497513" y="3705225"/>
          <p14:tracePt t="15036" x="5507038" y="3687763"/>
          <p14:tracePt t="15044" x="5524500" y="3679825"/>
          <p14:tracePt t="15052" x="5557838" y="3646488"/>
          <p14:tracePt t="15060" x="5608638" y="3619500"/>
          <p14:tracePt t="15068" x="5668963" y="3603625"/>
          <p14:tracePt t="15077" x="5788025" y="3560763"/>
          <p14:tracePt t="15084" x="5829300" y="3552825"/>
          <p14:tracePt t="15092" x="5957888" y="3517900"/>
          <p14:tracePt t="15100" x="6102350" y="3517900"/>
          <p14:tracePt t="15108" x="6229350" y="3509963"/>
          <p14:tracePt t="15116" x="6338888" y="3509963"/>
          <p14:tracePt t="15124" x="6457950" y="3509963"/>
          <p14:tracePt t="15132" x="6543675" y="3509963"/>
          <p14:tracePt t="15140" x="6645275" y="3535363"/>
          <p14:tracePt t="15148" x="6688138" y="3543300"/>
          <p14:tracePt t="15156" x="6746875" y="3560763"/>
          <p14:tracePt t="15164" x="6772275" y="3586163"/>
          <p14:tracePt t="15172" x="6799263" y="3603625"/>
          <p14:tracePt t="15180" x="6824663" y="3636963"/>
          <p14:tracePt t="15188" x="6832600" y="3662363"/>
          <p14:tracePt t="15196" x="6840538" y="3697288"/>
          <p14:tracePt t="15206" x="6858000" y="3730625"/>
          <p14:tracePt t="15214" x="6858000" y="3773488"/>
          <p14:tracePt t="15222" x="6865938" y="3832225"/>
          <p14:tracePt t="15230" x="6865938" y="3867150"/>
          <p14:tracePt t="15238" x="6865938" y="3908425"/>
          <p14:tracePt t="15246" x="6865938" y="3976688"/>
          <p14:tracePt t="15254" x="6865938" y="4011613"/>
          <p14:tracePt t="15262" x="6865938" y="4044950"/>
          <p14:tracePt t="15270" x="6858000" y="4079875"/>
          <p14:tracePt t="15278" x="6850063" y="4105275"/>
          <p14:tracePt t="15286" x="6840538" y="4130675"/>
          <p14:tracePt t="15296" x="6832600" y="4156075"/>
          <p14:tracePt t="15302" x="6824663" y="4171950"/>
          <p14:tracePt t="15313" x="6815138" y="4189413"/>
          <p14:tracePt t="15318" x="6799263" y="4197350"/>
          <p14:tracePt t="15327" x="6789738" y="4206875"/>
          <p14:tracePt t="15334" x="6789738" y="4224338"/>
          <p14:tracePt t="15342" x="6781800" y="4224338"/>
          <p14:tracePt t="15350" x="6764338" y="4224338"/>
          <p14:tracePt t="15358" x="6764338" y="4232275"/>
          <p14:tracePt t="15366" x="6738938" y="4240213"/>
          <p14:tracePt t="15374" x="6696075" y="4257675"/>
          <p14:tracePt t="15382" x="6670675" y="4275138"/>
          <p14:tracePt t="15390" x="6619875" y="4283075"/>
          <p14:tracePt t="15398" x="6569075" y="4300538"/>
          <p14:tracePt t="15407" x="6450013" y="4325938"/>
          <p14:tracePt t="15416" x="6365875" y="4333875"/>
          <p14:tracePt t="15423" x="6305550" y="4341813"/>
          <p14:tracePt t="15432" x="6169025" y="4359275"/>
          <p14:tracePt t="15439" x="6008688" y="4368800"/>
          <p14:tracePt t="15447" x="5880100" y="4376738"/>
          <p14:tracePt t="15454" x="5727700" y="4394200"/>
          <p14:tracePt t="15462" x="5583238" y="4402138"/>
          <p14:tracePt t="15470" x="5319713" y="4435475"/>
          <p14:tracePt t="15480" x="5167313" y="4445000"/>
          <p14:tracePt t="15486" x="4886325" y="4460875"/>
          <p14:tracePt t="15496" x="4572000" y="4460875"/>
          <p14:tracePt t="15503" x="4079875" y="4478338"/>
          <p14:tracePt t="15512" x="3756025" y="4478338"/>
          <p14:tracePt t="15518" x="3467100" y="4478338"/>
          <p14:tracePt t="15528" x="3152775" y="4478338"/>
          <p14:tracePt t="15536" x="3008313" y="4478338"/>
          <p14:tracePt t="15545" x="2752725" y="4495800"/>
          <p14:tracePt t="15552" x="2592388" y="4495800"/>
          <p14:tracePt t="15561" x="2336800" y="4513263"/>
          <p14:tracePt t="15568" x="2192338" y="4513263"/>
          <p14:tracePt t="15577" x="2098675" y="4513263"/>
          <p14:tracePt t="15584" x="1920875" y="4521200"/>
          <p14:tracePt t="15592" x="1844675" y="4529138"/>
          <p14:tracePt t="15600" x="1708150" y="4546600"/>
          <p14:tracePt t="15608" x="1614488" y="4554538"/>
          <p14:tracePt t="15616" x="1555750" y="4564063"/>
          <p14:tracePt t="15624" x="1530350" y="4572000"/>
          <p14:tracePt t="15633" x="1462088" y="4589463"/>
          <p14:tracePt t="15641" x="1444625" y="4589463"/>
          <p14:tracePt t="15649" x="1411288" y="4605338"/>
          <p14:tracePt t="15657" x="1385888" y="4605338"/>
          <p14:tracePt t="15665" x="1368425" y="4614863"/>
          <p14:tracePt t="15682" x="1360488" y="4614863"/>
          <p14:tracePt t="15728" x="1350963" y="4589463"/>
          <p14:tracePt t="15736" x="1350963" y="4538663"/>
          <p14:tracePt t="15744" x="1350963" y="4503738"/>
          <p14:tracePt t="15752" x="1350963" y="4452938"/>
          <p14:tracePt t="15760" x="1360488" y="4384675"/>
          <p14:tracePt t="15768" x="1385888" y="4325938"/>
          <p14:tracePt t="15778" x="1419225" y="4249738"/>
          <p14:tracePt t="15786" x="1487488" y="4156075"/>
          <p14:tracePt t="15795" x="1538288" y="4079875"/>
          <p14:tracePt t="15802" x="1606550" y="4027488"/>
          <p14:tracePt t="15812" x="1674813" y="3976688"/>
          <p14:tracePt t="15818" x="1758950" y="3917950"/>
          <p14:tracePt t="15827" x="1835150" y="3883025"/>
          <p14:tracePt t="15834" x="1928813" y="3841750"/>
          <p14:tracePt t="15842" x="2005013" y="3816350"/>
          <p14:tracePt t="15850" x="2090738" y="3798888"/>
          <p14:tracePt t="15858" x="2174875" y="3781425"/>
          <p14:tracePt t="15866" x="2209800" y="3781425"/>
          <p14:tracePt t="15874" x="2293938" y="3781425"/>
          <p14:tracePt t="15882" x="2344738" y="3781425"/>
          <p14:tracePt t="15890" x="2379663" y="3798888"/>
          <p14:tracePt t="15898" x="2405063" y="3816350"/>
          <p14:tracePt t="15906" x="2430463" y="3841750"/>
          <p14:tracePt t="15914" x="2455863" y="3883025"/>
          <p14:tracePt t="15922" x="2473325" y="3900488"/>
          <p14:tracePt t="15930" x="2481263" y="3925888"/>
          <p14:tracePt t="15938" x="2489200" y="3951288"/>
          <p14:tracePt t="15946" x="2489200" y="3968750"/>
          <p14:tracePt t="15954" x="2489200" y="3994150"/>
          <p14:tracePt t="15962" x="2489200" y="4019550"/>
          <p14:tracePt t="15970" x="2489200" y="4027488"/>
          <p14:tracePt t="15978" x="2489200" y="4062413"/>
          <p14:tracePt t="15986" x="2481263" y="4087813"/>
          <p14:tracePt t="15994" x="2463800" y="4121150"/>
          <p14:tracePt t="16002" x="2430463" y="4156075"/>
          <p14:tracePt t="16012" x="2405063" y="4197350"/>
          <p14:tracePt t="16018" x="2379663" y="4232275"/>
          <p14:tracePt t="16028" x="2336800" y="4275138"/>
          <p14:tracePt t="16035" x="2278063" y="4325938"/>
          <p14:tracePt t="16044" x="2166938" y="4410075"/>
          <p14:tracePt t="16052" x="2073275" y="4478338"/>
          <p14:tracePt t="16058" x="2022475" y="4538663"/>
          <p14:tracePt t="16068" x="1928813" y="4630738"/>
          <p14:tracePt t="16285" x="1928813" y="4622800"/>
          <p14:tracePt t="16296" x="1928813" y="4614863"/>
          <p14:tracePt t="16301" x="1920875" y="4605338"/>
          <p14:tracePt t="16313" x="1920875" y="4597400"/>
          <p14:tracePt t="16317" x="1911350" y="4589463"/>
          <p14:tracePt t="16330" x="1903413" y="4564063"/>
          <p14:tracePt t="16333" x="1878013" y="4546600"/>
          <p14:tracePt t="16346" x="1860550" y="4538663"/>
          <p14:tracePt t="16349" x="1852613" y="4513263"/>
          <p14:tracePt t="16359" x="1844675" y="4495800"/>
          <p14:tracePt t="16366" x="1835150" y="4486275"/>
          <p14:tracePt t="16374" x="1835150" y="4478338"/>
          <p14:tracePt t="16390" x="1827213" y="4470400"/>
          <p14:tracePt t="16398" x="1827213" y="4460875"/>
          <p14:tracePt t="16416" x="1819275" y="4452938"/>
          <p14:tracePt t="16423" x="1819275" y="4445000"/>
          <p14:tracePt t="16487" x="1809750" y="4435475"/>
          <p14:tracePt t="16497" x="1801813" y="4427538"/>
          <p14:tracePt t="16503" x="1801813" y="4419600"/>
          <p14:tracePt t="16512" x="1793875" y="4410075"/>
          <p14:tracePt t="16518" x="1793875" y="4402138"/>
          <p14:tracePt t="16527" x="1784350" y="4394200"/>
          <p14:tracePt t="16534" x="1776413" y="4376738"/>
          <p14:tracePt t="16542" x="1766888" y="4341813"/>
          <p14:tracePt t="16550" x="1758950" y="4325938"/>
          <p14:tracePt t="16558" x="1741488" y="4283075"/>
          <p14:tracePt t="16566" x="1725613" y="4224338"/>
          <p14:tracePt t="16574" x="1700213" y="4164013"/>
          <p14:tracePt t="16582" x="1682750" y="4095750"/>
          <p14:tracePt t="16590" x="1665288" y="4027488"/>
          <p14:tracePt t="16598" x="1639888" y="3908425"/>
          <p14:tracePt t="16606" x="1631950" y="3832225"/>
          <p14:tracePt t="16616" x="1589088" y="3705225"/>
          <p14:tracePt t="16622" x="1571625" y="3560763"/>
          <p14:tracePt t="16632" x="1555750" y="3475038"/>
          <p14:tracePt t="16638" x="1546225" y="3390900"/>
          <p14:tracePt t="16648" x="1538288" y="3314700"/>
          <p14:tracePt t="16656" x="1530350" y="3221038"/>
          <p14:tracePt t="16664" x="1512888" y="3101975"/>
          <p14:tracePt t="16672" x="1504950" y="3041650"/>
          <p14:tracePt t="16680" x="1495425" y="2957513"/>
          <p14:tracePt t="16688" x="1487488" y="2871788"/>
          <p14:tracePt t="16696" x="1470025" y="2752725"/>
          <p14:tracePt t="16704" x="1462088" y="2668588"/>
          <p14:tracePt t="16712" x="1452563" y="2557463"/>
          <p14:tracePt t="16720" x="1427163" y="2430463"/>
          <p14:tracePt t="16728" x="1401763" y="2311400"/>
          <p14:tracePt t="16736" x="1385888" y="2252663"/>
          <p14:tracePt t="16744" x="1343025" y="2108200"/>
          <p14:tracePt t="16752" x="1308100" y="2005013"/>
          <p14:tracePt t="16760" x="1292225" y="1920875"/>
          <p14:tracePt t="16768" x="1257300" y="1844675"/>
          <p14:tracePt t="16776" x="1241425" y="1793875"/>
          <p14:tracePt t="16784" x="1216025" y="1733550"/>
          <p14:tracePt t="16792" x="1198563" y="1700213"/>
          <p14:tracePt t="16800" x="1189038" y="1665288"/>
          <p14:tracePt t="16808" x="1173163" y="1639888"/>
          <p14:tracePt t="16816" x="1173163" y="1622425"/>
          <p14:tracePt t="17091" x="1181100" y="1622425"/>
          <p14:tracePt t="17099" x="1206500" y="1581150"/>
          <p14:tracePt t="17107" x="1216025" y="1563688"/>
          <p14:tracePt t="17117" x="1231900" y="1538288"/>
          <p14:tracePt t="17121" x="1249363" y="1512888"/>
          <p14:tracePt t="17130" x="1249363" y="1504950"/>
          <p14:tracePt t="17138" x="1274763" y="1495425"/>
          <p14:tracePt t="17146" x="1308100" y="1495425"/>
          <p14:tracePt t="17154" x="1360488" y="1495425"/>
          <p14:tracePt t="17161" x="1401763" y="1495425"/>
          <p14:tracePt t="17170" x="1444625" y="1520825"/>
          <p14:tracePt t="17180" x="1495425" y="1597025"/>
          <p14:tracePt t="17186" x="1520825" y="1674813"/>
          <p14:tracePt t="17197" x="1571625" y="1860550"/>
          <p14:tracePt t="17202" x="1581150" y="1971675"/>
          <p14:tracePt t="17213" x="1581150" y="2047875"/>
          <p14:tracePt t="17220" x="1581150" y="2192338"/>
          <p14:tracePt t="17332" x="1530350" y="2159000"/>
          <p14:tracePt t="17340" x="1477963" y="2082800"/>
          <p14:tracePt t="17348" x="1462088" y="2055813"/>
          <p14:tracePt t="17356" x="1452563" y="2039938"/>
          <p14:tracePt t="17364" x="1452563" y="2022475"/>
          <p14:tracePt t="17380" x="1452563" y="2005013"/>
          <p14:tracePt t="17388" x="1444625" y="1989138"/>
          <p14:tracePt t="17396" x="1436688" y="1979613"/>
          <p14:tracePt t="17404" x="1419225" y="1971675"/>
          <p14:tracePt t="17412" x="1411288" y="1971675"/>
          <p14:tracePt t="17420" x="1376363" y="2030413"/>
          <p14:tracePt t="17428" x="1376363" y="2133600"/>
          <p14:tracePt t="17436" x="1385888" y="2268538"/>
          <p14:tracePt t="17445" x="1419225" y="2397125"/>
          <p14:tracePt t="17452" x="1470025" y="2549525"/>
          <p14:tracePt t="17462" x="1520825" y="2693988"/>
          <p14:tracePt t="17470" x="1571625" y="2871788"/>
          <p14:tracePt t="17478" x="1597025" y="2965450"/>
          <p14:tracePt t="17486" x="1631950" y="3094038"/>
          <p14:tracePt t="17494" x="1657350" y="3238500"/>
          <p14:tracePt t="17502" x="1657350" y="3305175"/>
          <p14:tracePt t="17510" x="1665288" y="3433763"/>
          <p14:tracePt t="17518" x="1665288" y="3578225"/>
          <p14:tracePt t="17526" x="1665288" y="3671888"/>
          <p14:tracePt t="17534" x="1690688" y="3816350"/>
          <p14:tracePt t="17542" x="1700213" y="3917950"/>
          <p14:tracePt t="17550" x="1708150" y="3960813"/>
          <p14:tracePt t="17558" x="1733550" y="4052888"/>
          <p14:tracePt t="17566" x="1776413" y="4156075"/>
          <p14:tracePt t="17574" x="1793875" y="4189413"/>
          <p14:tracePt t="17583" x="1852613" y="4265613"/>
          <p14:tracePt t="17590" x="1895475" y="4316413"/>
          <p14:tracePt t="17599" x="1920875" y="4351338"/>
          <p14:tracePt t="17607" x="1971675" y="4394200"/>
          <p14:tracePt t="17616" x="2030413" y="4452938"/>
          <p14:tracePt t="17623" x="2141538" y="4529138"/>
          <p14:tracePt t="17632" x="2260600" y="4605338"/>
          <p14:tracePt t="17639" x="2354263" y="4648200"/>
          <p14:tracePt t="17650" x="2506663" y="4741863"/>
          <p14:tracePt t="17655" x="2625725" y="4784725"/>
          <p14:tracePt t="17664" x="2762250" y="4860925"/>
          <p14:tracePt t="17670" x="2846388" y="4894263"/>
          <p14:tracePt t="17678" x="3059113" y="4979988"/>
          <p14:tracePt t="17686" x="3221038" y="5048250"/>
          <p14:tracePt t="17694" x="3297238" y="5081588"/>
          <p14:tracePt t="17702" x="3408363" y="5116513"/>
          <p14:tracePt t="17711" x="3552825" y="5149850"/>
          <p14:tracePt t="17718" x="3654425" y="5157788"/>
          <p14:tracePt t="17726" x="3738563" y="5183188"/>
          <p14:tracePt t="17736" x="3816350" y="5192713"/>
          <p14:tracePt t="17742" x="3857625" y="5200650"/>
          <p14:tracePt t="17752" x="3892550" y="5208588"/>
          <p14:tracePt t="17758" x="3925888" y="5208588"/>
          <p14:tracePt t="17768" x="3960813" y="5208588"/>
          <p14:tracePt t="17774" x="3986213" y="5218113"/>
          <p14:tracePt t="17784" x="4011613" y="5218113"/>
          <p14:tracePt t="17792" x="4044950" y="5218113"/>
          <p14:tracePt t="17800" x="4079875" y="5226050"/>
          <p14:tracePt t="17809" x="4113213" y="5226050"/>
          <p14:tracePt t="17816" x="4138613" y="5235575"/>
          <p14:tracePt t="17824" x="4189413" y="5243513"/>
          <p14:tracePt t="17832" x="4214813" y="5251450"/>
          <p14:tracePt t="17840" x="4240213" y="5260975"/>
          <p14:tracePt t="17848" x="4291013" y="5276850"/>
          <p14:tracePt t="17856" x="4325938" y="5286375"/>
          <p14:tracePt t="17864" x="4351338" y="5294313"/>
          <p14:tracePt t="17872" x="4384675" y="5311775"/>
          <p14:tracePt t="17880" x="4419600" y="5319713"/>
          <p14:tracePt t="17889" x="4445000" y="5327650"/>
          <p14:tracePt t="17896" x="4470400" y="5337175"/>
          <p14:tracePt t="17904" x="4486275" y="5345113"/>
          <p14:tracePt t="17912" x="4503738" y="5353050"/>
          <p14:tracePt t="17928" x="4513263" y="5353050"/>
          <p14:tracePt t="17936" x="4521200" y="5362575"/>
          <p14:tracePt t="17952" x="4521200" y="5370513"/>
          <p14:tracePt t="17960" x="4529138" y="5370513"/>
          <p14:tracePt t="17968" x="4538663" y="5370513"/>
          <p14:tracePt t="17976" x="4546600" y="5380038"/>
          <p14:tracePt t="17984" x="4546600" y="5387975"/>
          <p14:tracePt t="17992" x="4554538" y="5387975"/>
          <p14:tracePt t="18000" x="4564063" y="5395913"/>
          <p14:tracePt t="18149" x="4554538" y="5395913"/>
          <p14:tracePt t="18155" x="4538663" y="5395913"/>
          <p14:tracePt t="18165" x="4503738" y="5395913"/>
          <p14:tracePt t="18171" x="4478338" y="5395913"/>
          <p14:tracePt t="18180" x="4452938" y="5395913"/>
          <p14:tracePt t="18195" x="4435475" y="5395913"/>
          <p14:tracePt t="18203" x="4427538" y="5395913"/>
          <p14:tracePt t="18912" x="4445000" y="5395913"/>
          <p14:tracePt t="18920" x="4478338" y="5395913"/>
          <p14:tracePt t="18928" x="4521200" y="5395913"/>
          <p14:tracePt t="18947" x="4564063" y="5395913"/>
          <p14:tracePt t="18953" x="4589463" y="5395913"/>
          <p14:tracePt t="18960" x="4597400" y="5395913"/>
          <p14:tracePt t="18968" x="4630738" y="5395913"/>
          <p14:tracePt t="18976" x="4657725" y="5395913"/>
          <p14:tracePt t="18984" x="4673600" y="5405438"/>
          <p14:tracePt t="18992" x="4699000" y="5405438"/>
          <p14:tracePt t="19000" x="4724400" y="5405438"/>
          <p14:tracePt t="19009" x="4741863" y="5405438"/>
          <p14:tracePt t="19016" x="4759325" y="5405438"/>
          <p14:tracePt t="19025" x="4784725" y="5405438"/>
          <p14:tracePt t="19032" x="4802188" y="5405438"/>
          <p14:tracePt t="19041" x="4827588" y="5405438"/>
          <p14:tracePt t="19048" x="4843463" y="5413375"/>
          <p14:tracePt t="19057" x="4860925" y="5413375"/>
          <p14:tracePt t="19064" x="4878388" y="5413375"/>
          <p14:tracePt t="19073" x="4894263" y="5413375"/>
          <p14:tracePt t="19081" x="4903788" y="5413375"/>
          <p14:tracePt t="19093" x="4919663" y="5413375"/>
          <p14:tracePt t="19096" x="4929188" y="5413375"/>
          <p14:tracePt t="19112" x="4937125" y="5413375"/>
          <p14:tracePt t="19120" x="4946650" y="5413375"/>
          <p14:tracePt t="19136" x="4954588" y="5413375"/>
          <p14:tracePt t="19146" x="4972050" y="5413375"/>
          <p14:tracePt t="19162" x="4987925" y="5413375"/>
          <p14:tracePt t="19168" x="4997450" y="5413375"/>
          <p14:tracePt t="19178" x="5022850" y="5413375"/>
          <p14:tracePt t="19186" x="5038725" y="5413375"/>
          <p14:tracePt t="19194" x="5048250" y="5413375"/>
          <p14:tracePt t="19202" x="5073650" y="5413375"/>
          <p14:tracePt t="19211" x="5106988" y="5413375"/>
          <p14:tracePt t="19218" x="5116513" y="5413375"/>
          <p14:tracePt t="19226" x="5141913" y="5413375"/>
          <p14:tracePt t="19234" x="5157788" y="5413375"/>
          <p14:tracePt t="19242" x="5175250" y="5413375"/>
          <p14:tracePt t="19251" x="5192713" y="5413375"/>
          <p14:tracePt t="19259" x="5218113" y="5413375"/>
          <p14:tracePt t="19267" x="5226050" y="5413375"/>
          <p14:tracePt t="19274" x="5251450" y="5413375"/>
          <p14:tracePt t="19282" x="5260975" y="5421313"/>
          <p14:tracePt t="19290" x="5268913" y="5421313"/>
          <p14:tracePt t="19298" x="5286375" y="5421313"/>
          <p14:tracePt t="19314" x="5294313" y="5430838"/>
          <p14:tracePt t="19322" x="5311775" y="5430838"/>
          <p14:tracePt t="19330" x="5319713" y="5430838"/>
          <p14:tracePt t="19338" x="5337175" y="5430838"/>
          <p14:tracePt t="19346" x="5345113" y="5430838"/>
          <p14:tracePt t="19354" x="5362575" y="5430838"/>
          <p14:tracePt t="19378" x="5370513" y="5430838"/>
          <p14:tracePt t="19500" x="5380038" y="5430838"/>
          <p14:tracePt t="19516" x="5387975" y="5430838"/>
          <p14:tracePt t="19540" x="5395913" y="5430838"/>
          <p14:tracePt t="19548" x="5413375" y="5430838"/>
          <p14:tracePt t="19556" x="5421313" y="5430838"/>
          <p14:tracePt t="19564" x="5438775" y="5430838"/>
          <p14:tracePt t="19572" x="5456238" y="5430838"/>
          <p14:tracePt t="19580" x="5464175" y="5430838"/>
          <p14:tracePt t="19588" x="5472113" y="5430838"/>
          <p14:tracePt t="19596" x="5481638" y="5430838"/>
          <p14:tracePt t="19612" x="5489575" y="5430838"/>
          <p14:tracePt t="19620" x="5497513" y="5430838"/>
          <p14:tracePt t="19628" x="5507038" y="5430838"/>
          <p14:tracePt t="19670" x="5514975" y="5430838"/>
          <p14:tracePt t="19702" x="5524500" y="5430838"/>
          <p14:tracePt t="20007" x="5532438" y="5421313"/>
          <p14:tracePt t="20033" x="5540375" y="5421313"/>
          <p14:tracePt t="20042" x="5540375" y="5413375"/>
          <p14:tracePt t="20145" x="5540375" y="5405438"/>
          <p14:tracePt t="20387" x="5540375" y="5395913"/>
          <p14:tracePt t="20880" x="5540375" y="5380038"/>
          <p14:tracePt t="20887" x="5540375" y="5353050"/>
          <p14:tracePt t="20895" x="5540375" y="5319713"/>
          <p14:tracePt t="20902" x="5540375" y="5294313"/>
          <p14:tracePt t="20910" x="5540375" y="5268913"/>
          <p14:tracePt t="20918" x="5540375" y="5243513"/>
          <p14:tracePt t="20926" x="5549900" y="5218113"/>
          <p14:tracePt t="20934" x="5557838" y="5200650"/>
          <p14:tracePt t="20944" x="5557838" y="5183188"/>
          <p14:tracePt t="20949" x="5565775" y="5157788"/>
          <p14:tracePt t="20958" x="5565775" y="5132388"/>
          <p14:tracePt t="20966" x="5583238" y="5099050"/>
          <p14:tracePt t="20974" x="5608638" y="5064125"/>
          <p14:tracePt t="20982" x="5616575" y="5038725"/>
          <p14:tracePt t="20990" x="5626100" y="5005388"/>
          <p14:tracePt t="20998" x="5626100" y="4987925"/>
          <p14:tracePt t="21006" x="5626100" y="4962525"/>
          <p14:tracePt t="21014" x="5626100" y="4937125"/>
          <p14:tracePt t="21025" x="5608638" y="4929188"/>
          <p14:tracePt t="21030" x="5565775" y="4929188"/>
          <p14:tracePt t="21039" x="5489575" y="4954588"/>
          <p14:tracePt t="21046" x="5421313" y="4997450"/>
          <p14:tracePt t="21055" x="5345113" y="5064125"/>
          <p14:tracePt t="21062" x="5235575" y="5157788"/>
          <p14:tracePt t="21304" x="5226050" y="5167313"/>
          <p14:tracePt t="21313" x="5218113" y="5175250"/>
          <p14:tracePt t="21321" x="5208588" y="5175250"/>
          <p14:tracePt t="21360" x="5208588" y="5183188"/>
          <p14:tracePt t="21368" x="5208588" y="5208588"/>
          <p14:tracePt t="21377" x="5208588" y="5235575"/>
          <p14:tracePt t="21384" x="5208588" y="5251450"/>
          <p14:tracePt t="21393" x="5218113" y="5268913"/>
          <p14:tracePt t="21400" x="5235575" y="5302250"/>
          <p14:tracePt t="21410" x="5268913" y="5353050"/>
          <p14:tracePt t="21416" x="5294313" y="5387975"/>
          <p14:tracePt t="21426" x="5311775" y="5413375"/>
          <p14:tracePt t="21432" x="5337175" y="5430838"/>
          <p14:tracePt t="21442" x="5353050" y="5438775"/>
          <p14:tracePt t="21450" x="5395913" y="5464175"/>
          <p14:tracePt t="21459" x="5413375" y="5472113"/>
          <p14:tracePt t="21466" x="5438775" y="5472113"/>
          <p14:tracePt t="21474" x="5456238" y="5472113"/>
          <p14:tracePt t="21482" x="5464175" y="5472113"/>
          <p14:tracePt t="21490" x="5472113" y="5456238"/>
          <p14:tracePt t="21498" x="5481638" y="5456238"/>
          <p14:tracePt t="21514" x="5489575" y="5456238"/>
          <p14:tracePt t="21919" x="5489575" y="5430838"/>
          <p14:tracePt t="21926" x="5472113" y="5395913"/>
          <p14:tracePt t="21932" x="5438775" y="5345113"/>
          <p14:tracePt t="21940" x="5362575" y="5251450"/>
          <p14:tracePt t="21948" x="5302250" y="5175250"/>
          <p14:tracePt t="21956" x="5260975" y="5124450"/>
          <p14:tracePt t="21964" x="5192713" y="5073650"/>
          <p14:tracePt t="21972" x="5099050" y="5005388"/>
          <p14:tracePt t="21980" x="4997450" y="4929188"/>
          <p14:tracePt t="21990" x="4903788" y="4886325"/>
          <p14:tracePt t="21998" x="4767263" y="4810125"/>
          <p14:tracePt t="22006" x="4657725" y="4767263"/>
          <p14:tracePt t="22014" x="4589463" y="4733925"/>
          <p14:tracePt t="22022" x="4394200" y="4648200"/>
          <p14:tracePt t="22030" x="4308475" y="4605338"/>
          <p14:tracePt t="22038" x="4214813" y="4572000"/>
          <p14:tracePt t="22046" x="4113213" y="4513263"/>
          <p14:tracePt t="22054" x="4019550" y="4470400"/>
          <p14:tracePt t="22062" x="3917950" y="4427538"/>
          <p14:tracePt t="22072" x="3867150" y="4402138"/>
          <p14:tracePt t="22078" x="3756025" y="4359275"/>
          <p14:tracePt t="22086" x="3697288" y="4333875"/>
          <p14:tracePt t="22094" x="3646488" y="4308475"/>
          <p14:tracePt t="22102" x="3578225" y="4283075"/>
          <p14:tracePt t="22110" x="3552825" y="4275138"/>
          <p14:tracePt t="22118" x="3527425" y="4265613"/>
          <p14:tracePt t="22127" x="3502025" y="4257675"/>
          <p14:tracePt t="22134" x="3492500" y="4257675"/>
          <p14:tracePt t="22142" x="3492500" y="4249738"/>
          <p14:tracePt t="22182" x="3475038" y="4240213"/>
          <p14:tracePt t="22190" x="3449638" y="4224338"/>
          <p14:tracePt t="22198" x="3424238" y="4206875"/>
          <p14:tracePt t="22206" x="3390900" y="4189413"/>
          <p14:tracePt t="22214" x="3355975" y="4171950"/>
          <p14:tracePt t="22222" x="3314700" y="4146550"/>
          <p14:tracePt t="22230" x="3271838" y="4130675"/>
          <p14:tracePt t="22238" x="3238500" y="4113213"/>
          <p14:tracePt t="22248" x="3228975" y="4105275"/>
          <p14:tracePt t="22254" x="3203575" y="4087813"/>
          <p14:tracePt t="22264" x="3178175" y="4070350"/>
          <p14:tracePt t="22271" x="3152775" y="4052888"/>
          <p14:tracePt t="22280" x="3127375" y="4037013"/>
          <p14:tracePt t="22286" x="3109913" y="4027488"/>
          <p14:tracePt t="22296" x="3084513" y="4011613"/>
          <p14:tracePt t="22304" x="3059113" y="3986213"/>
          <p14:tracePt t="22311" x="3033713" y="3960813"/>
          <p14:tracePt t="22320" x="2990850" y="3917950"/>
          <p14:tracePt t="22328" x="2965450" y="3883025"/>
          <p14:tracePt t="22336" x="2914650" y="3806825"/>
          <p14:tracePt t="22344" x="2871788" y="3738563"/>
          <p14:tracePt t="22352" x="2838450" y="3705225"/>
          <p14:tracePt t="22361" x="2813050" y="3671888"/>
          <p14:tracePt t="22368" x="2787650" y="3629025"/>
          <p14:tracePt t="22376" x="2762250" y="3594100"/>
          <p14:tracePt t="22384" x="2736850" y="3543300"/>
          <p14:tracePt t="22393" x="2711450" y="3492500"/>
          <p14:tracePt t="22400" x="2693988" y="3459163"/>
          <p14:tracePt t="22409" x="2660650" y="3398838"/>
          <p14:tracePt t="22416" x="2617788" y="3322638"/>
          <p14:tracePt t="22425" x="2574925" y="3228975"/>
          <p14:tracePt t="22432" x="2541588" y="3178175"/>
          <p14:tracePt t="22440" x="2516188" y="3135313"/>
          <p14:tracePt t="22448" x="2481263" y="3084513"/>
          <p14:tracePt t="22456" x="2455863" y="3033713"/>
          <p14:tracePt t="22464" x="2447925" y="3016250"/>
          <p14:tracePt t="22472" x="2422525" y="2982913"/>
          <p14:tracePt t="22480" x="2405063" y="2957513"/>
          <p14:tracePt t="22488" x="2397125" y="2957513"/>
          <p14:tracePt t="22715" x="2387600" y="2957513"/>
          <p14:tracePt t="22723" x="2362200" y="2914650"/>
          <p14:tracePt t="22731" x="2336800" y="2863850"/>
          <p14:tracePt t="22738" x="2311400" y="2830513"/>
          <p14:tracePt t="22747" x="2293938" y="2795588"/>
          <p14:tracePt t="22754" x="2278063" y="2770188"/>
          <p14:tracePt t="22762" x="2243138" y="2711450"/>
          <p14:tracePt t="22770" x="2243138" y="2686050"/>
          <p14:tracePt t="22778" x="2235200" y="2676525"/>
          <p14:tracePt t="22786" x="2227263" y="2651125"/>
          <p14:tracePt t="22796" x="2217738" y="2633663"/>
          <p14:tracePt t="22802" x="2209800" y="2617788"/>
          <p14:tracePt t="22813" x="2200275" y="2617788"/>
          <p14:tracePt t="22818" x="2200275" y="2608263"/>
          <p14:tracePt t="22828" x="2192338" y="2600325"/>
          <p14:tracePt t="22834" x="2174875" y="2600325"/>
          <p14:tracePt t="22850" x="2159000" y="2600325"/>
          <p14:tracePt t="22860" x="2141538" y="2600325"/>
          <p14:tracePt t="22868" x="2124075" y="2643188"/>
          <p14:tracePt t="22876" x="2082800" y="2736850"/>
          <p14:tracePt t="22884" x="2065338" y="2787650"/>
          <p14:tracePt t="22892" x="2014538" y="2914650"/>
          <p14:tracePt t="22900" x="1963738" y="3059113"/>
          <p14:tracePt t="22908" x="1928813" y="3195638"/>
          <p14:tracePt t="22916" x="1885950" y="3340100"/>
          <p14:tracePt t="22924" x="1844675" y="3459163"/>
          <p14:tracePt t="22932" x="1835150" y="3502025"/>
          <p14:tracePt t="22941" x="1819275" y="3560763"/>
          <p14:tracePt t="22948" x="1809750" y="3594100"/>
          <p14:tracePt t="22956" x="1801813" y="3611563"/>
          <p14:tracePt t="22964" x="1801813" y="3619500"/>
          <p14:tracePt t="22988" x="1801813" y="3611563"/>
          <p14:tracePt t="22996" x="1809750" y="3603625"/>
          <p14:tracePt t="23005" x="1809750" y="3586163"/>
          <p14:tracePt t="23014" x="1809750" y="3578225"/>
          <p14:tracePt t="23021" x="1809750" y="3568700"/>
          <p14:tracePt t="23045" x="1809750" y="3560763"/>
          <p14:tracePt t="23053" x="1809750" y="3552825"/>
          <p14:tracePt t="23068" x="1819275" y="3552825"/>
          <p14:tracePt t="23077" x="1819275" y="3568700"/>
          <p14:tracePt t="23084" x="1827213" y="3611563"/>
          <p14:tracePt t="23092" x="1835150" y="3671888"/>
          <p14:tracePt t="23102" x="1835150" y="3730625"/>
          <p14:tracePt t="23112" x="1852613" y="3798888"/>
          <p14:tracePt t="23118" x="1860550" y="3857625"/>
          <p14:tracePt t="23127" x="1878013" y="3935413"/>
          <p14:tracePt t="23134" x="1903413" y="4011613"/>
          <p14:tracePt t="23142" x="1920875" y="4070350"/>
          <p14:tracePt t="23150" x="1928813" y="4130675"/>
          <p14:tracePt t="23159" x="1938338" y="4171950"/>
          <p14:tracePt t="23166" x="1946275" y="4206875"/>
          <p14:tracePt t="23174" x="1971675" y="4275138"/>
          <p14:tracePt t="23182" x="1989138" y="4333875"/>
          <p14:tracePt t="23190" x="2005013" y="4359275"/>
          <p14:tracePt t="23198" x="2022475" y="4376738"/>
          <p14:tracePt t="23206" x="2039938" y="4394200"/>
          <p14:tracePt t="23214" x="2039938" y="4410075"/>
          <p14:tracePt t="23246" x="2047875" y="4419600"/>
          <p14:tracePt t="23254" x="2055813" y="4419600"/>
          <p14:tracePt t="23262" x="2065338" y="4419600"/>
          <p14:tracePt t="23270" x="2082800" y="4419600"/>
          <p14:tracePt t="23278" x="2090738" y="4427538"/>
          <p14:tracePt t="23342" x="2098675" y="4435475"/>
          <p14:tracePt t="23350" x="2108200" y="4452938"/>
          <p14:tracePt t="23359" x="2124075" y="4470400"/>
          <p14:tracePt t="23366" x="2141538" y="4503738"/>
          <p14:tracePt t="23378" x="2200275" y="4554538"/>
          <p14:tracePt t="23382" x="2268538" y="4597400"/>
          <p14:tracePt t="23393" x="2344738" y="4657725"/>
          <p14:tracePt t="23398" x="2438400" y="4691063"/>
          <p14:tracePt t="23409" x="2524125" y="4724400"/>
          <p14:tracePt t="23416" x="2795588" y="4802188"/>
          <p14:tracePt t="23424" x="2940050" y="4835525"/>
          <p14:tracePt t="23432" x="3228975" y="4878388"/>
          <p14:tracePt t="23440" x="3527425" y="4911725"/>
          <p14:tracePt t="23448" x="3849688" y="4911725"/>
          <p14:tracePt t="23456" x="4197350" y="4929188"/>
          <p14:tracePt t="23464" x="4495800" y="4946650"/>
          <p14:tracePt t="23473" x="4724400" y="4946650"/>
          <p14:tracePt t="23480" x="4878388" y="4946650"/>
          <p14:tracePt t="23488" x="5073650" y="4946650"/>
          <p14:tracePt t="23496" x="5218113" y="4946650"/>
          <p14:tracePt t="23504" x="5370513" y="4929188"/>
          <p14:tracePt t="23512" x="5472113" y="4911725"/>
          <p14:tracePt t="23520" x="5540375" y="4894263"/>
          <p14:tracePt t="23528" x="5616575" y="4878388"/>
          <p14:tracePt t="23536" x="5710238" y="4843463"/>
          <p14:tracePt t="23544" x="5745163" y="4818063"/>
          <p14:tracePt t="23552" x="5770563" y="4802188"/>
          <p14:tracePt t="23560" x="5803900" y="4784725"/>
          <p14:tracePt t="23568" x="5821363" y="4759325"/>
          <p14:tracePt t="23577" x="5846763" y="4733925"/>
          <p14:tracePt t="23584" x="5846763" y="4724400"/>
          <p14:tracePt t="23593" x="5854700" y="4716463"/>
          <p14:tracePt t="23600" x="5864225" y="4699000"/>
          <p14:tracePt t="23609" x="5872163" y="4699000"/>
          <p14:tracePt t="23625" x="5880100" y="4691063"/>
          <p14:tracePt t="23632" x="5889625" y="4683125"/>
          <p14:tracePt t="23641" x="5915025" y="4673600"/>
          <p14:tracePt t="23648" x="5932488" y="4673600"/>
          <p14:tracePt t="23657" x="5957888" y="4665663"/>
          <p14:tracePt t="23664" x="6008688" y="4665663"/>
          <p14:tracePt t="23675" x="6049963" y="4657725"/>
          <p14:tracePt t="23682" x="6110288" y="4648200"/>
          <p14:tracePt t="23691" x="6186488" y="4640263"/>
          <p14:tracePt t="23698" x="6246813" y="4640263"/>
          <p14:tracePt t="23706" x="6373813" y="4622800"/>
          <p14:tracePt t="23714" x="6483350" y="4614863"/>
          <p14:tracePt t="23722" x="6569075" y="4614863"/>
          <p14:tracePt t="23730" x="6688138" y="4605338"/>
          <p14:tracePt t="23738" x="6840538" y="4589463"/>
          <p14:tracePt t="23746" x="6977063" y="4579938"/>
          <p14:tracePt t="23754" x="7096125" y="4572000"/>
          <p14:tracePt t="23762" x="7180263" y="4554538"/>
          <p14:tracePt t="23770" x="7215188" y="4546600"/>
          <p14:tracePt t="23778" x="7273925" y="4538663"/>
          <p14:tracePt t="23786" x="7316788" y="4538663"/>
          <p14:tracePt t="23794" x="7350125" y="4529138"/>
          <p14:tracePt t="23802" x="7367588" y="4521200"/>
          <p14:tracePt t="23810" x="7367588" y="4513263"/>
          <p14:tracePt t="23843" x="7367588" y="4503738"/>
          <p14:tracePt t="23900" x="7367588" y="4495800"/>
          <p14:tracePt t="24125" x="7367588" y="4470400"/>
          <p14:tracePt t="24132" x="7359650" y="4427538"/>
          <p14:tracePt t="24141" x="7324725" y="4300538"/>
          <p14:tracePt t="24148" x="7308850" y="4224338"/>
          <p14:tracePt t="24157" x="7291388" y="4146550"/>
          <p14:tracePt t="24164" x="7291388" y="4019550"/>
          <p14:tracePt t="24173" x="7291388" y="3951288"/>
          <p14:tracePt t="24181" x="7291388" y="3806825"/>
          <p14:tracePt t="24189" x="7291388" y="3738563"/>
          <p14:tracePt t="24198" x="7291388" y="3679825"/>
          <p14:tracePt t="24205" x="7291388" y="3619500"/>
          <p14:tracePt t="24212" x="7291388" y="3594100"/>
          <p14:tracePt t="24220" x="7308850" y="3543300"/>
          <p14:tracePt t="24228" x="7324725" y="3475038"/>
          <p14:tracePt t="24236" x="7367588" y="3424238"/>
          <p14:tracePt t="24244" x="7410450" y="3373438"/>
          <p14:tracePt t="24254" x="7486650" y="3279775"/>
          <p14:tracePt t="24262" x="7537450" y="3238500"/>
          <p14:tracePt t="24270" x="7631113" y="3152775"/>
          <p14:tracePt t="24278" x="7707313" y="3109913"/>
          <p14:tracePt t="24286" x="7758113" y="3067050"/>
          <p14:tracePt t="24294" x="7851775" y="3000375"/>
          <p14:tracePt t="24302" x="7912100" y="2965450"/>
          <p14:tracePt t="24311" x="7962900" y="2940050"/>
          <p14:tracePt t="24318" x="8005763" y="2914650"/>
          <p14:tracePt t="24326" x="8021638" y="2897188"/>
          <p14:tracePt t="24334" x="8047038" y="2881313"/>
          <p14:tracePt t="24342" x="8064500" y="2871788"/>
          <p14:tracePt t="24350" x="8074025" y="2863850"/>
          <p14:tracePt t="24382" x="8074025" y="2846388"/>
          <p14:tracePt t="24390" x="8074025" y="2820988"/>
          <p14:tracePt t="24398" x="8074025" y="2805113"/>
          <p14:tracePt t="24406" x="8056563" y="2778125"/>
          <p14:tracePt t="24414" x="8047038" y="2744788"/>
          <p14:tracePt t="24422" x="8021638" y="2711450"/>
          <p14:tracePt t="24430" x="7996238" y="2686050"/>
          <p14:tracePt t="24438" x="7970838" y="2660650"/>
          <p14:tracePt t="24446" x="7945438" y="2633663"/>
          <p14:tracePt t="24454" x="7912100" y="2608263"/>
          <p14:tracePt t="24463" x="7869238" y="2582863"/>
          <p14:tracePt t="24470" x="7835900" y="2566988"/>
          <p14:tracePt t="24478" x="7800975" y="2532063"/>
          <p14:tracePt t="24486" x="7767638" y="2524125"/>
          <p14:tracePt t="24494" x="7732713" y="2516188"/>
          <p14:tracePt t="24502" x="7716838" y="2506663"/>
          <p14:tracePt t="24513" x="7707313" y="2506663"/>
          <p14:tracePt t="24601" x="7724775" y="2506663"/>
          <p14:tracePt t="24609" x="7742238" y="2524125"/>
          <p14:tracePt t="24616" x="7775575" y="2549525"/>
          <p14:tracePt t="24625" x="7818438" y="2582863"/>
          <p14:tracePt t="24633" x="7886700" y="2643188"/>
          <p14:tracePt t="24641" x="7920038" y="2686050"/>
          <p14:tracePt t="24648" x="7988300" y="2762250"/>
          <p14:tracePt t="24657" x="8031163" y="2830513"/>
          <p14:tracePt t="24666" x="8064500" y="2881313"/>
          <p14:tracePt t="24673" x="8107363" y="2940050"/>
          <p14:tracePt t="24680" x="8140700" y="3041650"/>
          <p14:tracePt t="24689" x="8158163" y="3101975"/>
          <p14:tracePt t="24699" x="8166100" y="3152775"/>
          <p14:tracePt t="24705" x="8175625" y="3211513"/>
          <p14:tracePt t="24715" x="8175625" y="3322638"/>
          <p14:tracePt t="24720" x="8166100" y="3382963"/>
          <p14:tracePt t="24729" x="8150225" y="3424238"/>
          <p14:tracePt t="24736" x="8115300" y="3484563"/>
          <p14:tracePt t="24745" x="8099425" y="3535363"/>
          <p14:tracePt t="24752" x="8031163" y="3619500"/>
          <p14:tracePt t="24760" x="7962900" y="3687763"/>
          <p14:tracePt t="24768" x="7912100" y="3756025"/>
          <p14:tracePt t="24777" x="7869238" y="3816350"/>
          <p14:tracePt t="24786" x="7783513" y="3908425"/>
          <p14:tracePt t="24792" x="7732713" y="3976688"/>
          <p14:tracePt t="24802" x="7648575" y="4052888"/>
          <p14:tracePt t="24808" x="7588250" y="4113213"/>
          <p14:tracePt t="24818" x="7537450" y="4138613"/>
          <p14:tracePt t="24827" x="7469188" y="4171950"/>
          <p14:tracePt t="24834" x="7435850" y="4197350"/>
          <p14:tracePt t="24843" x="7392988" y="4206875"/>
          <p14:tracePt t="24850" x="7367588" y="4214813"/>
          <p14:tracePt t="24864" x="7342188" y="4224338"/>
          <p14:tracePt t="24867" x="7316788" y="4232275"/>
          <p14:tracePt t="24875" x="7299325" y="4240213"/>
          <p14:tracePt t="24883" x="7273925" y="4249738"/>
          <p14:tracePt t="24891" x="7232650" y="4265613"/>
          <p14:tracePt t="24900" x="7197725" y="4275138"/>
          <p14:tracePt t="24906" x="7138988" y="4283075"/>
          <p14:tracePt t="24914" x="7088188" y="4291013"/>
          <p14:tracePt t="24922" x="7027863" y="4291013"/>
          <p14:tracePt t="24931" x="6959600" y="4300538"/>
          <p14:tracePt t="24945" x="6858000" y="4316413"/>
          <p14:tracePt t="24954" x="6781800" y="4325938"/>
          <p14:tracePt t="24962" x="6721475" y="4333875"/>
          <p14:tracePt t="24970" x="6662738" y="4333875"/>
          <p14:tracePt t="24978" x="6637338" y="4333875"/>
          <p14:tracePt t="24986" x="6594475" y="4333875"/>
          <p14:tracePt t="24994" x="6569075" y="4333875"/>
          <p14:tracePt t="25002" x="6526213" y="4333875"/>
          <p14:tracePt t="25010" x="6483350" y="4333875"/>
          <p14:tracePt t="25018" x="6450013" y="4333875"/>
          <p14:tracePt t="25026" x="6399213" y="4316413"/>
          <p14:tracePt t="25034" x="6381750" y="4308475"/>
          <p14:tracePt t="25042" x="6356350" y="4300538"/>
          <p14:tracePt t="25050" x="6338888" y="4291013"/>
          <p14:tracePt t="25059" x="6323013" y="4283075"/>
          <p14:tracePt t="25066" x="6313488" y="4275138"/>
          <p14:tracePt t="25074" x="6280150" y="4257675"/>
          <p14:tracePt t="25084" x="6246813" y="4249738"/>
          <p14:tracePt t="25090" x="6229350" y="4240213"/>
          <p14:tracePt t="25100" x="6203950" y="4240213"/>
          <p14:tracePt t="25109" x="6178550" y="4232275"/>
          <p14:tracePt t="25116" x="6135688" y="4214813"/>
          <p14:tracePt t="25124" x="6102350" y="4189413"/>
          <p14:tracePt t="25132" x="6049963" y="4164013"/>
          <p14:tracePt t="25140" x="6049963" y="4156075"/>
          <p14:tracePt t="25148" x="6034088" y="4146550"/>
          <p14:tracePt t="25156" x="6008688" y="4121150"/>
          <p14:tracePt t="25164" x="5999163" y="4105275"/>
          <p14:tracePt t="25172" x="5991225" y="4087813"/>
          <p14:tracePt t="25180" x="5983288" y="4079875"/>
          <p14:tracePt t="25188" x="5983288" y="4070350"/>
          <p14:tracePt t="25196" x="5973763" y="4062413"/>
          <p14:tracePt t="25205" x="5973763" y="4052888"/>
          <p14:tracePt t="25215" x="5973763" y="4044950"/>
          <p14:tracePt t="25221" x="5973763" y="4037013"/>
          <p14:tracePt t="25237" x="5973763" y="4011613"/>
          <p14:tracePt t="25245" x="5973763" y="4002088"/>
          <p14:tracePt t="25253" x="5973763" y="3994150"/>
          <p14:tracePt t="25263" x="5973763" y="3968750"/>
          <p14:tracePt t="25268" x="5973763" y="3960813"/>
          <p14:tracePt t="25278" x="5991225" y="3935413"/>
          <p14:tracePt t="25284" x="6008688" y="3908425"/>
          <p14:tracePt t="25292" x="6016625" y="3892550"/>
          <p14:tracePt t="25300" x="6024563" y="3875088"/>
          <p14:tracePt t="25308" x="6049963" y="3849688"/>
          <p14:tracePt t="25316" x="6084888" y="3806825"/>
          <p14:tracePt t="25324" x="6127750" y="3781425"/>
          <p14:tracePt t="25332" x="6178550" y="3748088"/>
          <p14:tracePt t="25340" x="6237288" y="3730625"/>
          <p14:tracePt t="25348" x="6288088" y="3713163"/>
          <p14:tracePt t="25358" x="6348413" y="3705225"/>
          <p14:tracePt t="25364" x="6391275" y="3687763"/>
          <p14:tracePt t="25374" x="6483350" y="3679825"/>
          <p14:tracePt t="25380" x="6543675" y="3671888"/>
          <p14:tracePt t="25390" x="6637338" y="3671888"/>
          <p14:tracePt t="25396" x="6696075" y="3671888"/>
          <p14:tracePt t="25406" x="6738938" y="3671888"/>
          <p14:tracePt t="25414" x="6772275" y="3671888"/>
          <p14:tracePt t="25422" x="6840538" y="3671888"/>
          <p14:tracePt t="25432" x="6875463" y="3679825"/>
          <p14:tracePt t="25438" x="6900863" y="3679825"/>
          <p14:tracePt t="25450" x="6951663" y="3697288"/>
          <p14:tracePt t="25455" x="6994525" y="3705225"/>
          <p14:tracePt t="25464" x="7027863" y="3713163"/>
          <p14:tracePt t="25471" x="7061200" y="3730625"/>
          <p14:tracePt t="25481" x="7113588" y="3763963"/>
          <p14:tracePt t="25487" x="7146925" y="3781425"/>
          <p14:tracePt t="25497" x="7172325" y="3798888"/>
          <p14:tracePt t="25503" x="7197725" y="3816350"/>
          <p14:tracePt t="25511" x="7215188" y="3824288"/>
          <p14:tracePt t="25518" x="7232650" y="3849688"/>
          <p14:tracePt t="25526" x="7248525" y="3867150"/>
          <p14:tracePt t="25534" x="7265988" y="3883025"/>
          <p14:tracePt t="25542" x="7265988" y="3892550"/>
          <p14:tracePt t="25550" x="7273925" y="3892550"/>
          <p14:tracePt t="25558" x="7273925" y="3900488"/>
          <p14:tracePt t="25566" x="7273925" y="3908425"/>
          <p14:tracePt t="25574" x="7273925" y="3925888"/>
          <p14:tracePt t="25582" x="7273925" y="3935413"/>
          <p14:tracePt t="25590" x="7273925" y="3943350"/>
          <p14:tracePt t="25598" x="7273925" y="3951288"/>
          <p14:tracePt t="25606" x="7273925" y="3960813"/>
          <p14:tracePt t="25614" x="7283450" y="3968750"/>
          <p14:tracePt t="25630" x="7283450" y="3986213"/>
          <p14:tracePt t="25646" x="7283450" y="4002088"/>
          <p14:tracePt t="25656" x="7283450" y="4011613"/>
          <p14:tracePt t="25663" x="7273925" y="4027488"/>
          <p14:tracePt t="25672" x="7258050" y="4044950"/>
          <p14:tracePt t="25680" x="7240588" y="4070350"/>
          <p14:tracePt t="25689" x="7215188" y="4095750"/>
          <p14:tracePt t="25697" x="7180263" y="4121150"/>
          <p14:tracePt t="25705" x="7164388" y="4138613"/>
          <p14:tracePt t="25714" x="7146925" y="4146550"/>
          <p14:tracePt t="25721" x="7138988" y="4171950"/>
          <p14:tracePt t="25864" x="7154863" y="4164013"/>
          <p14:tracePt t="25872" x="7164388" y="4156075"/>
          <p14:tracePt t="25880" x="7172325" y="4146550"/>
          <p14:tracePt t="25912" x="7172325" y="4138613"/>
          <p14:tracePt t="25920" x="7172325" y="4130675"/>
          <p14:tracePt t="25954" x="7172325" y="4121150"/>
          <p14:tracePt t="25986" x="7172325" y="4113213"/>
          <p14:tracePt t="25994" x="7164388" y="4105275"/>
          <p14:tracePt t="26010" x="7164388" y="4095750"/>
          <p14:tracePt t="26018" x="7164388" y="4087813"/>
          <p14:tracePt t="26026" x="7154863" y="4079875"/>
          <p14:tracePt t="26034" x="7154863" y="4062413"/>
          <p14:tracePt t="26042" x="7154863" y="4044950"/>
          <p14:tracePt t="26050" x="7154863" y="4037013"/>
          <p14:tracePt t="26059" x="7154863" y="4019550"/>
          <p14:tracePt t="26066" x="7154863" y="4002088"/>
          <p14:tracePt t="26074" x="7154863" y="3986213"/>
          <p14:tracePt t="26082" x="7146925" y="3960813"/>
          <p14:tracePt t="26090" x="7146925" y="3925888"/>
          <p14:tracePt t="26098" x="7138988" y="3900488"/>
          <p14:tracePt t="26106" x="7129463" y="3867150"/>
          <p14:tracePt t="26114" x="7104063" y="3798888"/>
          <p14:tracePt t="26122" x="7096125" y="3773488"/>
          <p14:tracePt t="26130" x="7088188" y="3738563"/>
          <p14:tracePt t="26139" x="7078663" y="3713163"/>
          <p14:tracePt t="26147" x="7070725" y="3679825"/>
          <p14:tracePt t="26155" x="7070725" y="3646488"/>
          <p14:tracePt t="26165" x="7045325" y="3603625"/>
          <p14:tracePt t="26171" x="7035800" y="3568700"/>
          <p14:tracePt t="26181" x="7035800" y="3535363"/>
          <p14:tracePt t="26188" x="7027863" y="3502025"/>
          <p14:tracePt t="26196" x="7019925" y="3475038"/>
          <p14:tracePt t="26204" x="7019925" y="3449638"/>
          <p14:tracePt t="26212" x="7010400" y="3416300"/>
          <p14:tracePt t="26218" x="7010400" y="3390900"/>
          <p14:tracePt t="26228" x="7010400" y="3382963"/>
          <p14:tracePt t="26234" x="7010400" y="3365500"/>
          <p14:tracePt t="26244" x="7010400" y="3340100"/>
          <p14:tracePt t="26250" x="7010400" y="3330575"/>
          <p14:tracePt t="26260" x="7002463" y="3314700"/>
          <p14:tracePt t="26268" x="7002463" y="3305175"/>
          <p14:tracePt t="26284" x="6994525" y="3289300"/>
          <p14:tracePt t="26292" x="6994525" y="3279775"/>
          <p14:tracePt t="26309" x="6985000" y="3263900"/>
          <p14:tracePt t="26316" x="6985000" y="3254375"/>
          <p14:tracePt t="26325" x="6977063" y="3246438"/>
          <p14:tracePt t="26332" x="6977063" y="3228975"/>
          <p14:tracePt t="26341" x="6977063" y="3211513"/>
          <p14:tracePt t="26349" x="6969125" y="3195638"/>
          <p14:tracePt t="26356" x="6969125" y="3170238"/>
          <p14:tracePt t="26365" x="6959600" y="3144838"/>
          <p14:tracePt t="26373" x="6959600" y="3135313"/>
          <p14:tracePt t="26381" x="6951663" y="3119438"/>
          <p14:tracePt t="26389" x="6943725" y="3101975"/>
          <p14:tracePt t="26396" x="6943725" y="3094038"/>
          <p14:tracePt t="26404" x="6934200" y="3076575"/>
          <p14:tracePt t="26413" x="6934200" y="3051175"/>
          <p14:tracePt t="26420" x="6926263" y="3041650"/>
          <p14:tracePt t="26429" x="6916738" y="3016250"/>
          <p14:tracePt t="26436" x="6908800" y="3000375"/>
          <p14:tracePt t="26446" x="6908800" y="2974975"/>
          <p14:tracePt t="26452" x="6908800" y="2965450"/>
          <p14:tracePt t="26462" x="6900863" y="2932113"/>
          <p14:tracePt t="26468" x="6883400" y="2897188"/>
          <p14:tracePt t="26477" x="6883400" y="2871788"/>
          <p14:tracePt t="26484" x="6875463" y="2846388"/>
          <p14:tracePt t="26496" x="6865938" y="2838450"/>
          <p14:tracePt t="26500" x="6858000" y="2820988"/>
          <p14:tracePt t="26512" x="6858000" y="2813050"/>
          <p14:tracePt t="26516" x="6850063" y="2805113"/>
          <p14:tracePt t="26527" x="6850063" y="2795588"/>
          <p14:tracePt t="26534" x="6850063" y="2787650"/>
          <p14:tracePt t="26542" x="6840538" y="2787650"/>
          <p14:tracePt t="26550" x="6840538" y="2778125"/>
          <p14:tracePt t="26558" x="6840538" y="2770188"/>
          <p14:tracePt t="26566" x="6840538" y="2762250"/>
          <p14:tracePt t="26574" x="6840538" y="2752725"/>
          <p14:tracePt t="26582" x="6840538" y="2744788"/>
          <p14:tracePt t="26590" x="6840538" y="2736850"/>
          <p14:tracePt t="26606" x="6840538" y="2727325"/>
          <p14:tracePt t="26614" x="6840538" y="2719388"/>
          <p14:tracePt t="26638" x="6840538" y="2711450"/>
          <p14:tracePt t="26646" x="6840538" y="2701925"/>
          <p14:tracePt t="26654" x="6840538" y="2693988"/>
          <p14:tracePt t="26670" x="6840538" y="2686050"/>
          <p14:tracePt t="26686" x="6840538" y="2676525"/>
          <p14:tracePt t="26704" x="6840538" y="2668588"/>
          <p14:tracePt t="26711" x="6840538" y="2660650"/>
          <p14:tracePt t="26720" x="6840538" y="2651125"/>
          <p14:tracePt t="26727" x="6832600" y="2651125"/>
          <p14:tracePt t="26736" x="6832600" y="2643188"/>
          <p14:tracePt t="26742" x="6832600" y="2633663"/>
          <p14:tracePt t="26758" x="6824663" y="2625725"/>
          <p14:tracePt t="26766" x="6824663" y="2608263"/>
          <p14:tracePt t="26782" x="6815138" y="2600325"/>
          <p14:tracePt t="26792" x="6807200" y="2582863"/>
          <p14:tracePt t="26808" x="6799263" y="2574925"/>
          <p14:tracePt t="26824" x="6799263" y="2557463"/>
          <p14:tracePt t="26832" x="6789738" y="2557463"/>
          <p14:tracePt t="26848" x="6781800" y="2549525"/>
          <p14:tracePt t="26872" x="6781800" y="2541588"/>
          <p14:tracePt t="26896" x="6772275" y="2541588"/>
          <p14:tracePt t="26920" x="6764338" y="2532063"/>
          <p14:tracePt t="26952" x="6756400" y="2532063"/>
          <p14:tracePt t="26968" x="6756400" y="2524125"/>
          <p14:tracePt t="27009" x="6756400" y="2516188"/>
          <p14:tracePt t="27291" x="6756400" y="2532063"/>
          <p14:tracePt t="27299" x="6764338" y="2541588"/>
          <p14:tracePt t="27307" x="6772275" y="2566988"/>
          <p14:tracePt t="27315" x="6781800" y="2600325"/>
          <p14:tracePt t="27323" x="6799263" y="2633663"/>
          <p14:tracePt t="27330" x="6799263" y="2668588"/>
          <p14:tracePt t="27338" x="6807200" y="2711450"/>
          <p14:tracePt t="27348" x="6815138" y="2752725"/>
          <p14:tracePt t="27354" x="6824663" y="2805113"/>
          <p14:tracePt t="27364" x="6824663" y="2863850"/>
          <p14:tracePt t="27370" x="6832600" y="2922588"/>
          <p14:tracePt t="27380" x="6832600" y="2974975"/>
          <p14:tracePt t="27386" x="6832600" y="3051175"/>
          <p14:tracePt t="27397" x="6832600" y="3160713"/>
          <p14:tracePt t="27404" x="6815138" y="3221038"/>
          <p14:tracePt t="27412" x="6799263" y="3279775"/>
          <p14:tracePt t="27421" x="6789738" y="3340100"/>
          <p14:tracePt t="27428" x="6772275" y="3390900"/>
          <p14:tracePt t="27436" x="6764338" y="3424238"/>
          <p14:tracePt t="27444" x="6756400" y="3459163"/>
          <p14:tracePt t="27452" x="6746875" y="3475038"/>
          <p14:tracePt t="27460" x="6746875" y="3484563"/>
          <p14:tracePt t="27468" x="6738938" y="3492500"/>
          <p14:tracePt t="27477" x="6738938" y="3502025"/>
          <p14:tracePt t="27564" x="6738938" y="3475038"/>
          <p14:tracePt t="27572" x="6738938" y="3459163"/>
          <p14:tracePt t="27580" x="6746875" y="3433763"/>
          <p14:tracePt t="27589" x="6756400" y="3390900"/>
          <p14:tracePt t="27597" x="6764338" y="3340100"/>
          <p14:tracePt t="27604" x="6789738" y="3279775"/>
          <p14:tracePt t="27612" x="6799263" y="3238500"/>
          <p14:tracePt t="27621" x="6824663" y="3144838"/>
          <p14:tracePt t="27630" x="6840538" y="3033713"/>
          <p14:tracePt t="27638" x="6865938" y="2932113"/>
          <p14:tracePt t="27646" x="6875463" y="2871788"/>
          <p14:tracePt t="27654" x="6883400" y="2795588"/>
          <p14:tracePt t="27663" x="6891338" y="2752725"/>
          <p14:tracePt t="27670" x="6891338" y="2676525"/>
          <p14:tracePt t="27680" x="6891338" y="2660650"/>
          <p14:tracePt t="27686" x="6891338" y="2625725"/>
          <p14:tracePt t="27696" x="6891338" y="2600325"/>
          <p14:tracePt t="27703" x="6883400" y="2582863"/>
          <p14:tracePt t="27711" x="6883400" y="2557463"/>
          <p14:tracePt t="27718" x="6865938" y="2532063"/>
          <p14:tracePt t="27727" x="6840538" y="2506663"/>
          <p14:tracePt t="27734" x="6824663" y="2498725"/>
          <p14:tracePt t="27743" x="6815138" y="2498725"/>
          <p14:tracePt t="27750" x="6799263" y="2481263"/>
          <p14:tracePt t="27759" x="6772275" y="2473325"/>
          <p14:tracePt t="27766" x="6738938" y="2463800"/>
          <p14:tracePt t="27774" x="6713538" y="2463800"/>
          <p14:tracePt t="27782" x="6662738" y="2455863"/>
          <p14:tracePt t="27790" x="6654800" y="2455863"/>
          <p14:tracePt t="27798" x="6619875" y="2455863"/>
          <p14:tracePt t="27807" x="6611938" y="2455863"/>
          <p14:tracePt t="27870" x="6611938" y="2463800"/>
          <p14:tracePt t="27878" x="6611938" y="2489200"/>
          <p14:tracePt t="27886" x="6637338" y="2516188"/>
          <p14:tracePt t="27896" x="6654800" y="2549525"/>
          <p14:tracePt t="27902" x="6680200" y="2574925"/>
          <p14:tracePt t="27910" x="6705600" y="2600325"/>
          <p14:tracePt t="27918" x="6746875" y="2651125"/>
          <p14:tracePt t="27926" x="6772275" y="2686050"/>
          <p14:tracePt t="27937" x="6789738" y="2719388"/>
          <p14:tracePt t="27950" x="6807200" y="2744788"/>
          <p14:tracePt t="27952" x="6824663" y="2778125"/>
          <p14:tracePt t="27963" x="6832600" y="2805113"/>
          <p14:tracePt t="27969" x="6840538" y="2838450"/>
          <p14:tracePt t="27976" x="6850063" y="2871788"/>
          <p14:tracePt t="27984" x="6850063" y="2889250"/>
          <p14:tracePt t="27992" x="6850063" y="2922588"/>
          <p14:tracePt t="28000" x="6850063" y="2957513"/>
          <p14:tracePt t="28008" x="6850063" y="2982913"/>
          <p14:tracePt t="28016" x="6850063" y="3008313"/>
          <p14:tracePt t="28024" x="6840538" y="3041650"/>
          <p14:tracePt t="28032" x="6832600" y="3067050"/>
          <p14:tracePt t="28040" x="6815138" y="3094038"/>
          <p14:tracePt t="28048" x="6799263" y="3127375"/>
          <p14:tracePt t="28056" x="6781800" y="3135313"/>
          <p14:tracePt t="28064" x="6772275" y="3152775"/>
          <p14:tracePt t="28072" x="6756400" y="3160713"/>
          <p14:tracePt t="28080" x="6746875" y="3170238"/>
          <p14:tracePt t="28088" x="6738938" y="3170238"/>
          <p14:tracePt t="28283" x="6746875" y="3170238"/>
          <p14:tracePt t="28291" x="6772275" y="3135313"/>
          <p14:tracePt t="28299" x="6807200" y="3119438"/>
          <p14:tracePt t="28307" x="6824663" y="3101975"/>
          <p14:tracePt t="28315" x="6850063" y="3059113"/>
          <p14:tracePt t="28325" x="6908800" y="3000375"/>
          <p14:tracePt t="28330" x="6926263" y="2940050"/>
          <p14:tracePt t="28338" x="6943725" y="2897188"/>
          <p14:tracePt t="28346" x="6951663" y="2855913"/>
          <p14:tracePt t="28355" x="6959600" y="2795588"/>
          <p14:tracePt t="28362" x="6969125" y="2736850"/>
          <p14:tracePt t="28371" x="6969125" y="2676525"/>
          <p14:tracePt t="28378" x="6959600" y="2643188"/>
          <p14:tracePt t="28387" x="6926263" y="2557463"/>
          <p14:tracePt t="28394" x="6883400" y="2463800"/>
          <p14:tracePt t="28402" x="6858000" y="2430463"/>
          <p14:tracePt t="28410" x="6824663" y="2397125"/>
          <p14:tracePt t="28418" x="6781800" y="2362200"/>
          <p14:tracePt t="28427" x="6731000" y="2344738"/>
          <p14:tracePt t="28434" x="6688138" y="2319338"/>
          <p14:tracePt t="28442" x="6637338" y="2303463"/>
          <p14:tracePt t="28450" x="6611938" y="2293938"/>
          <p14:tracePt t="28458" x="6594475" y="2293938"/>
          <p14:tracePt t="28466" x="6586538" y="2293938"/>
          <p14:tracePt t="28500" x="6577013" y="2293938"/>
          <p14:tracePt t="28516" x="6577013" y="2303463"/>
          <p14:tracePt t="28525" x="6577013" y="2311400"/>
          <p14:tracePt t="28532" x="6577013" y="2328863"/>
          <p14:tracePt t="28540" x="6594475" y="2371725"/>
          <p14:tracePt t="28548" x="6611938" y="2397125"/>
          <p14:tracePt t="28556" x="6627813" y="2422525"/>
          <p14:tracePt t="28564" x="6662738" y="2463800"/>
          <p14:tracePt t="28572" x="6705600" y="2506663"/>
          <p14:tracePt t="28580" x="6756400" y="2557463"/>
          <p14:tracePt t="28588" x="6781800" y="2608263"/>
          <p14:tracePt t="28596" x="6840538" y="2660650"/>
          <p14:tracePt t="28604" x="6875463" y="2701925"/>
          <p14:tracePt t="28612" x="6908800" y="2744788"/>
          <p14:tracePt t="28620" x="6934200" y="2813050"/>
          <p14:tracePt t="28628" x="6951663" y="2838450"/>
          <p14:tracePt t="28636" x="6969125" y="2881313"/>
          <p14:tracePt t="28644" x="6994525" y="2940050"/>
          <p14:tracePt t="28652" x="7002463" y="2982913"/>
          <p14:tracePt t="28660" x="7010400" y="3016250"/>
          <p14:tracePt t="28668" x="7010400" y="3051175"/>
          <p14:tracePt t="28677" x="7010400" y="3076575"/>
          <p14:tracePt t="28684" x="7010400" y="3094038"/>
          <p14:tracePt t="28692" x="6994525" y="3119438"/>
          <p14:tracePt t="28700" x="6969125" y="3152775"/>
          <p14:tracePt t="28708" x="6943725" y="3178175"/>
          <p14:tracePt t="28716" x="6908800" y="3211513"/>
          <p14:tracePt t="28724" x="6832600" y="3254375"/>
          <p14:tracePt t="28732" x="6789738" y="3271838"/>
          <p14:tracePt t="28740" x="6721475" y="3305175"/>
          <p14:tracePt t="28749" x="6705600" y="3305175"/>
          <p14:tracePt t="28757" x="6688138" y="3314700"/>
          <p14:tracePt t="28767" x="6680200" y="3314700"/>
          <p14:tracePt t="28774" x="6680200" y="3322638"/>
          <p14:tracePt t="28872" x="6680200" y="3314700"/>
          <p14:tracePt t="28878" x="6680200" y="3297238"/>
          <p14:tracePt t="28888" x="6680200" y="3254375"/>
          <p14:tracePt t="28900" x="6680200" y="3238500"/>
          <p14:tracePt t="28903" x="6680200" y="3221038"/>
          <p14:tracePt t="28911" x="6662738" y="3186113"/>
          <p14:tracePt t="28918" x="6637338" y="3152775"/>
          <p14:tracePt t="28927" x="6602413" y="3101975"/>
          <p14:tracePt t="28934" x="6561138" y="3051175"/>
          <p14:tracePt t="28945" x="6518275" y="3008313"/>
          <p14:tracePt t="28950" x="6467475" y="2949575"/>
          <p14:tracePt t="28958" x="6391275" y="2881313"/>
          <p14:tracePt t="28966" x="6323013" y="2838450"/>
          <p14:tracePt t="28974" x="6246813" y="2770188"/>
          <p14:tracePt t="28982" x="6153150" y="2719388"/>
          <p14:tracePt t="28990" x="5957888" y="2643188"/>
          <p14:tracePt t="28998" x="5821363" y="2600325"/>
          <p14:tracePt t="29006" x="5684838" y="2582863"/>
          <p14:tracePt t="29014" x="5464175" y="2541588"/>
          <p14:tracePt t="29022" x="5319713" y="2516188"/>
          <p14:tracePt t="29030" x="5208588" y="2506663"/>
          <p14:tracePt t="29038" x="5013325" y="2506663"/>
          <p14:tracePt t="29046" x="4860925" y="2506663"/>
          <p14:tracePt t="29056" x="4648200" y="2506663"/>
          <p14:tracePt t="29064" x="4445000" y="2506663"/>
          <p14:tracePt t="29072" x="4265613" y="2506663"/>
          <p14:tracePt t="29081" x="4002088" y="2506663"/>
          <p14:tracePt t="29089" x="3900488" y="2524125"/>
          <p14:tracePt t="29097" x="3619500" y="2532063"/>
          <p14:tracePt t="29105" x="3517900" y="2557463"/>
          <p14:tracePt t="29114" x="3314700" y="2582863"/>
          <p14:tracePt t="29121" x="3152775" y="2608263"/>
          <p14:tracePt t="29129" x="3051175" y="2633663"/>
          <p14:tracePt t="29136" x="2922588" y="2668588"/>
          <p14:tracePt t="29146" x="2711450" y="2719388"/>
          <p14:tracePt t="29152" x="2643188" y="2744788"/>
          <p14:tracePt t="29162" x="2473325" y="2778125"/>
          <p14:tracePt t="29168" x="2387600" y="2813050"/>
          <p14:tracePt t="29176" x="2293938" y="2846388"/>
          <p14:tracePt t="29184" x="2235200" y="2881313"/>
          <p14:tracePt t="29192" x="2184400" y="2897188"/>
          <p14:tracePt t="29200" x="2159000" y="2906713"/>
          <p14:tracePt t="29208" x="2133600" y="2922588"/>
          <p14:tracePt t="29216" x="2108200" y="2932113"/>
          <p14:tracePt t="29224" x="2090738" y="2940050"/>
          <p14:tracePt t="29232" x="2082800" y="2940050"/>
          <p14:tracePt t="29241" x="2082800" y="2949575"/>
          <p14:tracePt t="29248" x="2073275" y="2949575"/>
          <p14:tracePt t="29288" x="2065338" y="2949575"/>
          <p14:tracePt t="29312" x="2055813" y="2949575"/>
          <p14:tracePt t="29323" x="2047875" y="2949575"/>
          <p14:tracePt t="29328" x="2039938" y="2949575"/>
          <p14:tracePt t="29344" x="2030413" y="2949575"/>
          <p14:tracePt t="29354" x="2022475" y="2949575"/>
          <p14:tracePt t="29394" x="2022475" y="2940050"/>
          <p14:tracePt t="29410" x="2014538" y="2940050"/>
          <p14:tracePt t="29482" x="2022475" y="2940050"/>
          <p14:tracePt t="29490" x="2047875" y="2940050"/>
          <p14:tracePt t="29498" x="2082800" y="2949575"/>
          <p14:tracePt t="29506" x="2166938" y="2957513"/>
          <p14:tracePt t="29514" x="2293938" y="2982913"/>
          <p14:tracePt t="29522" x="2405063" y="2982913"/>
          <p14:tracePt t="29530" x="2489200" y="2982913"/>
          <p14:tracePt t="29538" x="2701925" y="2982913"/>
          <p14:tracePt t="29546" x="2863850" y="2982913"/>
          <p14:tracePt t="29554" x="2949575" y="2982913"/>
          <p14:tracePt t="29562" x="3178175" y="2982913"/>
          <p14:tracePt t="29570" x="3322638" y="2982913"/>
          <p14:tracePt t="29578" x="3382963" y="2982913"/>
          <p14:tracePt t="29586" x="3509963" y="2974975"/>
          <p14:tracePt t="29595" x="3578225" y="2957513"/>
          <p14:tracePt t="29604" x="3629025" y="2949575"/>
          <p14:tracePt t="29610" x="3654425" y="2940050"/>
          <p14:tracePt t="29620" x="3662363" y="2932113"/>
          <p14:tracePt t="29628" x="3671888" y="2932113"/>
          <p14:tracePt t="29652" x="3671888" y="2922588"/>
          <p14:tracePt t="29660" x="3679825" y="2914650"/>
          <p14:tracePt t="29676" x="3679825" y="2897188"/>
          <p14:tracePt t="29684" x="3679825" y="2881313"/>
          <p14:tracePt t="29692" x="3679825" y="2863850"/>
          <p14:tracePt t="29700" x="3679825" y="2838450"/>
          <p14:tracePt t="29711" x="3679825" y="2805113"/>
          <p14:tracePt t="29716" x="3679825" y="2787650"/>
          <p14:tracePt t="29726" x="3671888" y="2752725"/>
          <p14:tracePt t="29732" x="3646488" y="2727325"/>
          <p14:tracePt t="29741" x="3619500" y="2701925"/>
          <p14:tracePt t="29748" x="3568700" y="2660650"/>
          <p14:tracePt t="29757" x="3517900" y="2617788"/>
          <p14:tracePt t="29764" x="3484563" y="2600325"/>
          <p14:tracePt t="29772" x="3424238" y="2574925"/>
          <p14:tracePt t="29780" x="3355975" y="2541588"/>
          <p14:tracePt t="29788" x="3271838" y="2498725"/>
          <p14:tracePt t="29796" x="3127375" y="2455863"/>
          <p14:tracePt t="29804" x="3076575" y="2447925"/>
          <p14:tracePt t="29811" x="2932113" y="2413000"/>
          <p14:tracePt t="29820" x="2820988" y="2405063"/>
          <p14:tracePt t="29827" x="2752725" y="2405063"/>
          <p14:tracePt t="29836" x="2625725" y="2405063"/>
          <p14:tracePt t="29843" x="2498725" y="2405063"/>
          <p14:tracePt t="29852" x="2422525" y="2405063"/>
          <p14:tracePt t="29860" x="2354263" y="2405063"/>
          <p14:tracePt t="29868" x="2252663" y="2405063"/>
          <p14:tracePt t="29879" x="2184400" y="2413000"/>
          <p14:tracePt t="29884" x="2133600" y="2422525"/>
          <p14:tracePt t="29894" x="2073275" y="2438400"/>
          <p14:tracePt t="29900" x="2039938" y="2447925"/>
          <p14:tracePt t="29910" x="2005013" y="2463800"/>
          <p14:tracePt t="29918" x="1971675" y="2473325"/>
          <p14:tracePt t="29926" x="1963738" y="2473325"/>
          <p14:tracePt t="29934" x="1938338" y="2489200"/>
          <p14:tracePt t="29946" x="1920875" y="2506663"/>
          <p14:tracePt t="29950" x="1911350" y="2516188"/>
          <p14:tracePt t="29958" x="1911350" y="2524125"/>
          <p14:tracePt t="29974" x="1903413" y="2532063"/>
          <p14:tracePt t="29982" x="1903413" y="2541588"/>
          <p14:tracePt t="29990" x="1895475" y="2549525"/>
          <p14:tracePt t="29998" x="1895475" y="2557463"/>
          <p14:tracePt t="30006" x="1895475" y="2566988"/>
          <p14:tracePt t="30014" x="1895475" y="2574925"/>
          <p14:tracePt t="30022" x="1895475" y="2592388"/>
          <p14:tracePt t="30038" x="1895475" y="2600325"/>
          <p14:tracePt t="30046" x="1895475" y="2617788"/>
          <p14:tracePt t="30070" x="1895475" y="2625725"/>
          <p14:tracePt t="30079" x="1885950" y="2633663"/>
          <p14:tracePt t="30119" x="1885950" y="2643188"/>
          <p14:tracePt t="30128" x="1885950" y="2651125"/>
          <p14:tracePt t="30160" x="1885950" y="2660650"/>
          <p14:tracePt t="30209" x="1885950" y="2668588"/>
          <p14:tracePt t="30233" x="1885950" y="2676525"/>
          <p14:tracePt t="30260" x="1878013" y="2686050"/>
          <p14:tracePt t="30265" x="1878013" y="2693988"/>
          <p14:tracePt t="30274" x="1878013" y="2701925"/>
          <p14:tracePt t="30280" x="1870075" y="2701925"/>
          <p14:tracePt t="30289" x="1870075" y="2719388"/>
          <p14:tracePt t="30296" x="1860550" y="2736850"/>
          <p14:tracePt t="30320" x="1860550" y="2744788"/>
          <p14:tracePt t="30328" x="1852613" y="2744788"/>
          <p14:tracePt t="30336" x="1852613" y="2752725"/>
          <p14:tracePt t="30352" x="1844675" y="2752725"/>
          <p14:tracePt t="30360" x="1844675" y="2762250"/>
          <p14:tracePt t="30376" x="1844675" y="2770188"/>
          <p14:tracePt t="30408" x="1844675" y="2778125"/>
          <p14:tracePt t="30416" x="1835150" y="2795588"/>
          <p14:tracePt t="30432" x="1835150" y="2805113"/>
          <p14:tracePt t="30440" x="1827213" y="2813050"/>
          <p14:tracePt t="30450" x="1827213" y="2820988"/>
          <p14:tracePt t="30457" x="1827213" y="2830513"/>
          <p14:tracePt t="30466" x="1827213" y="2838450"/>
          <p14:tracePt t="30473" x="1827213" y="2846388"/>
          <p14:tracePt t="30489" x="1827213" y="2855913"/>
          <p14:tracePt t="30498" x="1827213" y="2863850"/>
          <p14:tracePt t="30522" x="1827213" y="2881313"/>
          <p14:tracePt t="30530" x="1827213" y="2889250"/>
          <p14:tracePt t="30547" x="1827213" y="2897188"/>
          <p14:tracePt t="30554" x="1827213" y="2914650"/>
          <p14:tracePt t="30570" x="1827213" y="2922588"/>
          <p14:tracePt t="30602" x="1827213" y="2932113"/>
          <p14:tracePt t="30627" x="1827213" y="2940050"/>
          <p14:tracePt t="30642" x="1835150" y="2949575"/>
          <p14:tracePt t="30650" x="1835150" y="2957513"/>
          <p14:tracePt t="30674" x="1835150" y="2965450"/>
          <p14:tracePt t="30682" x="1835150" y="2974975"/>
          <p14:tracePt t="30698" x="1844675" y="2982913"/>
          <p14:tracePt t="30706" x="1852613" y="2990850"/>
          <p14:tracePt t="30714" x="1852613" y="3000375"/>
          <p14:tracePt t="30722" x="1860550" y="3008313"/>
          <p14:tracePt t="30730" x="1860550" y="3025775"/>
          <p14:tracePt t="30740" x="1870075" y="3033713"/>
          <p14:tracePt t="30746" x="1870075" y="3059113"/>
          <p14:tracePt t="30758" x="1870075" y="3094038"/>
          <p14:tracePt t="30764" x="1870075" y="3135313"/>
          <p14:tracePt t="30773" x="1870075" y="3203575"/>
          <p14:tracePt t="30780" x="1860550" y="3263900"/>
          <p14:tracePt t="30789" x="1835150" y="3340100"/>
          <p14:tracePt t="30796" x="1835150" y="3373438"/>
          <p14:tracePt t="31146" x="1835150" y="3365500"/>
          <p14:tracePt t="31151" x="1844675" y="3365500"/>
          <p14:tracePt t="31160" x="1844675" y="3355975"/>
          <p14:tracePt t="31167" x="1844675" y="3348038"/>
          <p14:tracePt t="31183" x="1844675" y="3330575"/>
          <p14:tracePt t="31190" x="1844675" y="3314700"/>
          <p14:tracePt t="31198" x="1844675" y="3297238"/>
          <p14:tracePt t="31206" x="1844675" y="3289300"/>
          <p14:tracePt t="31214" x="1844675" y="3279775"/>
          <p14:tracePt t="31222" x="1844675" y="3271838"/>
          <p14:tracePt t="31230" x="1844675" y="3263900"/>
          <p14:tracePt t="31238" x="1844675" y="3254375"/>
          <p14:tracePt t="31254" x="1852613" y="3246438"/>
          <p14:tracePt t="31262" x="1852613" y="3228975"/>
          <p14:tracePt t="31270" x="1852613" y="3221038"/>
          <p14:tracePt t="31278" x="1852613" y="3203575"/>
          <p14:tracePt t="31286" x="1852613" y="3195638"/>
          <p14:tracePt t="31296" x="1852613" y="3170238"/>
          <p14:tracePt t="31302" x="1860550" y="3144838"/>
          <p14:tracePt t="31352" x="1860550" y="3135313"/>
          <p14:tracePt t="31683" x="1870075" y="3160713"/>
          <p14:tracePt t="31695" x="1878013" y="3203575"/>
          <p14:tracePt t="31698" x="1885950" y="3263900"/>
          <p14:tracePt t="31706" x="1911350" y="3373438"/>
          <p14:tracePt t="31714" x="1920875" y="3449638"/>
          <p14:tracePt t="31722" x="1920875" y="3578225"/>
          <p14:tracePt t="31908" x="1920875" y="3560763"/>
          <p14:tracePt t="31916" x="1928813" y="3552825"/>
          <p14:tracePt t="31924" x="1928813" y="3535363"/>
          <p14:tracePt t="31948" x="1938338" y="3502025"/>
          <p14:tracePt t="31956" x="1938338" y="3492500"/>
          <p14:tracePt t="31996" x="1938338" y="3502025"/>
          <p14:tracePt t="32030" x="1938338" y="3509963"/>
          <p14:tracePt t="32037" x="1946275" y="3509963"/>
          <p14:tracePt t="32047" x="1963738" y="3517900"/>
          <p14:tracePt t="32052" x="1971675" y="3517900"/>
          <p14:tracePt t="32062" x="1997075" y="3517900"/>
          <p14:tracePt t="32069" x="2030413" y="3527425"/>
          <p14:tracePt t="32078" x="2055813" y="3527425"/>
          <p14:tracePt t="32084" x="2073275" y="3527425"/>
          <p14:tracePt t="32093" x="2098675" y="3527425"/>
          <p14:tracePt t="32101" x="2108200" y="3517900"/>
          <p14:tracePt t="32215" x="2116138" y="3517900"/>
          <p14:tracePt t="32224" x="2133600" y="3517900"/>
          <p14:tracePt t="32231" x="2141538" y="3517900"/>
          <p14:tracePt t="32239" x="2159000" y="3527425"/>
          <p14:tracePt t="32248" x="2184400" y="3535363"/>
          <p14:tracePt t="32255" x="2200275" y="3543300"/>
          <p14:tracePt t="32263" x="2227263" y="3552825"/>
          <p14:tracePt t="32271" x="2260600" y="3560763"/>
          <p14:tracePt t="32280" x="2293938" y="3578225"/>
          <p14:tracePt t="32285" x="2344738" y="3586163"/>
          <p14:tracePt t="32294" x="2405063" y="3603625"/>
          <p14:tracePt t="32302" x="2463800" y="3629025"/>
          <p14:tracePt t="32310" x="2524125" y="3646488"/>
          <p14:tracePt t="32318" x="2600325" y="3662363"/>
          <p14:tracePt t="32326" x="2701925" y="3687763"/>
          <p14:tracePt t="32334" x="2744788" y="3697288"/>
          <p14:tracePt t="32342" x="2838450" y="3722688"/>
          <p14:tracePt t="32350" x="2922588" y="3730625"/>
          <p14:tracePt t="32358" x="3008313" y="3756025"/>
          <p14:tracePt t="32366" x="3076575" y="3773488"/>
          <p14:tracePt t="32374" x="3119438" y="3781425"/>
          <p14:tracePt t="32382" x="3178175" y="3806825"/>
          <p14:tracePt t="32390" x="3254375" y="3824288"/>
          <p14:tracePt t="32398" x="3314700" y="3841750"/>
          <p14:tracePt t="32406" x="3365500" y="3867150"/>
          <p14:tracePt t="32414" x="3441700" y="3900488"/>
          <p14:tracePt t="32424" x="3484563" y="3917950"/>
          <p14:tracePt t="32430" x="3535363" y="3943350"/>
          <p14:tracePt t="32440" x="3568700" y="3960813"/>
          <p14:tracePt t="32447" x="3611563" y="3994150"/>
          <p14:tracePt t="32456" x="3662363" y="4019550"/>
          <p14:tracePt t="32464" x="3679825" y="4044950"/>
          <p14:tracePt t="32472" x="3705225" y="4062413"/>
          <p14:tracePt t="32480" x="3730625" y="4087813"/>
          <p14:tracePt t="32488" x="3756025" y="4105275"/>
          <p14:tracePt t="32496" x="3773488" y="4121150"/>
          <p14:tracePt t="32504" x="3790950" y="4138613"/>
          <p14:tracePt t="32512" x="3798888" y="4156075"/>
          <p14:tracePt t="32520" x="3816350" y="4171950"/>
          <p14:tracePt t="32528" x="3824288" y="4189413"/>
          <p14:tracePt t="32536" x="3832225" y="4197350"/>
          <p14:tracePt t="32544" x="3841750" y="4214813"/>
          <p14:tracePt t="32552" x="3849688" y="4232275"/>
          <p14:tracePt t="32562" x="3857625" y="4249738"/>
          <p14:tracePt t="32568" x="3875088" y="4265613"/>
          <p14:tracePt t="32577" x="3883025" y="4283075"/>
          <p14:tracePt t="32583" x="3900488" y="4308475"/>
          <p14:tracePt t="32592" x="3900488" y="4316413"/>
          <p14:tracePt t="32600" x="3908425" y="4333875"/>
          <p14:tracePt t="32608" x="3908425" y="4341813"/>
          <p14:tracePt t="32624" x="3908425" y="4351338"/>
          <p14:tracePt t="32631" x="3908425" y="4359275"/>
          <p14:tracePt t="32640" x="3908425" y="4368800"/>
          <p14:tracePt t="32648" x="3908425" y="4376738"/>
          <p14:tracePt t="32656" x="3908425" y="4394200"/>
          <p14:tracePt t="32672" x="3908425" y="4410075"/>
          <p14:tracePt t="32688" x="3908425" y="4419600"/>
          <p14:tracePt t="32882" x="3908425" y="4427538"/>
          <p14:tracePt t="32931" x="3917950" y="4427538"/>
          <p14:tracePt t="32939" x="3925888" y="4419600"/>
          <p14:tracePt t="32950" x="3935413" y="4410075"/>
          <p14:tracePt t="32971" x="3943350" y="4402138"/>
          <p14:tracePt t="32981" x="3951288" y="4394200"/>
          <p14:tracePt t="32986" x="3951288" y="4384675"/>
          <p14:tracePt t="33002" x="3960813" y="4376738"/>
          <p14:tracePt t="33012" x="3968750" y="4368800"/>
          <p14:tracePt t="33028" x="3976688" y="4359275"/>
          <p14:tracePt t="33036" x="3976688" y="4351338"/>
          <p14:tracePt t="33052" x="3976688" y="4341813"/>
          <p14:tracePt t="33068" x="3986213" y="4341813"/>
          <p14:tracePt t="33100" x="3986213" y="4333875"/>
          <p14:tracePt t="33109" x="3994150" y="4325938"/>
          <p14:tracePt t="33132" x="3994150" y="4316413"/>
          <p14:tracePt t="33140" x="4002088" y="4316413"/>
          <p14:tracePt t="33148" x="4002088" y="4308475"/>
          <p14:tracePt t="33156" x="4011613" y="4308475"/>
          <p14:tracePt t="33164" x="4011613" y="4300538"/>
          <p14:tracePt t="33172" x="4019550" y="4300538"/>
          <p14:tracePt t="33188" x="4019550" y="4291013"/>
          <p14:tracePt t="33196" x="4037013" y="4283075"/>
          <p14:tracePt t="33204" x="4044950" y="4283075"/>
          <p14:tracePt t="33220" x="4052888" y="4283075"/>
          <p14:tracePt t="33228" x="4062413" y="4283075"/>
          <p14:tracePt t="33252" x="4070350" y="4283075"/>
          <p14:tracePt t="33270" x="4079875" y="4283075"/>
          <p14:tracePt t="33300" x="4087813" y="4283075"/>
          <p14:tracePt t="33310" x="4095750" y="4283075"/>
          <p14:tracePt t="33326" x="4105275" y="4283075"/>
          <p14:tracePt t="33350" x="4105275" y="4291013"/>
          <p14:tracePt t="33375" x="4113213" y="4291013"/>
          <p14:tracePt t="33399" x="4113213" y="4300538"/>
          <p14:tracePt t="33423" x="4121150" y="4300538"/>
          <p14:tracePt t="33688" x="4130675" y="4300538"/>
          <p14:tracePt t="33769" x="4138613" y="4300538"/>
          <p14:tracePt t="33809" x="4146550" y="4300538"/>
          <p14:tracePt t="33841" x="4146550" y="4291013"/>
          <p14:tracePt t="33859" x="4146550" y="4283075"/>
          <p14:tracePt t="33882" x="4156075" y="4283075"/>
          <p14:tracePt t="33890" x="4156075" y="4275138"/>
          <p14:tracePt t="33898" x="4156075" y="4265613"/>
          <p14:tracePt t="33907" x="4156075" y="4257675"/>
          <p14:tracePt t="33914" x="4164013" y="4257675"/>
          <p14:tracePt t="33922" x="4164013" y="4249738"/>
          <p14:tracePt t="33946" x="4171950" y="4232275"/>
          <p14:tracePt t="33954" x="4181475" y="4224338"/>
          <p14:tracePt t="33962" x="4189413" y="4214813"/>
          <p14:tracePt t="33978" x="4197350" y="4206875"/>
          <p14:tracePt t="33986" x="4206875" y="4197350"/>
          <p14:tracePt t="33994" x="4206875" y="4189413"/>
          <p14:tracePt t="34010" x="4214813" y="4189413"/>
          <p14:tracePt t="34019" x="4224338" y="4171950"/>
          <p14:tracePt t="34027" x="4232275" y="4164013"/>
          <p14:tracePt t="34042" x="4240213" y="4156075"/>
          <p14:tracePt t="34050" x="4240213" y="4146550"/>
          <p14:tracePt t="34058" x="4249738" y="4146550"/>
          <p14:tracePt t="34074" x="4249738" y="4138613"/>
          <p14:tracePt t="34082" x="4249738" y="4130675"/>
          <p14:tracePt t="34090" x="4257675" y="4130675"/>
          <p14:tracePt t="34125" x="4265613" y="4121150"/>
          <p14:tracePt t="34139" x="4275138" y="4121150"/>
          <p14:tracePt t="34155" x="4275138" y="4113213"/>
          <p14:tracePt t="34167" x="4283075" y="4113213"/>
          <p14:tracePt t="34173" x="4291013" y="4113213"/>
          <p14:tracePt t="34182" x="4291013" y="4105275"/>
          <p14:tracePt t="34188" x="4300538" y="4105275"/>
          <p14:tracePt t="34198" x="4316413" y="4105275"/>
          <p14:tracePt t="34212" x="4325938" y="4095750"/>
          <p14:tracePt t="34220" x="4351338" y="4095750"/>
          <p14:tracePt t="34228" x="4351338" y="4087813"/>
          <p14:tracePt t="34236" x="4368800" y="4087813"/>
          <p14:tracePt t="34245" x="4376738" y="4087813"/>
          <p14:tracePt t="34252" x="4394200" y="4079875"/>
          <p14:tracePt t="34260" x="4402138" y="4079875"/>
          <p14:tracePt t="34268" x="4410075" y="4070350"/>
          <p14:tracePt t="34277" x="4435475" y="4070350"/>
          <p14:tracePt t="34284" x="4445000" y="4070350"/>
          <p14:tracePt t="34292" x="4452938" y="4062413"/>
          <p14:tracePt t="34300" x="4460875" y="4062413"/>
          <p14:tracePt t="34308" x="4478338" y="4052888"/>
          <p14:tracePt t="34324" x="4495800" y="4044950"/>
          <p14:tracePt t="34332" x="4513263" y="4044950"/>
          <p14:tracePt t="34340" x="4513263" y="4037013"/>
          <p14:tracePt t="34348" x="4521200" y="4037013"/>
          <p14:tracePt t="34356" x="4529138" y="4037013"/>
          <p14:tracePt t="34364" x="4529138" y="4027488"/>
          <p14:tracePt t="34372" x="4546600" y="4027488"/>
          <p14:tracePt t="34380" x="4546600" y="4019550"/>
          <p14:tracePt t="34388" x="4554538" y="4019550"/>
          <p14:tracePt t="34398" x="4564063" y="4019550"/>
          <p14:tracePt t="34404" x="4579938" y="4019550"/>
          <p14:tracePt t="34414" x="4579938" y="4011613"/>
          <p14:tracePt t="34420" x="4589463" y="4011613"/>
          <p14:tracePt t="34430" x="4597400" y="4011613"/>
          <p14:tracePt t="34438" x="4605338" y="4002088"/>
          <p14:tracePt t="34446" x="4622800" y="3994150"/>
          <p14:tracePt t="34454" x="4630738" y="3994150"/>
          <p14:tracePt t="34462" x="4640263" y="3994150"/>
          <p14:tracePt t="34470" x="4657725" y="3986213"/>
          <p14:tracePt t="34478" x="4673600" y="3986213"/>
          <p14:tracePt t="34486" x="4683125" y="3986213"/>
          <p14:tracePt t="34495" x="4691063" y="3986213"/>
          <p14:tracePt t="34502" x="4699000" y="3986213"/>
          <p14:tracePt t="34511" x="4708525" y="3976688"/>
          <p14:tracePt t="34518" x="4724400" y="3976688"/>
          <p14:tracePt t="34526" x="4724400" y="3968750"/>
          <p14:tracePt t="34534" x="4733925" y="3968750"/>
          <p14:tracePt t="34542" x="4733925" y="3960813"/>
          <p14:tracePt t="34550" x="4741863" y="3960813"/>
          <p14:tracePt t="34614" x="4749800" y="3960813"/>
          <p14:tracePt t="34646" x="4749800" y="3951288"/>
          <p14:tracePt t="34744" x="4749800" y="3943350"/>
          <p14:tracePt t="35010" x="4749800" y="3935413"/>
          <p14:tracePt t="35019" x="4749800" y="3875088"/>
          <p14:tracePt t="35028" x="4749800" y="3781425"/>
          <p14:tracePt t="35034" x="4733925" y="3654425"/>
          <p14:tracePt t="35042" x="4699000" y="3560763"/>
          <p14:tracePt t="35050" x="4683125" y="3527425"/>
          <p14:tracePt t="35058" x="4622800" y="3459163"/>
          <p14:tracePt t="35066" x="4521200" y="3382963"/>
          <p14:tracePt t="35074" x="4486275" y="3365500"/>
          <p14:tracePt t="35082" x="4435475" y="3355975"/>
          <p14:tracePt t="35090" x="4402138" y="3373438"/>
          <p14:tracePt t="35099" x="4376738" y="3398838"/>
          <p14:tracePt t="35106" x="4368800" y="3459163"/>
          <p14:tracePt t="35244" x="4368800" y="3449638"/>
          <p14:tracePt t="35250" x="4359275" y="3424238"/>
          <p14:tracePt t="35258" x="4351338" y="3398838"/>
          <p14:tracePt t="35268" x="4325938" y="3373438"/>
          <p14:tracePt t="35276" x="4308475" y="3330575"/>
          <p14:tracePt t="35284" x="4300538" y="3305175"/>
          <p14:tracePt t="35292" x="4291013" y="3271838"/>
          <p14:tracePt t="35300" x="4291013" y="3246438"/>
          <p14:tracePt t="35308" x="4300538" y="3211513"/>
          <p14:tracePt t="35316" x="4333875" y="3195638"/>
          <p14:tracePt t="35324" x="4368800" y="3186113"/>
          <p14:tracePt t="35332" x="4410075" y="3186113"/>
          <p14:tracePt t="35340" x="4470400" y="3178175"/>
          <p14:tracePt t="35348" x="4572000" y="3152775"/>
          <p14:tracePt t="35356" x="4640263" y="3135313"/>
          <p14:tracePt t="35364" x="4699000" y="3127375"/>
          <p14:tracePt t="35372" x="4767263" y="3109913"/>
          <p14:tracePt t="35380" x="4852988" y="3109913"/>
          <p14:tracePt t="35388" x="4937125" y="3101975"/>
          <p14:tracePt t="35396" x="5030788" y="3094038"/>
          <p14:tracePt t="35404" x="5141913" y="3084513"/>
          <p14:tracePt t="35412" x="5218113" y="3067050"/>
          <p14:tracePt t="35422" x="5286375" y="3059113"/>
          <p14:tracePt t="35428" x="5405438" y="3051175"/>
          <p14:tracePt t="35437" x="5532438" y="3033713"/>
          <p14:tracePt t="35444" x="5634038" y="3016250"/>
          <p14:tracePt t="35453" x="5735638" y="2990850"/>
          <p14:tracePt t="35460" x="5803900" y="2982913"/>
          <p14:tracePt t="35468" x="5854700" y="2974975"/>
          <p14:tracePt t="35476" x="5915025" y="2965450"/>
          <p14:tracePt t="35484" x="5940425" y="2957513"/>
          <p14:tracePt t="35492" x="5991225" y="2949575"/>
          <p14:tracePt t="35500" x="6049963" y="2922588"/>
          <p14:tracePt t="35508" x="6076950" y="2914650"/>
          <p14:tracePt t="35516" x="6102350" y="2914650"/>
          <p14:tracePt t="35524" x="6118225" y="2897188"/>
          <p14:tracePt t="35532" x="6135688" y="2897188"/>
          <p14:tracePt t="35542" x="6161088" y="2889250"/>
          <p14:tracePt t="35547" x="6178550" y="2881313"/>
          <p14:tracePt t="35558" x="6194425" y="2871788"/>
          <p14:tracePt t="35564" x="6211888" y="2863850"/>
          <p14:tracePt t="35574" x="6221413" y="2855913"/>
          <p14:tracePt t="35582" x="6221413" y="2846388"/>
          <p14:tracePt t="35599" x="6229350" y="2838450"/>
          <p14:tracePt t="35606" x="6229350" y="2830513"/>
          <p14:tracePt t="35614" x="6229350" y="2805113"/>
          <p14:tracePt t="35622" x="6229350" y="2787650"/>
          <p14:tracePt t="35630" x="6229350" y="2778125"/>
          <p14:tracePt t="35638" x="6229350" y="2752725"/>
          <p14:tracePt t="35646" x="6229350" y="2727325"/>
          <p14:tracePt t="35654" x="6229350" y="2686050"/>
          <p14:tracePt t="35662" x="6229350" y="2660650"/>
          <p14:tracePt t="35670" x="6229350" y="2625725"/>
          <p14:tracePt t="35678" x="6221413" y="2592388"/>
          <p14:tracePt t="35686" x="6211888" y="2557463"/>
          <p14:tracePt t="35695" x="6194425" y="2524125"/>
          <p14:tracePt t="35702" x="6178550" y="2473325"/>
          <p14:tracePt t="35711" x="6153150" y="2438400"/>
          <p14:tracePt t="35718" x="6118225" y="2405063"/>
          <p14:tracePt t="35726" x="6092825" y="2379663"/>
          <p14:tracePt t="35734" x="6067425" y="2354263"/>
          <p14:tracePt t="35742" x="6034088" y="2328863"/>
          <p14:tracePt t="35750" x="5999163" y="2293938"/>
          <p14:tracePt t="35758" x="5965825" y="2278063"/>
          <p14:tracePt t="35766" x="5940425" y="2268538"/>
          <p14:tracePt t="35774" x="5905500" y="2260600"/>
          <p14:tracePt t="35782" x="5872163" y="2252663"/>
          <p14:tracePt t="35790" x="5854700" y="2243138"/>
          <p14:tracePt t="35798" x="5838825" y="2243138"/>
          <p14:tracePt t="35814" x="5829300" y="2243138"/>
          <p14:tracePt t="35936" x="5829300" y="2252663"/>
          <p14:tracePt t="35944" x="5829300" y="2260600"/>
          <p14:tracePt t="36016" x="5838825" y="2268538"/>
          <p14:tracePt t="36025" x="5838825" y="2286000"/>
          <p14:tracePt t="36032" x="5854700" y="2286000"/>
          <p14:tracePt t="36041" x="5872163" y="2303463"/>
          <p14:tracePt t="36048" x="5889625" y="2319338"/>
          <p14:tracePt t="36056" x="5897563" y="2336800"/>
          <p14:tracePt t="36064" x="5922963" y="2362200"/>
          <p14:tracePt t="36072" x="5948363" y="2379663"/>
          <p14:tracePt t="36080" x="5965825" y="2387600"/>
          <p14:tracePt t="36088" x="5983288" y="2397125"/>
          <p14:tracePt t="36096" x="5991225" y="2413000"/>
          <p14:tracePt t="36104" x="5999163" y="2422525"/>
          <p14:tracePt t="36114" x="6016625" y="2422525"/>
          <p14:tracePt t="36130" x="6024563" y="2430463"/>
          <p14:tracePt t="36210" x="6034088" y="2430463"/>
          <p14:tracePt t="36242" x="6034088" y="2413000"/>
          <p14:tracePt t="36250" x="6034088" y="2405063"/>
          <p14:tracePt t="36259" x="6034088" y="2397125"/>
          <p14:tracePt t="36266" x="6024563" y="2387600"/>
          <p14:tracePt t="36282" x="6016625" y="2379663"/>
          <p14:tracePt t="36290" x="6008688" y="2371725"/>
          <p14:tracePt t="36306" x="6008688" y="2362200"/>
          <p14:tracePt t="36411" x="6016625" y="2362200"/>
          <p14:tracePt t="36421" x="6042025" y="2371725"/>
          <p14:tracePt t="36429" x="6049963" y="2379663"/>
          <p14:tracePt t="36437" x="6076950" y="2397125"/>
          <p14:tracePt t="36445" x="6102350" y="2413000"/>
          <p14:tracePt t="36454" x="6127750" y="2422525"/>
          <p14:tracePt t="36462" x="6143625" y="2430463"/>
          <p14:tracePt t="36470" x="6178550" y="2447925"/>
          <p14:tracePt t="36476" x="6203950" y="2463800"/>
          <p14:tracePt t="36485" x="6229350" y="2473325"/>
          <p14:tracePt t="36492" x="6246813" y="2489200"/>
          <p14:tracePt t="36500" x="6246813" y="2498725"/>
          <p14:tracePt t="36508" x="6262688" y="2498725"/>
          <p14:tracePt t="36524" x="6272213" y="2498725"/>
          <p14:tracePt t="36758" x="6272213" y="2506663"/>
          <p14:tracePt t="37934" x="6262688" y="2524125"/>
          <p14:tracePt t="37942" x="6246813" y="2541588"/>
          <p14:tracePt t="37950" x="6221413" y="2549525"/>
          <p14:tracePt t="37962" x="6221413" y="2566988"/>
          <p14:tracePt t="37966" x="6203950" y="2582863"/>
          <p14:tracePt t="37978" x="6178550" y="2600325"/>
          <p14:tracePt t="37986" x="6153150" y="2625725"/>
          <p14:tracePt t="37994" x="6135688" y="2633663"/>
          <p14:tracePt t="38002" x="6127750" y="2660650"/>
          <p14:tracePt t="38010" x="6102350" y="2686050"/>
          <p14:tracePt t="38018" x="6067425" y="2719388"/>
          <p14:tracePt t="38028" x="6042025" y="2762250"/>
          <p14:tracePt t="38036" x="6024563" y="2787650"/>
          <p14:tracePt t="38043" x="6008688" y="2805113"/>
          <p14:tracePt t="38050" x="5999163" y="2830513"/>
          <p14:tracePt t="38059" x="5991225" y="2846388"/>
          <p14:tracePt t="38066" x="5991225" y="2863850"/>
          <p14:tracePt t="38074" x="5983288" y="2871788"/>
          <p14:tracePt t="38084" x="5973763" y="2889250"/>
          <p14:tracePt t="38090" x="5973763" y="2906713"/>
          <p14:tracePt t="38100" x="5973763" y="2914650"/>
          <p14:tracePt t="38108" x="5973763" y="2932113"/>
          <p14:tracePt t="38116" x="5973763" y="2940050"/>
          <p14:tracePt t="38124" x="5973763" y="2957513"/>
          <p14:tracePt t="38132" x="5973763" y="2982913"/>
          <p14:tracePt t="38140" x="5973763" y="3000375"/>
          <p14:tracePt t="38148" x="5991225" y="3016250"/>
          <p14:tracePt t="38156" x="6008688" y="3051175"/>
          <p14:tracePt t="38164" x="6024563" y="3084513"/>
          <p14:tracePt t="38172" x="6049963" y="3109913"/>
          <p14:tracePt t="38180" x="6102350" y="3160713"/>
          <p14:tracePt t="38188" x="6127750" y="3186113"/>
          <p14:tracePt t="38196" x="6161088" y="3211513"/>
          <p14:tracePt t="38204" x="6186488" y="3238500"/>
          <p14:tracePt t="38212" x="6221413" y="3254375"/>
          <p14:tracePt t="38220" x="6254750" y="3289300"/>
          <p14:tracePt t="38229" x="6280150" y="3305175"/>
          <p14:tracePt t="38236" x="6313488" y="3330575"/>
          <p14:tracePt t="38245" x="6338888" y="3340100"/>
          <p14:tracePt t="38252" x="6356350" y="3348038"/>
          <p14:tracePt t="38260" x="6365875" y="3355975"/>
          <p14:tracePt t="38268" x="6365875" y="3365500"/>
          <p14:tracePt t="38284" x="6373813" y="3373438"/>
          <p14:tracePt t="38300" x="6373813" y="3382963"/>
          <p14:tracePt t="38309" x="6381750" y="3382963"/>
          <p14:tracePt t="38387" x="6391275" y="3390900"/>
          <p14:tracePt t="38395" x="6399213" y="3390900"/>
          <p14:tracePt t="38403" x="6416675" y="3398838"/>
          <p14:tracePt t="38411" x="6424613" y="3398838"/>
          <p14:tracePt t="38418" x="6450013" y="3416300"/>
          <p14:tracePt t="38427" x="6475413" y="3424238"/>
          <p14:tracePt t="38434" x="6500813" y="3433763"/>
          <p14:tracePt t="38446" x="6526213" y="3441700"/>
          <p14:tracePt t="38451" x="6551613" y="3459163"/>
          <p14:tracePt t="38461" x="6577013" y="3467100"/>
          <p14:tracePt t="38466" x="6602413" y="3475038"/>
          <p14:tracePt t="38474" x="6619875" y="3475038"/>
          <p14:tracePt t="38482" x="6637338" y="3475038"/>
          <p14:tracePt t="38490" x="6654800" y="3484563"/>
          <p14:tracePt t="38507" x="6662738" y="3484563"/>
          <p14:tracePt t="38514" x="6670675" y="3484563"/>
          <p14:tracePt t="39433" x="6670675" y="3459163"/>
          <p14:tracePt t="39440" x="6670675" y="3433763"/>
          <p14:tracePt t="39449" x="6670675" y="3398838"/>
          <p14:tracePt t="39456" x="6670675" y="3373438"/>
          <p14:tracePt t="39465" x="6670675" y="3355975"/>
          <p14:tracePt t="39473" x="6670675" y="3330575"/>
          <p14:tracePt t="39481" x="6670675" y="3297238"/>
          <p14:tracePt t="39488" x="6662738" y="3246438"/>
          <p14:tracePt t="39496" x="6654800" y="3211513"/>
          <p14:tracePt t="39504" x="6654800" y="3186113"/>
          <p14:tracePt t="39514" x="6645275" y="3152775"/>
          <p14:tracePt t="39522" x="6645275" y="3127375"/>
          <p14:tracePt t="39531" x="6645275" y="3084513"/>
          <p14:tracePt t="39538" x="6637338" y="3051175"/>
          <p14:tracePt t="39546" x="6637338" y="3016250"/>
          <p14:tracePt t="39554" x="6637338" y="2990850"/>
          <p14:tracePt t="39562" x="6627813" y="2974975"/>
          <p14:tracePt t="39570" x="6627813" y="2949575"/>
          <p14:tracePt t="39578" x="6627813" y="2922588"/>
          <p14:tracePt t="39586" x="6619875" y="2897188"/>
          <p14:tracePt t="39594" x="6619875" y="2889250"/>
          <p14:tracePt t="39602" x="6619875" y="2871788"/>
          <p14:tracePt t="39610" x="6611938" y="2855913"/>
          <p14:tracePt t="39618" x="6611938" y="2830513"/>
          <p14:tracePt t="39627" x="6611938" y="2805113"/>
          <p14:tracePt t="39634" x="6602413" y="2787650"/>
          <p14:tracePt t="39642" x="6594475" y="2770188"/>
          <p14:tracePt t="39650" x="6594475" y="2752725"/>
          <p14:tracePt t="39659" x="6594475" y="2744788"/>
          <p14:tracePt t="39666" x="6594475" y="2736850"/>
          <p14:tracePt t="39674" x="6594475" y="2727325"/>
          <p14:tracePt t="39682" x="6594475" y="2719388"/>
          <p14:tracePt t="39690" x="6594475" y="2711450"/>
          <p14:tracePt t="39698" x="6594475" y="2693988"/>
          <p14:tracePt t="39706" x="6594475" y="2686050"/>
          <p14:tracePt t="39714" x="6586538" y="2668588"/>
          <p14:tracePt t="39723" x="6586538" y="2660650"/>
          <p14:tracePt t="39730" x="6586538" y="2651125"/>
          <p14:tracePt t="39738" x="6586538" y="2625725"/>
          <p14:tracePt t="39746" x="6586538" y="2617788"/>
          <p14:tracePt t="39754" x="6577013" y="2608263"/>
          <p14:tracePt t="39763" x="6577013" y="2592388"/>
          <p14:tracePt t="39770" x="6577013" y="2582863"/>
          <p14:tracePt t="39780" x="6577013" y="2574925"/>
          <p14:tracePt t="39786" x="6577013" y="2566988"/>
          <p14:tracePt t="39796" x="6577013" y="2557463"/>
          <p14:tracePt t="39802" x="6569075" y="2541588"/>
          <p14:tracePt t="39812" x="6569075" y="2532063"/>
          <p14:tracePt t="39820" x="6569075" y="2524125"/>
          <p14:tracePt t="39828" x="6569075" y="2506663"/>
          <p14:tracePt t="39844" x="6569075" y="2489200"/>
          <p14:tracePt t="39852" x="6569075" y="2481263"/>
          <p14:tracePt t="39868" x="6569075" y="2473325"/>
          <p14:tracePt t="39892" x="6569075" y="2463800"/>
          <p14:tracePt t="39933" x="6569075" y="2455863"/>
          <p14:tracePt t="41303" x="6535738" y="2455863"/>
          <p14:tracePt t="41310" x="6500813" y="2455863"/>
          <p14:tracePt t="41318" x="6475413" y="2455863"/>
          <p14:tracePt t="41325" x="6450013" y="2455863"/>
          <p14:tracePt t="41334" x="6416675" y="2455863"/>
          <p14:tracePt t="41342" x="6381750" y="2455863"/>
          <p14:tracePt t="41350" x="6338888" y="2455863"/>
          <p14:tracePt t="41358" x="6313488" y="2455863"/>
          <p14:tracePt t="41366" x="6288088" y="2455863"/>
          <p14:tracePt t="41374" x="6262688" y="2455863"/>
          <p14:tracePt t="41382" x="6254750" y="2455863"/>
          <p14:tracePt t="41398" x="6246813" y="2447925"/>
          <p14:tracePt t="41422" x="6237288" y="2447925"/>
          <p14:tracePt t="41438" x="6229350" y="2447925"/>
          <p14:tracePt t="41454" x="6211888" y="2447925"/>
          <p14:tracePt t="41462" x="6194425" y="2447925"/>
          <p14:tracePt t="41472" x="6169025" y="2447925"/>
          <p14:tracePt t="41478" x="6135688" y="2447925"/>
          <p14:tracePt t="41488" x="6102350" y="2447925"/>
          <p14:tracePt t="41494" x="6076950" y="2447925"/>
          <p14:tracePt t="41504" x="6034088" y="2447925"/>
          <p14:tracePt t="41512" x="6008688" y="2447925"/>
          <p14:tracePt t="41520" x="5983288" y="2447925"/>
          <p14:tracePt t="41528" x="5957888" y="2447925"/>
          <p14:tracePt t="41536" x="5940425" y="2447925"/>
          <p14:tracePt t="41544" x="5915025" y="2447925"/>
          <p14:tracePt t="41552" x="5905500" y="2447925"/>
          <p14:tracePt t="41560" x="5880100" y="2447925"/>
          <p14:tracePt t="41568" x="5864225" y="2447925"/>
          <p14:tracePt t="41576" x="5854700" y="2447925"/>
          <p14:tracePt t="41584" x="5838825" y="2447925"/>
          <p14:tracePt t="41592" x="5821363" y="2455863"/>
          <p14:tracePt t="41600" x="5803900" y="2455863"/>
          <p14:tracePt t="41608" x="5778500" y="2455863"/>
          <p14:tracePt t="41616" x="5761038" y="2463800"/>
          <p14:tracePt t="41624" x="5735638" y="2463800"/>
          <p14:tracePt t="41632" x="5710238" y="2463800"/>
          <p14:tracePt t="41640" x="5684838" y="2463800"/>
          <p14:tracePt t="41648" x="5676900" y="2463800"/>
          <p14:tracePt t="41656" x="5651500" y="2463800"/>
          <p14:tracePt t="41664" x="5616575" y="2463800"/>
          <p14:tracePt t="41672" x="5600700" y="2463800"/>
          <p14:tracePt t="41680" x="5583238" y="2463800"/>
          <p14:tracePt t="41688" x="5565775" y="2463800"/>
          <p14:tracePt t="41704" x="5557838" y="2463800"/>
          <p14:tracePt t="41712" x="5549900" y="2463800"/>
          <p14:tracePt t="41720" x="5540375" y="2463800"/>
          <p14:tracePt t="41728" x="5524500" y="2463800"/>
          <p14:tracePt t="41736" x="5514975" y="2463800"/>
          <p14:tracePt t="41746" x="5497513" y="2463800"/>
          <p14:tracePt t="41752" x="5481638" y="2473325"/>
          <p14:tracePt t="41762" x="5464175" y="2473325"/>
          <p14:tracePt t="41768" x="5446713" y="2473325"/>
          <p14:tracePt t="41778" x="5405438" y="2473325"/>
          <p14:tracePt t="41784" x="5387975" y="2481263"/>
          <p14:tracePt t="41794" x="5362575" y="2489200"/>
          <p14:tracePt t="41802" x="5337175" y="2489200"/>
          <p14:tracePt t="41810" x="5319713" y="2489200"/>
          <p14:tracePt t="41818" x="5302250" y="2498725"/>
          <p14:tracePt t="41827" x="5276850" y="2498725"/>
          <p14:tracePt t="41834" x="5260975" y="2506663"/>
          <p14:tracePt t="41842" x="5251450" y="2506663"/>
          <p14:tracePt t="41850" x="5243513" y="2506663"/>
          <p14:tracePt t="41858" x="5226050" y="2506663"/>
          <p14:tracePt t="41874" x="5218113" y="2516188"/>
          <p14:tracePt t="41890" x="5208588" y="2516188"/>
          <p14:tracePt t="41905" x="5200650" y="2516188"/>
          <p14:tracePt t="41930" x="5183188" y="2524125"/>
          <p14:tracePt t="41938" x="5175250" y="2532063"/>
          <p14:tracePt t="41946" x="5175250" y="2541588"/>
          <p14:tracePt t="41954" x="5167313" y="2541588"/>
          <p14:tracePt t="41962" x="5157788" y="2541588"/>
          <p14:tracePt t="41972" x="5157788" y="2549525"/>
          <p14:tracePt t="41978" x="5149850" y="2557463"/>
          <p14:tracePt t="42002" x="5141913" y="2557463"/>
          <p14:tracePt t="42060" x="5141913" y="2566988"/>
          <p14:tracePt t="42092" x="5141913" y="2574925"/>
          <p14:tracePt t="42101" x="5132388" y="2574925"/>
          <p14:tracePt t="42116" x="5132388" y="2582863"/>
          <p14:tracePt t="42172" x="5132388" y="2592388"/>
          <p14:tracePt t="42188" x="5132388" y="2600325"/>
          <p14:tracePt t="42221" x="5124450" y="2600325"/>
          <p14:tracePt t="42229" x="5124450" y="2608263"/>
          <p14:tracePt t="42244" x="5124450" y="2617788"/>
          <p14:tracePt t="42254" x="5124450" y="2625725"/>
          <p14:tracePt t="42292" x="5124450" y="2633663"/>
          <p14:tracePt t="42309" x="5124450" y="2643188"/>
          <p14:tracePt t="42342" x="5116513" y="2643188"/>
          <p14:tracePt t="42431" x="5116513" y="2651125"/>
          <p14:tracePt t="42441" x="5106988" y="2651125"/>
          <p14:tracePt t="42446" x="5081588" y="2660650"/>
          <p14:tracePt t="42462" x="5073650" y="2668588"/>
          <p14:tracePt t="42470" x="5064125" y="2668588"/>
          <p14:tracePt t="42478" x="5056188" y="2668588"/>
          <p14:tracePt t="42486" x="5048250" y="2668588"/>
          <p14:tracePt t="42494" x="5038725" y="2676525"/>
          <p14:tracePt t="42502" x="5030788" y="2676525"/>
          <p14:tracePt t="42510" x="5022850" y="2686050"/>
          <p14:tracePt t="42518" x="5013325" y="2686050"/>
          <p14:tracePt t="42536" x="4997450" y="2693988"/>
          <p14:tracePt t="42542" x="4987925" y="2693988"/>
          <p14:tracePt t="42559" x="4979988" y="2693988"/>
          <p14:tracePt t="42566" x="4972050" y="2693988"/>
          <p14:tracePt t="42574" x="4972050" y="2701925"/>
          <p14:tracePt t="42582" x="4962525" y="2701925"/>
          <p14:tracePt t="42624" x="4962525" y="2711450"/>
          <p14:tracePt t="42664" x="4954588" y="2711450"/>
          <p14:tracePt t="42697" x="4946650" y="2711450"/>
          <p14:tracePt t="42721" x="4937125" y="2711450"/>
          <p14:tracePt t="42729" x="4929188" y="2711450"/>
          <p14:tracePt t="42737" x="4919663" y="2711450"/>
          <p14:tracePt t="42761" x="4911725" y="2711450"/>
          <p14:tracePt t="42768" x="4911725" y="2719388"/>
          <p14:tracePt t="42785" x="4903788" y="2719388"/>
          <p14:tracePt t="42841" x="4903788" y="2727325"/>
          <p14:tracePt t="42856" x="4903788" y="2736850"/>
          <p14:tracePt t="42873" x="4894263" y="2736850"/>
          <p14:tracePt t="43003" x="4894263" y="2744788"/>
          <p14:tracePt t="43010" x="4886325" y="2744788"/>
          <p14:tracePt t="43019" x="4878388" y="2752725"/>
          <p14:tracePt t="43042" x="4868863" y="2762250"/>
          <p14:tracePt t="43051" x="4852988" y="2762250"/>
          <p14:tracePt t="43060" x="4852988" y="2770188"/>
          <p14:tracePt t="43066" x="4835525" y="2778125"/>
          <p14:tracePt t="43075" x="4818063" y="2787650"/>
          <p14:tracePt t="43091" x="4802188" y="2795588"/>
          <p14:tracePt t="43098" x="4792663" y="2795588"/>
          <p14:tracePt t="43106" x="4792663" y="2805113"/>
          <p14:tracePt t="43114" x="4784725" y="2805113"/>
          <p14:tracePt t="43122" x="4784725" y="2813050"/>
          <p14:tracePt t="43130" x="4775200" y="2813050"/>
          <p14:tracePt t="43196" x="4767263" y="2813050"/>
          <p14:tracePt t="43203" x="4767263" y="2820988"/>
          <p14:tracePt t="43220" x="4759325" y="2820988"/>
          <p14:tracePt t="43285" x="4749800" y="2820988"/>
          <p14:tracePt t="43292" x="4749800" y="2813050"/>
          <p14:tracePt t="43301" x="4749800" y="2805113"/>
          <p14:tracePt t="43310" x="4741863" y="2795588"/>
          <p14:tracePt t="43316" x="4733925" y="2795588"/>
          <p14:tracePt t="43325" x="4733925" y="2778125"/>
          <p14:tracePt t="43332" x="4733925" y="2770188"/>
          <p14:tracePt t="43342" x="4724400" y="2770188"/>
          <p14:tracePt t="43348" x="4724400" y="2762250"/>
          <p14:tracePt t="43358" x="4716463" y="2744788"/>
          <p14:tracePt t="43373" x="4708525" y="2744788"/>
          <p14:tracePt t="43380" x="4708525" y="2736850"/>
          <p14:tracePt t="43388" x="4708525" y="2727325"/>
          <p14:tracePt t="43397" x="4708525" y="2719388"/>
          <p14:tracePt t="43412" x="4699000" y="2711450"/>
          <p14:tracePt t="43420" x="4699000" y="2701925"/>
          <p14:tracePt t="43436" x="4691063" y="2693988"/>
          <p14:tracePt t="43445" x="4691063" y="2686050"/>
          <p14:tracePt t="43452" x="4683125" y="2676525"/>
          <p14:tracePt t="43470" x="4683125" y="2660650"/>
          <p14:tracePt t="43479" x="4683125" y="2651125"/>
          <p14:tracePt t="43486" x="4673600" y="2651125"/>
          <p14:tracePt t="43495" x="4673600" y="2633663"/>
          <p14:tracePt t="43503" x="4665663" y="2633663"/>
          <p14:tracePt t="43511" x="4657725" y="2617788"/>
          <p14:tracePt t="43520" x="4657725" y="2600325"/>
          <p14:tracePt t="43528" x="4657725" y="2592388"/>
          <p14:tracePt t="43534" x="4648200" y="2574925"/>
          <p14:tracePt t="43543" x="4640263" y="2549525"/>
          <p14:tracePt t="43550" x="4630738" y="2524125"/>
          <p14:tracePt t="43560" x="4622800" y="2524125"/>
          <p14:tracePt t="43566" x="4622800" y="2506663"/>
          <p14:tracePt t="43582" x="4614863" y="2489200"/>
          <p14:tracePt t="43590" x="4614863" y="2481263"/>
          <p14:tracePt t="43598" x="4605338" y="2481263"/>
          <p14:tracePt t="43606" x="4597400" y="2463800"/>
          <p14:tracePt t="43614" x="4597400" y="2455863"/>
          <p14:tracePt t="43622" x="4589463" y="2447925"/>
          <p14:tracePt t="43630" x="4589463" y="2430463"/>
          <p14:tracePt t="43638" x="4589463" y="2413000"/>
          <p14:tracePt t="43646" x="4579938" y="2405063"/>
          <p14:tracePt t="43654" x="4572000" y="2387600"/>
          <p14:tracePt t="43662" x="4572000" y="2371725"/>
          <p14:tracePt t="43670" x="4564063" y="2362200"/>
          <p14:tracePt t="43678" x="4554538" y="2344738"/>
          <p14:tracePt t="43688" x="4554538" y="2328863"/>
          <p14:tracePt t="43694" x="4546600" y="2319338"/>
          <p14:tracePt t="43702" x="4538663" y="2303463"/>
          <p14:tracePt t="43712" x="4538663" y="2293938"/>
          <p14:tracePt t="43720" x="4538663" y="2286000"/>
          <p14:tracePt t="43730" x="4538663" y="2278063"/>
          <p14:tracePt t="43735" x="4529138" y="2260600"/>
          <p14:tracePt t="43750" x="4521200" y="2243138"/>
          <p14:tracePt t="43761" x="4521200" y="2235200"/>
          <p14:tracePt t="43777" x="4521200" y="2217738"/>
          <p14:tracePt t="43784" x="4521200" y="2209800"/>
          <p14:tracePt t="43793" x="4513263" y="2209800"/>
          <p14:tracePt t="43800" x="4513263" y="2192338"/>
          <p14:tracePt t="43816" x="4513263" y="2184400"/>
          <p14:tracePt t="43824" x="4513263" y="2174875"/>
          <p14:tracePt t="43832" x="4513263" y="2166938"/>
          <p14:tracePt t="43842" x="4513263" y="2149475"/>
          <p14:tracePt t="43848" x="4513263" y="2141538"/>
          <p14:tracePt t="43856" x="4513263" y="2133600"/>
          <p14:tracePt t="43864" x="4513263" y="2124075"/>
          <p14:tracePt t="43873" x="4513263" y="2116138"/>
          <p14:tracePt t="43904" x="4513263" y="2108200"/>
          <p14:tracePt t="43921" x="4513263" y="2098675"/>
          <p14:tracePt t="43928" x="4503738" y="2098675"/>
          <p14:tracePt t="43944" x="4503738" y="2090738"/>
          <p14:tracePt t="44138" x="4503738" y="2098675"/>
          <p14:tracePt t="44146" x="4503738" y="2108200"/>
          <p14:tracePt t="44161" x="4503738" y="2116138"/>
          <p14:tracePt t="44170" x="4503738" y="2133600"/>
          <p14:tracePt t="44186" x="4495800" y="2141538"/>
          <p14:tracePt t="44194" x="4495800" y="2149475"/>
          <p14:tracePt t="44202" x="4486275" y="2166938"/>
          <p14:tracePt t="44211" x="4486275" y="2184400"/>
          <p14:tracePt t="44220" x="4486275" y="2200275"/>
          <p14:tracePt t="44227" x="4486275" y="2217738"/>
          <p14:tracePt t="44234" x="4486275" y="2243138"/>
          <p14:tracePt t="44242" x="4478338" y="2278063"/>
          <p14:tracePt t="44250" x="4470400" y="2311400"/>
          <p14:tracePt t="44259" x="4460875" y="2354263"/>
          <p14:tracePt t="44266" x="4452938" y="2387600"/>
          <p14:tracePt t="44274" x="4445000" y="2430463"/>
          <p14:tracePt t="44282" x="4445000" y="2506663"/>
          <p14:tracePt t="44290" x="4445000" y="2574925"/>
          <p14:tracePt t="44298" x="4445000" y="2633663"/>
          <p14:tracePt t="44309" x="4445000" y="2701925"/>
          <p14:tracePt t="44314" x="4445000" y="2787650"/>
          <p14:tracePt t="44324" x="4445000" y="2863850"/>
          <p14:tracePt t="44332" x="4445000" y="2914650"/>
          <p14:tracePt t="44341" x="4445000" y="2965450"/>
          <p14:tracePt t="44348" x="4445000" y="3008313"/>
          <p14:tracePt t="44357" x="4445000" y="3041650"/>
          <p14:tracePt t="44364" x="4445000" y="3067050"/>
          <p14:tracePt t="44373" x="4445000" y="3101975"/>
          <p14:tracePt t="44380" x="4445000" y="3144838"/>
          <p14:tracePt t="44389" x="4445000" y="3178175"/>
          <p14:tracePt t="44396" x="4445000" y="3203575"/>
          <p14:tracePt t="44405" x="4445000" y="3221038"/>
          <p14:tracePt t="44412" x="4445000" y="3254375"/>
          <p14:tracePt t="44420" x="4445000" y="3289300"/>
          <p14:tracePt t="44428" x="4445000" y="3297238"/>
          <p14:tracePt t="44436" x="4445000" y="3314700"/>
          <p14:tracePt t="44444" x="4445000" y="3322638"/>
          <p14:tracePt t="44452" x="4445000" y="3340100"/>
          <p14:tracePt t="44460" x="4445000" y="3355975"/>
          <p14:tracePt t="44468" x="4445000" y="3365500"/>
          <p14:tracePt t="44476" x="4445000" y="3373438"/>
          <p14:tracePt t="44484" x="4445000" y="3382963"/>
          <p14:tracePt t="44500" x="4445000" y="3390900"/>
          <p14:tracePt t="44598" x="4445000" y="3398838"/>
          <p14:tracePt t="44606" x="4445000" y="3408363"/>
          <p14:tracePt t="44612" x="4445000" y="3416300"/>
          <p14:tracePt t="44622" x="4445000" y="3424238"/>
          <p14:tracePt t="44638" x="4445000" y="3433763"/>
          <p14:tracePt t="44645" x="4445000" y="3441700"/>
          <p14:tracePt t="44662" x="4445000" y="3449638"/>
          <p14:tracePt t="44670" x="4452938" y="3449638"/>
          <p14:tracePt t="44686" x="4452938" y="3459163"/>
          <p14:tracePt t="44694" x="4452938" y="3467100"/>
          <p14:tracePt t="44702" x="4452938" y="3475038"/>
          <p14:tracePt t="44718" x="4452938" y="3484563"/>
          <p14:tracePt t="44727" x="4460875" y="3502025"/>
          <p14:tracePt t="44734" x="4460875" y="3509963"/>
          <p14:tracePt t="44743" x="4460875" y="3517900"/>
          <p14:tracePt t="44750" x="4460875" y="3527425"/>
          <p14:tracePt t="44759" x="4470400" y="3527425"/>
          <p14:tracePt t="44766" x="4470400" y="3535363"/>
          <p14:tracePt t="44774" x="4470400" y="3543300"/>
          <p14:tracePt t="44790" x="4478338" y="3543300"/>
          <p14:tracePt t="44814" x="4478338" y="3552825"/>
          <p14:tracePt t="45362" x="4478338" y="3543300"/>
          <p14:tracePt t="46716" x="4513263" y="3527425"/>
          <p14:tracePt t="46726" x="4572000" y="3484563"/>
          <p14:tracePt t="46732" x="4665663" y="3467100"/>
          <p14:tracePt t="46741" x="4741863" y="3441700"/>
          <p14:tracePt t="46748" x="4827588" y="3416300"/>
          <p14:tracePt t="46756" x="4878388" y="3398838"/>
          <p14:tracePt t="46765" x="4919663" y="3390900"/>
          <p14:tracePt t="46773" x="4946650" y="3382963"/>
          <p14:tracePt t="46781" x="4962525" y="3382963"/>
          <p14:tracePt t="46789" x="4972050" y="3382963"/>
          <p14:tracePt t="46828" x="4972050" y="3373438"/>
          <p14:tracePt t="46836" x="4979988" y="3330575"/>
          <p14:tracePt t="46845" x="4987925" y="3297238"/>
          <p14:tracePt t="46852" x="4987925" y="3254375"/>
          <p14:tracePt t="46863" x="4997450" y="3195638"/>
          <p14:tracePt t="46868" x="4997450" y="3152775"/>
          <p14:tracePt t="46880" x="5005388" y="3119438"/>
          <p14:tracePt t="46886" x="5005388" y="3076575"/>
          <p14:tracePt t="46896" x="5013325" y="3008313"/>
          <p14:tracePt t="46902" x="5013325" y="2957513"/>
          <p14:tracePt t="46910" x="5013325" y="2932113"/>
          <p14:tracePt t="46918" x="5013325" y="2871788"/>
          <p14:tracePt t="46926" x="5013325" y="2830513"/>
          <p14:tracePt t="46934" x="5013325" y="2762250"/>
          <p14:tracePt t="46942" x="5013325" y="2686050"/>
          <p14:tracePt t="46962" x="5005388" y="2600325"/>
          <p14:tracePt t="46966" x="4997450" y="2566988"/>
          <p14:tracePt t="46974" x="4997450" y="2532063"/>
          <p14:tracePt t="46982" x="4987925" y="2489200"/>
          <p14:tracePt t="46990" x="4987925" y="2463800"/>
          <p14:tracePt t="46998" x="4979988" y="2422525"/>
          <p14:tracePt t="47006" x="4972050" y="2397125"/>
          <p14:tracePt t="47014" x="4962525" y="2371725"/>
          <p14:tracePt t="47022" x="4962525" y="2354263"/>
          <p14:tracePt t="47030" x="4962525" y="2344738"/>
          <p14:tracePt t="47038" x="4962525" y="2336800"/>
          <p14:tracePt t="47046" x="4954588" y="2328863"/>
          <p14:tracePt t="47054" x="4954588" y="2311400"/>
          <p14:tracePt t="47070" x="4946650" y="2303463"/>
          <p14:tracePt t="47086" x="4937125" y="2293938"/>
          <p14:tracePt t="47102" x="4937125" y="2278063"/>
          <p14:tracePt t="47111" x="4937125" y="2268538"/>
          <p14:tracePt t="47118" x="4929188" y="2268538"/>
          <p14:tracePt t="47126" x="4919663" y="2260600"/>
          <p14:tracePt t="47136" x="4911725" y="2243138"/>
          <p14:tracePt t="47142" x="4911725" y="2235200"/>
          <p14:tracePt t="47152" x="4903788" y="2227263"/>
          <p14:tracePt t="47158" x="4894263" y="2209800"/>
          <p14:tracePt t="47168" x="4878388" y="2200275"/>
          <p14:tracePt t="47177" x="4868863" y="2192338"/>
          <p14:tracePt t="47184" x="4868863" y="2184400"/>
          <p14:tracePt t="47192" x="4868863" y="2174875"/>
          <p14:tracePt t="47200" x="4860925" y="2174875"/>
          <p14:tracePt t="47208" x="4860925" y="2159000"/>
          <p14:tracePt t="47216" x="4860925" y="2149475"/>
          <p14:tracePt t="47225" x="4860925" y="2141538"/>
          <p14:tracePt t="47233" x="4852988" y="2124075"/>
          <p14:tracePt t="47240" x="4852988" y="2116138"/>
          <p14:tracePt t="47248" x="4852988" y="2108200"/>
          <p14:tracePt t="47257" x="4852988" y="2082800"/>
          <p14:tracePt t="47272" x="4852988" y="2065338"/>
          <p14:tracePt t="47282" x="4852988" y="2047875"/>
          <p14:tracePt t="47296" x="4852988" y="2030413"/>
          <p14:tracePt t="47304" x="4852988" y="2014538"/>
          <p14:tracePt t="47320" x="4852988" y="1997075"/>
          <p14:tracePt t="47336" x="4860925" y="1989138"/>
          <p14:tracePt t="47344" x="4860925" y="1971675"/>
          <p14:tracePt t="47361" x="4860925" y="1954213"/>
          <p14:tracePt t="47368" x="4860925" y="1946275"/>
          <p14:tracePt t="47384" x="4860925" y="1938338"/>
          <p14:tracePt t="47393" x="4860925" y="1928813"/>
          <p14:tracePt t="47424" x="4868863" y="1920875"/>
          <p14:tracePt t="47441" x="4868863" y="1911350"/>
          <p14:tracePt t="47450" x="4878388" y="1903413"/>
          <p14:tracePt t="47474" x="4878388" y="1895475"/>
          <p14:tracePt t="47482" x="4878388" y="1885950"/>
          <p14:tracePt t="47490" x="4886325" y="1885950"/>
          <p14:tracePt t="47506" x="4886325" y="1870075"/>
          <p14:tracePt t="47514" x="4886325" y="1860550"/>
          <p14:tracePt t="47530" x="4886325" y="1852613"/>
          <p14:tracePt t="47539" x="4886325" y="1835150"/>
          <p14:tracePt t="47555" x="4886325" y="1827213"/>
          <p14:tracePt t="47563" x="4886325" y="1819275"/>
          <p14:tracePt t="47579" x="4886325" y="1809750"/>
          <p14:tracePt t="47586" x="4886325" y="1801813"/>
          <p14:tracePt t="47598" x="4886325" y="1793875"/>
          <p14:tracePt t="47603" x="4894263" y="1793875"/>
          <p14:tracePt t="47666" x="4894263" y="1784350"/>
          <p14:tracePt t="47813" x="4903788" y="1784350"/>
          <p14:tracePt t="47836" x="4911725" y="1793875"/>
          <p14:tracePt t="47844" x="4919663" y="1801813"/>
          <p14:tracePt t="47852" x="4929188" y="1809750"/>
          <p14:tracePt t="47860" x="4937125" y="1827213"/>
          <p14:tracePt t="47868" x="4937125" y="1844675"/>
          <p14:tracePt t="47876" x="4946650" y="1870075"/>
          <p14:tracePt t="47884" x="4954588" y="1878013"/>
          <p14:tracePt t="47892" x="4962525" y="1895475"/>
          <p14:tracePt t="47900" x="4962525" y="1911350"/>
          <p14:tracePt t="47908" x="4972050" y="1920875"/>
          <p14:tracePt t="47915" x="4972050" y="1928813"/>
          <p14:tracePt t="47924" x="4979988" y="1946275"/>
          <p14:tracePt t="47940" x="4979988" y="1963738"/>
          <p14:tracePt t="47948" x="4979988" y="1979613"/>
          <p14:tracePt t="47963" x="4979988" y="1997075"/>
          <p14:tracePt t="47963" x="4979988" y="2022475"/>
          <p14:tracePt t="47972" x="4979988" y="2030413"/>
          <p14:tracePt t="47982" x="4979988" y="2055813"/>
          <p14:tracePt t="47988" x="4979988" y="2090738"/>
          <p14:tracePt t="47998" x="4979988" y="2108200"/>
          <p14:tracePt t="48006" x="4979988" y="2124075"/>
          <p14:tracePt t="48014" x="4979988" y="2141538"/>
          <p14:tracePt t="48022" x="4979988" y="2159000"/>
          <p14:tracePt t="48030" x="4972050" y="2174875"/>
          <p14:tracePt t="48038" x="4972050" y="2184400"/>
          <p14:tracePt t="48046" x="4972050" y="2192338"/>
          <p14:tracePt t="48054" x="4962525" y="2200275"/>
          <p14:tracePt t="48062" x="4954588" y="2217738"/>
          <p14:tracePt t="48078" x="4954588" y="2227263"/>
          <p14:tracePt t="48086" x="4954588" y="2235200"/>
          <p14:tracePt t="48095" x="4946650" y="2235200"/>
          <p14:tracePt t="48102" x="4946650" y="2243138"/>
          <p14:tracePt t="48111" x="4937125" y="2243138"/>
          <p14:tracePt t="48118" x="4937125" y="2252663"/>
          <p14:tracePt t="48127" x="4929188" y="2260600"/>
          <p14:tracePt t="48142" x="4919663" y="2260600"/>
          <p14:tracePt t="48152" x="4911725" y="2268538"/>
          <p14:tracePt t="48160" x="4903788" y="2278063"/>
          <p14:tracePt t="48167" x="4894263" y="2278063"/>
          <p14:tracePt t="48175" x="4886325" y="2286000"/>
          <p14:tracePt t="48184" x="4886325" y="2293938"/>
          <p14:tracePt t="48191" x="4886325" y="2303463"/>
          <p14:tracePt t="48198" x="4878388" y="2303463"/>
          <p14:tracePt t="48206" x="4868863" y="2303463"/>
          <p14:tracePt t="48214" x="4868863" y="2311400"/>
          <p14:tracePt t="48223" x="4868863" y="2319338"/>
          <p14:tracePt t="48238" x="4868863" y="2328863"/>
          <p14:tracePt t="48247" x="4868863" y="2344738"/>
          <p14:tracePt t="48254" x="4868863" y="2354263"/>
          <p14:tracePt t="48263" x="4868863" y="2371725"/>
          <p14:tracePt t="48272" x="4868863" y="2379663"/>
          <p14:tracePt t="48280" x="4868863" y="2397125"/>
          <p14:tracePt t="48288" x="4878388" y="2413000"/>
          <p14:tracePt t="48295" x="4894263" y="2430463"/>
          <p14:tracePt t="48312" x="4911725" y="2447925"/>
          <p14:tracePt t="48320" x="4929188" y="2463800"/>
          <p14:tracePt t="48328" x="4954588" y="2489200"/>
          <p14:tracePt t="48336" x="4979988" y="2516188"/>
          <p14:tracePt t="48344" x="4997450" y="2524125"/>
          <p14:tracePt t="48352" x="5013325" y="2541588"/>
          <p14:tracePt t="48361" x="5030788" y="2557463"/>
          <p14:tracePt t="48368" x="5038725" y="2574925"/>
          <p14:tracePt t="48378" x="5048250" y="2582863"/>
          <p14:tracePt t="48384" x="5056188" y="2592388"/>
          <p14:tracePt t="48392" x="5064125" y="2608263"/>
          <p14:tracePt t="48400" x="5073650" y="2625725"/>
          <p14:tracePt t="48408" x="5081588" y="2625725"/>
          <p14:tracePt t="48416" x="5081588" y="2633663"/>
          <p14:tracePt t="48424" x="5091113" y="2651125"/>
          <p14:tracePt t="48440" x="5091113" y="2660650"/>
          <p14:tracePt t="48448" x="5099050" y="2676525"/>
          <p14:tracePt t="48464" x="5106988" y="2693988"/>
          <p14:tracePt t="48472" x="5116513" y="2727325"/>
          <p14:tracePt t="48480" x="5124450" y="2744788"/>
          <p14:tracePt t="48488" x="5141913" y="2762250"/>
          <p14:tracePt t="48496" x="5141913" y="2795588"/>
          <p14:tracePt t="48504" x="5149850" y="2813050"/>
          <p14:tracePt t="48512" x="5167313" y="2855913"/>
          <p14:tracePt t="48520" x="5175250" y="2881313"/>
          <p14:tracePt t="48528" x="5183188" y="2906713"/>
          <p14:tracePt t="48536" x="5183188" y="2914650"/>
          <p14:tracePt t="48546" x="5192713" y="2932113"/>
          <p14:tracePt t="48552" x="5192713" y="2940050"/>
          <p14:tracePt t="48562" x="5192713" y="2965450"/>
          <p14:tracePt t="48569" x="5192713" y="2982913"/>
          <p14:tracePt t="48578" x="5192713" y="2990850"/>
          <p14:tracePt t="48584" x="5192713" y="3008313"/>
          <p14:tracePt t="48594" x="5192713" y="3016250"/>
          <p14:tracePt t="48602" x="5192713" y="3025775"/>
          <p14:tracePt t="48610" x="5192713" y="3033713"/>
          <p14:tracePt t="48626" x="5200650" y="3041650"/>
          <p14:tracePt t="48643" x="5200650" y="3051175"/>
          <p14:tracePt t="48650" x="5200650" y="3059113"/>
          <p14:tracePt t="48667" x="5208588" y="3067050"/>
          <p14:tracePt t="48674" x="5208588" y="3076575"/>
          <p14:tracePt t="48682" x="5208588" y="3084513"/>
          <p14:tracePt t="48698" x="5208588" y="3094038"/>
          <p14:tracePt t="48706" x="5208588" y="3101975"/>
          <p14:tracePt t="48715" x="5218113" y="3109913"/>
          <p14:tracePt t="48722" x="5226050" y="3119438"/>
          <p14:tracePt t="48732" x="5226050" y="3127375"/>
          <p14:tracePt t="48743" x="5235575" y="3144838"/>
          <p14:tracePt t="48750" x="5235575" y="3160713"/>
          <p14:tracePt t="48759" x="5235575" y="3170238"/>
          <p14:tracePt t="48766" x="5243513" y="3170238"/>
          <p14:tracePt t="48774" x="5243513" y="3178175"/>
          <p14:tracePt t="48782" x="5251450" y="3186113"/>
          <p14:tracePt t="48790" x="5260975" y="3186113"/>
          <p14:tracePt t="48798" x="5260975" y="3195638"/>
          <p14:tracePt t="48806" x="5268913" y="3211513"/>
          <p14:tracePt t="48814" x="5276850" y="3211513"/>
          <p14:tracePt t="48822" x="5286375" y="3228975"/>
          <p14:tracePt t="48840" x="5302250" y="3246438"/>
          <p14:tracePt t="48845" x="5319713" y="3254375"/>
          <p14:tracePt t="48856" x="5337175" y="3263900"/>
          <p14:tracePt t="48862" x="5345113" y="3279775"/>
          <p14:tracePt t="48872" x="5362575" y="3297238"/>
          <p14:tracePt t="48878" x="5370513" y="3314700"/>
          <p14:tracePt t="48888" x="5387975" y="3330575"/>
          <p14:tracePt t="48896" x="5395913" y="3340100"/>
          <p14:tracePt t="48904" x="5395913" y="3348038"/>
          <p14:tracePt t="48912" x="5395913" y="3355975"/>
          <p14:tracePt t="48920" x="5405438" y="3373438"/>
          <p14:tracePt t="48928" x="5405438" y="3382963"/>
          <p14:tracePt t="48946" x="5413375" y="3390900"/>
          <p14:tracePt t="48952" x="5413375" y="3398838"/>
          <p14:tracePt t="48960" x="5413375" y="3416300"/>
          <p14:tracePt t="48976" x="5413375" y="3424238"/>
          <p14:tracePt t="48984" x="5413375" y="3433763"/>
          <p14:tracePt t="49001" x="5413375" y="3441700"/>
          <p14:tracePt t="49008" x="5413375" y="3449638"/>
          <p14:tracePt t="49032" x="5413375" y="3459163"/>
          <p14:tracePt t="49040" x="5413375" y="3467100"/>
          <p14:tracePt t="49050" x="5413375" y="3475038"/>
          <p14:tracePt t="49056" x="5405438" y="3475038"/>
          <p14:tracePt t="49064" x="5405438" y="3484563"/>
          <p14:tracePt t="49072" x="5405438" y="3492500"/>
          <p14:tracePt t="49080" x="5395913" y="3492500"/>
          <p14:tracePt t="49229" x="5395913" y="3502025"/>
          <p14:tracePt t="49425" x="5387975" y="3502025"/>
          <p14:tracePt t="49433" x="5370513" y="3502025"/>
          <p14:tracePt t="49441" x="5353050" y="3502025"/>
          <p14:tracePt t="49457" x="5345113" y="3509963"/>
          <p14:tracePt t="49464" x="5327650" y="3517900"/>
          <p14:tracePt t="49473" x="5319713" y="3527425"/>
          <p14:tracePt t="49480" x="5302250" y="3535363"/>
          <p14:tracePt t="49488" x="5276850" y="3543300"/>
          <p14:tracePt t="49496" x="5268913" y="3543300"/>
          <p14:tracePt t="49512" x="5260975" y="3543300"/>
          <p14:tracePt t="49519" x="5260975" y="3552825"/>
          <p14:tracePt t="49560" x="5260975" y="3568700"/>
          <p14:tracePt t="49576" x="5251450" y="3594100"/>
          <p14:tracePt t="49584" x="5243513" y="3603625"/>
          <p14:tracePt t="49592" x="5235575" y="3619500"/>
          <p14:tracePt t="49600" x="5208588" y="3646488"/>
          <p14:tracePt t="49609" x="5183188" y="3654425"/>
          <p14:tracePt t="49616" x="5149850" y="3671888"/>
          <p14:tracePt t="49755" x="5149850" y="3662363"/>
          <p14:tracePt t="49763" x="5149850" y="3654425"/>
          <p14:tracePt t="49771" x="5149850" y="3646488"/>
          <p14:tracePt t="49786" x="5149850" y="3636963"/>
          <p14:tracePt t="49795" x="5141913" y="3629025"/>
          <p14:tracePt t="49818" x="5132388" y="3619500"/>
          <p14:tracePt t="49834" x="5132388" y="3611563"/>
          <p14:tracePt t="49842" x="5132388" y="3603625"/>
          <p14:tracePt t="49874" x="5141913" y="3603625"/>
          <p14:tracePt t="49891" x="5149850" y="3594100"/>
          <p14:tracePt t="49899" x="5149850" y="3578225"/>
          <p14:tracePt t="49914" x="5149850" y="3560763"/>
          <p14:tracePt t="49922" x="5157788" y="3552825"/>
          <p14:tracePt t="49948" x="5157788" y="3543300"/>
          <p14:tracePt t="49962" x="5157788" y="3535363"/>
          <p14:tracePt t="49978" x="5157788" y="3527425"/>
          <p14:tracePt t="49994" x="5157788" y="3517900"/>
          <p14:tracePt t="51471" x="5157788" y="3509963"/>
          <p14:tracePt t="51478" x="5157788" y="3492500"/>
          <p14:tracePt t="51487" x="5141913" y="3475038"/>
          <p14:tracePt t="51494" x="5124450" y="3449638"/>
          <p14:tracePt t="51502" x="5106988" y="3433763"/>
          <p14:tracePt t="51511" x="5099050" y="3424238"/>
          <p14:tracePt t="51518" x="5081588" y="3408363"/>
          <p14:tracePt t="51527" x="5081588" y="3390900"/>
          <p14:tracePt t="51534" x="5064125" y="3365500"/>
          <p14:tracePt t="51543" x="5048250" y="3355975"/>
          <p14:tracePt t="51550" x="5038725" y="3340100"/>
          <p14:tracePt t="51559" x="5022850" y="3305175"/>
          <p14:tracePt t="51566" x="5005388" y="3297238"/>
          <p14:tracePt t="51575" x="5005388" y="3279775"/>
          <p14:tracePt t="51582" x="4997450" y="3279775"/>
          <p14:tracePt t="51590" x="4997450" y="3271838"/>
          <p14:tracePt t="51598" x="4987925" y="3263900"/>
          <p14:tracePt t="51614" x="4979988" y="3254375"/>
          <p14:tracePt t="51622" x="4979988" y="3246438"/>
          <p14:tracePt t="51630" x="4979988" y="3238500"/>
          <p14:tracePt t="51646" x="4979988" y="3228975"/>
          <p14:tracePt t="51656" x="4972050" y="3221038"/>
          <p14:tracePt t="51662" x="4962525" y="3211513"/>
          <p14:tracePt t="51674" x="4954588" y="3195638"/>
          <p14:tracePt t="51678" x="4954588" y="3186113"/>
          <p14:tracePt t="51687" x="4954588" y="3178175"/>
          <p14:tracePt t="51694" x="4937125" y="3160713"/>
          <p14:tracePt t="51704" x="4929188" y="3144838"/>
          <p14:tracePt t="51712" x="4919663" y="3135313"/>
          <p14:tracePt t="51720" x="4911725" y="3127375"/>
          <p14:tracePt t="51728" x="4911725" y="3119438"/>
          <p14:tracePt t="51736" x="4911725" y="3109913"/>
          <p14:tracePt t="51744" x="4903788" y="3109913"/>
          <p14:tracePt t="51752" x="4903788" y="3101975"/>
          <p14:tracePt t="51760" x="4894263" y="3094038"/>
          <p14:tracePt t="51784" x="4894263" y="3084513"/>
          <p14:tracePt t="51792" x="4886325" y="3076575"/>
          <p14:tracePt t="51809" x="4886325" y="3067050"/>
          <p14:tracePt t="51816" x="4878388" y="3067050"/>
          <p14:tracePt t="51831" x="4878388" y="3059113"/>
          <p14:tracePt t="51840" x="4878388" y="3051175"/>
          <p14:tracePt t="51856" x="4868863" y="3051175"/>
          <p14:tracePt t="51864" x="4860925" y="3041650"/>
          <p14:tracePt t="51872" x="4860925" y="3033713"/>
          <p14:tracePt t="51880" x="4852988" y="3033713"/>
          <p14:tracePt t="51889" x="4852988" y="3025775"/>
          <p14:tracePt t="51896" x="4843463" y="3016250"/>
          <p14:tracePt t="51905" x="4835525" y="3008313"/>
          <p14:tracePt t="51920" x="4827588" y="3000375"/>
          <p14:tracePt t="51930" x="4818063" y="2990850"/>
          <p14:tracePt t="51936" x="4810125" y="2990850"/>
          <p14:tracePt t="51946" x="4802188" y="2982913"/>
          <p14:tracePt t="51952" x="4784725" y="2974975"/>
          <p14:tracePt t="51961" x="4767263" y="2965450"/>
          <p14:tracePt t="51970" x="4759325" y="2957513"/>
          <p14:tracePt t="51978" x="4733925" y="2949575"/>
          <p14:tracePt t="51986" x="4691063" y="2940050"/>
          <p14:tracePt t="51994" x="4665663" y="2932113"/>
          <p14:tracePt t="52002" x="4640263" y="2932113"/>
          <p14:tracePt t="52010" x="4614863" y="2922588"/>
          <p14:tracePt t="52018" x="4597400" y="2922588"/>
          <p14:tracePt t="52028" x="4564063" y="2914650"/>
          <p14:tracePt t="52034" x="4538663" y="2914650"/>
          <p14:tracePt t="52043" x="4495800" y="2914650"/>
          <p14:tracePt t="52050" x="4470400" y="2906713"/>
          <p14:tracePt t="52059" x="4419600" y="2906713"/>
          <p14:tracePt t="52066" x="4402138" y="2906713"/>
          <p14:tracePt t="52074" x="4368800" y="2906713"/>
          <p14:tracePt t="52082" x="4325938" y="2906713"/>
          <p14:tracePt t="52090" x="4291013" y="2906713"/>
          <p14:tracePt t="52098" x="4265613" y="2906713"/>
          <p14:tracePt t="52106" x="4232275" y="2906713"/>
          <p14:tracePt t="52114" x="4206875" y="2906713"/>
          <p14:tracePt t="52122" x="4171950" y="2906713"/>
          <p14:tracePt t="52130" x="4130675" y="2906713"/>
          <p14:tracePt t="52138" x="4095750" y="2906713"/>
          <p14:tracePt t="52146" x="4070350" y="2906713"/>
          <p14:tracePt t="52154" x="4044950" y="2906713"/>
          <p14:tracePt t="52162" x="4011613" y="2906713"/>
          <p14:tracePt t="52170" x="3994150" y="2906713"/>
          <p14:tracePt t="52181" x="3960813" y="2906713"/>
          <p14:tracePt t="52186" x="3935413" y="2906713"/>
          <p14:tracePt t="52194" x="3917950" y="2906713"/>
          <p14:tracePt t="52202" x="3900488" y="2906713"/>
          <p14:tracePt t="52210" x="3883025" y="2906713"/>
          <p14:tracePt t="52225" x="3875088" y="2906713"/>
          <p14:tracePt t="52236" x="3857625" y="2906713"/>
          <p14:tracePt t="52248" x="3849688" y="2906713"/>
          <p14:tracePt t="52256" x="3841750" y="2906713"/>
          <p14:tracePt t="52264" x="3832225" y="2906713"/>
          <p14:tracePt t="52272" x="3824288" y="2906713"/>
          <p14:tracePt t="52280" x="3816350" y="2906713"/>
          <p14:tracePt t="52288" x="3806825" y="2906713"/>
          <p14:tracePt t="52304" x="3790950" y="2906713"/>
          <p14:tracePt t="52312" x="3781425" y="2906713"/>
          <p14:tracePt t="52320" x="3773488" y="2906713"/>
          <p14:tracePt t="52328" x="3763963" y="2906713"/>
          <p14:tracePt t="52336" x="3756025" y="2906713"/>
          <p14:tracePt t="52344" x="3748088" y="2914650"/>
          <p14:tracePt t="52352" x="3738563" y="2914650"/>
          <p14:tracePt t="52360" x="3730625" y="2922588"/>
          <p14:tracePt t="52368" x="3722688" y="2932113"/>
          <p14:tracePt t="52376" x="3713163" y="2940050"/>
          <p14:tracePt t="52392" x="3705225" y="2949575"/>
          <p14:tracePt t="52400" x="3697288" y="2965450"/>
          <p14:tracePt t="52416" x="3687763" y="2974975"/>
          <p14:tracePt t="52424" x="3687763" y="2990850"/>
          <p14:tracePt t="52440" x="3687763" y="3000375"/>
          <p14:tracePt t="52448" x="3687763" y="3008313"/>
          <p14:tracePt t="52456" x="3687763" y="3016250"/>
          <p14:tracePt t="52464" x="3687763" y="3025775"/>
          <p14:tracePt t="52473" x="3687763" y="3033713"/>
          <p14:tracePt t="52480" x="3687763" y="3041650"/>
          <p14:tracePt t="52488" x="3687763" y="3051175"/>
          <p14:tracePt t="52497" x="3687763" y="3059113"/>
          <p14:tracePt t="52512" x="3687763" y="3084513"/>
          <p14:tracePt t="52520" x="3687763" y="3094038"/>
          <p14:tracePt t="52530" x="3697288" y="3094038"/>
          <p14:tracePt t="52538" x="3705225" y="3109913"/>
          <p14:tracePt t="52546" x="3713163" y="3127375"/>
          <p14:tracePt t="52562" x="3730625" y="3144838"/>
          <p14:tracePt t="52570" x="3738563" y="3152775"/>
          <p14:tracePt t="52578" x="3748088" y="3152775"/>
          <p14:tracePt t="52586" x="3756025" y="3160713"/>
          <p14:tracePt t="52594" x="3763963" y="3178175"/>
          <p14:tracePt t="52602" x="3773488" y="3178175"/>
          <p14:tracePt t="52611" x="3790950" y="3178175"/>
          <p14:tracePt t="52618" x="3798888" y="3186113"/>
          <p14:tracePt t="52628" x="3806825" y="3195638"/>
          <p14:tracePt t="52634" x="3824288" y="3203575"/>
          <p14:tracePt t="52650" x="3841750" y="3211513"/>
          <p14:tracePt t="52658" x="3849688" y="3211513"/>
          <p14:tracePt t="52674" x="3867150" y="3211513"/>
          <p14:tracePt t="52682" x="3875088" y="3211513"/>
          <p14:tracePt t="52698" x="3883025" y="3211513"/>
          <p14:tracePt t="52707" x="3892550" y="3211513"/>
          <p14:tracePt t="52714" x="3908425" y="3211513"/>
          <p14:tracePt t="52722" x="3925888" y="3221038"/>
          <p14:tracePt t="52730" x="3943350" y="3221038"/>
          <p14:tracePt t="52738" x="3968750" y="3221038"/>
          <p14:tracePt t="52746" x="3994150" y="3221038"/>
          <p14:tracePt t="52754" x="4027488" y="3221038"/>
          <p14:tracePt t="52762" x="4052888" y="3221038"/>
          <p14:tracePt t="52770" x="4095750" y="3221038"/>
          <p14:tracePt t="52780" x="4130675" y="3221038"/>
          <p14:tracePt t="52786" x="4171950" y="3221038"/>
          <p14:tracePt t="52796" x="4240213" y="3221038"/>
          <p14:tracePt t="52802" x="4265613" y="3221038"/>
          <p14:tracePt t="52812" x="4308475" y="3221038"/>
          <p14:tracePt t="52820" x="4341813" y="3221038"/>
          <p14:tracePt t="52829" x="4376738" y="3221038"/>
          <p14:tracePt t="52836" x="4402138" y="3221038"/>
          <p14:tracePt t="52846" x="4470400" y="3221038"/>
          <p14:tracePt t="52852" x="4503738" y="3221038"/>
          <p14:tracePt t="52861" x="4529138" y="3221038"/>
          <p14:tracePt t="52868" x="4572000" y="3221038"/>
          <p14:tracePt t="52877" x="4605338" y="3228975"/>
          <p14:tracePt t="52884" x="4648200" y="3228975"/>
          <p14:tracePt t="52892" x="4708525" y="3228975"/>
          <p14:tracePt t="52900" x="4767263" y="3228975"/>
          <p14:tracePt t="52908" x="4827588" y="3228975"/>
          <p14:tracePt t="52916" x="4868863" y="3228975"/>
          <p14:tracePt t="52924" x="4937125" y="3228975"/>
          <p14:tracePt t="52945" x="5005388" y="3228975"/>
          <p14:tracePt t="52948" x="5022850" y="3228975"/>
          <p14:tracePt t="52956" x="5038725" y="3228975"/>
          <p14:tracePt t="52964" x="5056188" y="3228975"/>
          <p14:tracePt t="52972" x="5064125" y="3228975"/>
          <p14:tracePt t="52980" x="5073650" y="3228975"/>
          <p14:tracePt t="52996" x="5081588" y="3228975"/>
          <p14:tracePt t="53012" x="5091113" y="3228975"/>
          <p14:tracePt t="53020" x="5099050" y="3228975"/>
          <p14:tracePt t="53036" x="5106988" y="3228975"/>
          <p14:tracePt t="53052" x="5116513" y="3228975"/>
          <p14:tracePt t="53060" x="5124450" y="3228975"/>
          <p14:tracePt t="53068" x="5124450" y="3221038"/>
          <p14:tracePt t="53077" x="5132388" y="3211513"/>
          <p14:tracePt t="53084" x="5141913" y="3203575"/>
          <p14:tracePt t="53095" x="5157788" y="3186113"/>
          <p14:tracePt t="53100" x="5157788" y="3178175"/>
          <p14:tracePt t="53111" x="5157788" y="3170238"/>
          <p14:tracePt t="53118" x="5157788" y="3160713"/>
          <p14:tracePt t="53126" x="5157788" y="3152775"/>
          <p14:tracePt t="53133" x="5157788" y="3144838"/>
          <p14:tracePt t="53142" x="5167313" y="3144838"/>
          <p14:tracePt t="53150" x="5167313" y="3135313"/>
          <p14:tracePt t="53158" x="5167313" y="3127375"/>
          <p14:tracePt t="53166" x="5167313" y="3119438"/>
          <p14:tracePt t="53174" x="5167313" y="3101975"/>
          <p14:tracePt t="53182" x="5157788" y="3084513"/>
          <p14:tracePt t="53191" x="5149850" y="3067050"/>
          <p14:tracePt t="53198" x="5141913" y="3059113"/>
          <p14:tracePt t="53207" x="5124450" y="3041650"/>
          <p14:tracePt t="53214" x="5099050" y="3025775"/>
          <p14:tracePt t="53222" x="5091113" y="3016250"/>
          <p14:tracePt t="53230" x="5064125" y="3000375"/>
          <p14:tracePt t="53238" x="4997450" y="2982913"/>
          <p14:tracePt t="53246" x="4946650" y="2974975"/>
          <p14:tracePt t="53255" x="4903788" y="2974975"/>
          <p14:tracePt t="53264" x="4843463" y="2965450"/>
          <p14:tracePt t="53271" x="4759325" y="2957513"/>
          <p14:tracePt t="53281" x="4683125" y="2940050"/>
          <p14:tracePt t="53286" x="4640263" y="2940050"/>
          <p14:tracePt t="53295" x="4529138" y="2932113"/>
          <p14:tracePt t="53303" x="4470400" y="2922588"/>
          <p14:tracePt t="53312" x="4410075" y="2922588"/>
          <p14:tracePt t="53318" x="4333875" y="2914650"/>
          <p14:tracePt t="53326" x="4291013" y="2914650"/>
          <p14:tracePt t="53334" x="4265613" y="2914650"/>
          <p14:tracePt t="53342" x="4224338" y="2914650"/>
          <p14:tracePt t="53350" x="4189413" y="2914650"/>
          <p14:tracePt t="53358" x="4164013" y="2914650"/>
          <p14:tracePt t="53366" x="4146550" y="2914650"/>
          <p14:tracePt t="53375" x="4121150" y="2914650"/>
          <p14:tracePt t="53384" x="4095750" y="2914650"/>
          <p14:tracePt t="53392" x="4087813" y="2914650"/>
          <p14:tracePt t="53400" x="4070350" y="2914650"/>
          <p14:tracePt t="53408" x="4052888" y="2914650"/>
          <p14:tracePt t="53424" x="4044950" y="2914650"/>
          <p14:tracePt t="53432" x="4027488" y="2914650"/>
          <p14:tracePt t="53448" x="4011613" y="2914650"/>
          <p14:tracePt t="53464" x="4002088" y="2914650"/>
          <p14:tracePt t="53472" x="3994150" y="2914650"/>
          <p14:tracePt t="53480" x="3986213" y="2914650"/>
          <p14:tracePt t="53496" x="3976688" y="2914650"/>
          <p14:tracePt t="53505" x="3968750" y="2914650"/>
          <p14:tracePt t="53530" x="3960813" y="2914650"/>
          <p14:tracePt t="53536" x="3960813" y="2922588"/>
          <p14:tracePt t="53548" x="3951288" y="2922588"/>
          <p14:tracePt t="53562" x="3943350" y="2922588"/>
          <p14:tracePt t="53578" x="3943350" y="2932113"/>
          <p14:tracePt t="53601" x="3935413" y="2940050"/>
          <p14:tracePt t="53610" x="3935413" y="2949575"/>
          <p14:tracePt t="53616" x="3925888" y="2949575"/>
          <p14:tracePt t="53742" x="3925888" y="2957513"/>
          <p14:tracePt t="53758" x="3925888" y="2965450"/>
          <p14:tracePt t="53774" x="3925888" y="2974975"/>
          <p14:tracePt t="53782" x="3925888" y="2982913"/>
          <p14:tracePt t="53798" x="3925888" y="2990850"/>
          <p14:tracePt t="53822" x="3925888" y="3000375"/>
          <p14:tracePt t="53830" x="3925888" y="3008313"/>
          <p14:tracePt t="53879" x="3925888" y="3016250"/>
          <p14:tracePt t="54128" x="3935413" y="3016250"/>
          <p14:tracePt t="54160" x="3935413" y="3025775"/>
          <p14:tracePt t="54176" x="3943350" y="3033713"/>
          <p14:tracePt t="54184" x="3951288" y="3033713"/>
          <p14:tracePt t="54193" x="3960813" y="3033713"/>
          <p14:tracePt t="54209" x="3960813" y="3041650"/>
          <p14:tracePt t="54218" x="3976688" y="3041650"/>
          <p14:tracePt t="54224" x="3986213" y="3051175"/>
          <p14:tracePt t="54242" x="3994150" y="3051175"/>
          <p14:tracePt t="54250" x="4002088" y="3051175"/>
          <p14:tracePt t="54259" x="4011613" y="3051175"/>
          <p14:tracePt t="54266" x="4027488" y="3051175"/>
          <p14:tracePt t="54274" x="4044950" y="3051175"/>
          <p14:tracePt t="54282" x="4052888" y="3059113"/>
          <p14:tracePt t="54290" x="4079875" y="3059113"/>
          <p14:tracePt t="54298" x="4113213" y="3059113"/>
          <p14:tracePt t="54306" x="4130675" y="3059113"/>
          <p14:tracePt t="54314" x="4146550" y="3059113"/>
          <p14:tracePt t="54322" x="4171950" y="3067050"/>
          <p14:tracePt t="54330" x="4181475" y="3067050"/>
          <p14:tracePt t="54338" x="4206875" y="3067050"/>
          <p14:tracePt t="54346" x="4232275" y="3067050"/>
          <p14:tracePt t="54354" x="4240213" y="3067050"/>
          <p14:tracePt t="54364" x="4257675" y="3076575"/>
          <p14:tracePt t="54370" x="4283075" y="3076575"/>
          <p14:tracePt t="54380" x="4300538" y="3076575"/>
          <p14:tracePt t="54386" x="4316413" y="3076575"/>
          <p14:tracePt t="54394" x="4341813" y="3084513"/>
          <p14:tracePt t="54402" x="4359275" y="3084513"/>
          <p14:tracePt t="54411" x="4384675" y="3084513"/>
          <p14:tracePt t="54418" x="4402138" y="3084513"/>
          <p14:tracePt t="54426" x="4419600" y="3094038"/>
          <p14:tracePt t="54434" x="4445000" y="3094038"/>
          <p14:tracePt t="54442" x="4470400" y="3094038"/>
          <p14:tracePt t="54450" x="4486275" y="3094038"/>
          <p14:tracePt t="54458" x="4513263" y="3094038"/>
          <p14:tracePt t="54466" x="4546600" y="3094038"/>
          <p14:tracePt t="54474" x="4572000" y="3094038"/>
          <p14:tracePt t="54482" x="4597400" y="3094038"/>
          <p14:tracePt t="54490" x="4622800" y="3094038"/>
          <p14:tracePt t="54498" x="4640263" y="3094038"/>
          <p14:tracePt t="54509" x="4673600" y="3094038"/>
          <p14:tracePt t="54516" x="4708525" y="3094038"/>
          <p14:tracePt t="54524" x="4724400" y="3094038"/>
          <p14:tracePt t="54532" x="4733925" y="3094038"/>
          <p14:tracePt t="54540" x="4749800" y="3084513"/>
          <p14:tracePt t="54548" x="4767263" y="3084513"/>
          <p14:tracePt t="54557" x="4784725" y="3076575"/>
          <p14:tracePt t="54565" x="4792663" y="3076575"/>
          <p14:tracePt t="54573" x="4810125" y="3067050"/>
          <p14:tracePt t="54583" x="4818063" y="3067050"/>
          <p14:tracePt t="54589" x="4835525" y="3067050"/>
          <p14:tracePt t="54597" x="4843463" y="3059113"/>
          <p14:tracePt t="54605" x="4852988" y="3051175"/>
          <p14:tracePt t="54613" x="4860925" y="3051175"/>
          <p14:tracePt t="54631" x="4868863" y="3051175"/>
          <p14:tracePt t="54775" x="4868863" y="3041650"/>
          <p14:tracePt t="60162" x="4860925" y="3041650"/>
          <p14:tracePt t="60169" x="4818063" y="3033713"/>
          <p14:tracePt t="60179" x="4724400" y="3008313"/>
          <p14:tracePt t="60184" x="4597400" y="3000375"/>
          <p14:tracePt t="60192" x="4486275" y="2974975"/>
          <p14:tracePt t="60200" x="4308475" y="2949575"/>
          <p14:tracePt t="60208" x="4224338" y="2940050"/>
          <p14:tracePt t="60216" x="3994150" y="2906713"/>
          <p14:tracePt t="60224" x="3908425" y="2897188"/>
          <p14:tracePt t="60232" x="3798888" y="2889250"/>
          <p14:tracePt t="60240" x="3646488" y="2871788"/>
          <p14:tracePt t="60248" x="3568700" y="2863850"/>
          <p14:tracePt t="60256" x="3527425" y="2855913"/>
          <p14:tracePt t="60264" x="3502025" y="2855913"/>
          <p14:tracePt t="60272" x="3492500" y="2846388"/>
          <p14:tracePt t="60290" x="3484563" y="2846388"/>
          <p14:tracePt t="60402" x="3484563" y="2855913"/>
          <p14:tracePt t="60410" x="3492500" y="2881313"/>
          <p14:tracePt t="60418" x="3517900" y="2897188"/>
          <p14:tracePt t="60426" x="3535363" y="2922588"/>
          <p14:tracePt t="60434" x="3578225" y="2949575"/>
          <p14:tracePt t="60442" x="3619500" y="2982913"/>
          <p14:tracePt t="60450" x="3679825" y="3008313"/>
          <p14:tracePt t="60459" x="3705225" y="3016250"/>
          <p14:tracePt t="60466" x="3798888" y="3059113"/>
          <p14:tracePt t="60474" x="3857625" y="3067050"/>
          <p14:tracePt t="60482" x="3917950" y="3094038"/>
          <p14:tracePt t="60490" x="3976688" y="3109913"/>
          <p14:tracePt t="60498" x="4052888" y="3135313"/>
          <p14:tracePt t="60506" x="4156075" y="3144838"/>
          <p14:tracePt t="60514" x="4214813" y="3152775"/>
          <p14:tracePt t="60523" x="4257675" y="3160713"/>
          <p14:tracePt t="60530" x="4291013" y="3170238"/>
          <p14:tracePt t="60538" x="4325938" y="3170238"/>
          <p14:tracePt t="60548" x="4351338" y="3178175"/>
          <p14:tracePt t="60554" x="4376738" y="3178175"/>
          <p14:tracePt t="60564" x="4402138" y="3178175"/>
          <p14:tracePt t="60570" x="4419600" y="3178175"/>
          <p14:tracePt t="60580" x="4445000" y="3178175"/>
          <p14:tracePt t="60588" x="4470400" y="3178175"/>
          <p14:tracePt t="60596" x="4486275" y="3178175"/>
          <p14:tracePt t="60604" x="4521200" y="3178175"/>
          <p14:tracePt t="60612" x="4554538" y="3186113"/>
          <p14:tracePt t="60620" x="4589463" y="3186113"/>
          <p14:tracePt t="60628" x="4622800" y="3186113"/>
          <p14:tracePt t="60636" x="4630738" y="3195638"/>
          <p14:tracePt t="60644" x="4657725" y="3195638"/>
          <p14:tracePt t="60652" x="4683125" y="3195638"/>
          <p14:tracePt t="60662" x="4708525" y="3203575"/>
          <p14:tracePt t="60668" x="4724400" y="3203575"/>
          <p14:tracePt t="60679" x="4733925" y="3203575"/>
          <p14:tracePt t="60780" x="4741863" y="3203575"/>
          <p14:tracePt t="60789" x="4749800" y="3203575"/>
          <p14:tracePt t="60796" x="4759325" y="3203575"/>
          <p14:tracePt t="60812" x="4767263" y="3203575"/>
          <p14:tracePt t="60918" x="4767263" y="3211513"/>
          <p14:tracePt t="60974" x="4775200" y="3211513"/>
          <p14:tracePt t="61201" x="4784725" y="3203575"/>
          <p14:tracePt t="61210" x="4784725" y="3195638"/>
          <p14:tracePt t="61217" x="4792663" y="3195638"/>
          <p14:tracePt t="61227" x="4802188" y="3186113"/>
          <p14:tracePt t="61232" x="4802188" y="3178175"/>
          <p14:tracePt t="61240" x="4802188" y="3170238"/>
          <p14:tracePt t="61256" x="4810125" y="3170238"/>
          <p14:tracePt t="61279" x="4810125" y="3160713"/>
          <p14:tracePt t="61288" x="4810125" y="3152775"/>
          <p14:tracePt t="61328" x="4810125" y="3144838"/>
          <p14:tracePt t="61344" x="4810125" y="3135313"/>
          <p14:tracePt t="61352" x="4810125" y="3127375"/>
          <p14:tracePt t="61360" x="4792663" y="3119438"/>
          <p14:tracePt t="61368" x="4749800" y="3109913"/>
          <p14:tracePt t="61377" x="4724400" y="3101975"/>
          <p14:tracePt t="61384" x="4665663" y="3094038"/>
          <p14:tracePt t="61392" x="4648200" y="3084513"/>
          <p14:tracePt t="61400" x="4589463" y="3076575"/>
          <p14:tracePt t="61412" x="4529138" y="3059113"/>
          <p14:tracePt t="61416" x="4427538" y="3051175"/>
          <p14:tracePt t="61426" x="4359275" y="3041650"/>
          <p14:tracePt t="61433" x="4300538" y="3033713"/>
          <p14:tracePt t="61443" x="4240213" y="3025775"/>
          <p14:tracePt t="61450" x="4164013" y="3025775"/>
          <p14:tracePt t="61463" x="4121150" y="3008313"/>
          <p14:tracePt t="61465" x="4087813" y="3008313"/>
          <p14:tracePt t="61474" x="4052888" y="3008313"/>
          <p14:tracePt t="61482" x="4027488" y="3008313"/>
          <p14:tracePt t="61490" x="4011613" y="3008313"/>
          <p14:tracePt t="61498" x="4002088" y="3008313"/>
          <p14:tracePt t="61595" x="3994150" y="3008313"/>
          <p14:tracePt t="61627" x="3994150" y="3016250"/>
          <p14:tracePt t="61643" x="3994150" y="3033713"/>
          <p14:tracePt t="61650" x="3994150" y="3041650"/>
          <p14:tracePt t="61660" x="4002088" y="3041650"/>
          <p14:tracePt t="61666" x="4019550" y="3059113"/>
          <p14:tracePt t="61674" x="4044950" y="3076575"/>
          <p14:tracePt t="61684" x="4062413" y="3084513"/>
          <p14:tracePt t="61690" x="4095750" y="3094038"/>
          <p14:tracePt t="61698" x="4130675" y="3101975"/>
          <p14:tracePt t="61708" x="4164013" y="3109913"/>
          <p14:tracePt t="61716" x="4197350" y="3119438"/>
          <p14:tracePt t="61724" x="4232275" y="3127375"/>
          <p14:tracePt t="61732" x="4249738" y="3127375"/>
          <p14:tracePt t="61740" x="4275138" y="3135313"/>
          <p14:tracePt t="61749" x="4308475" y="3135313"/>
          <p14:tracePt t="61756" x="4325938" y="3135313"/>
          <p14:tracePt t="61764" x="4351338" y="3135313"/>
          <p14:tracePt t="61772" x="4376738" y="3135313"/>
          <p14:tracePt t="61780" x="4384675" y="3135313"/>
          <p14:tracePt t="61788" x="4410075" y="3135313"/>
          <p14:tracePt t="61796" x="4435475" y="3135313"/>
          <p14:tracePt t="61804" x="4452938" y="3135313"/>
          <p14:tracePt t="61812" x="4478338" y="3135313"/>
          <p14:tracePt t="61820" x="4486275" y="3135313"/>
          <p14:tracePt t="61828" x="4503738" y="3135313"/>
          <p14:tracePt t="61836" x="4521200" y="3127375"/>
          <p14:tracePt t="61844" x="4529138" y="3127375"/>
          <p14:tracePt t="61852" x="4538663" y="3127375"/>
          <p14:tracePt t="61860" x="4546600" y="3127375"/>
          <p14:tracePt t="61868" x="4554538" y="3127375"/>
          <p14:tracePt t="61877" x="4564063" y="3127375"/>
          <p14:tracePt t="61892" x="4572000" y="3127375"/>
          <p14:tracePt t="61900" x="4579938" y="3127375"/>
          <p14:tracePt t="61998" x="4589463" y="3127375"/>
          <p14:tracePt t="62014" x="4589463" y="3119438"/>
          <p14:tracePt t="62030" x="4597400" y="3119438"/>
          <p14:tracePt t="62050" x="4597400" y="3109913"/>
          <p14:tracePt t="62066" x="4605338" y="3109913"/>
          <p14:tracePt t="62082" x="4614863" y="3109913"/>
          <p14:tracePt t="62098" x="4622800" y="3101975"/>
          <p14:tracePt t="62175" x="4622800" y="3094038"/>
          <p14:tracePt t="62272" x="4630738" y="3094038"/>
          <p14:tracePt t="62297" x="4630738" y="3084513"/>
          <p14:tracePt t="62304" x="4630738" y="3076575"/>
          <p14:tracePt t="62313" x="4630738" y="3067050"/>
          <p14:tracePt t="62320" x="4630738" y="3059113"/>
          <p14:tracePt t="62329" x="4630738" y="3041650"/>
          <p14:tracePt t="62345" x="4630738" y="3033713"/>
          <p14:tracePt t="62352" x="4630738" y="3016250"/>
          <p14:tracePt t="62377" x="4622800" y="3033713"/>
          <p14:tracePt t="62384" x="4605338" y="3059113"/>
          <p14:tracePt t="62392" x="4597400" y="3076575"/>
          <p14:tracePt t="62400" x="4579938" y="3109913"/>
          <p14:tracePt t="62408" x="4579938" y="3135313"/>
          <p14:tracePt t="62416" x="4572000" y="3144838"/>
          <p14:tracePt t="62424" x="4564063" y="3144838"/>
          <p14:tracePt t="62440" x="4564063" y="3152775"/>
          <p14:tracePt t="62448" x="4564063" y="3160713"/>
          <p14:tracePt t="62456" x="4564063" y="3170238"/>
          <p14:tracePt t="62472" x="4564063" y="3178175"/>
          <p14:tracePt t="62488" x="4564063" y="3186113"/>
          <p14:tracePt t="62602" x="4564063" y="3178175"/>
          <p14:tracePt t="62618" x="4564063" y="3170238"/>
          <p14:tracePt t="62634" x="4564063" y="3160713"/>
          <p14:tracePt t="62674" x="4572000" y="3160713"/>
          <p14:tracePt t="62683" x="4579938" y="3152775"/>
          <p14:tracePt t="62698" x="4579938" y="3144838"/>
          <p14:tracePt t="62714" x="4579938" y="3135313"/>
          <p14:tracePt t="62754" x="4589463" y="3135313"/>
          <p14:tracePt t="62762" x="4589463" y="3127375"/>
          <p14:tracePt t="62771" x="4597400" y="3127375"/>
          <p14:tracePt t="62781" x="4597400" y="3119438"/>
          <p14:tracePt t="62803" x="4597400" y="3109913"/>
          <p14:tracePt t="62811" x="4605338" y="3109913"/>
          <p14:tracePt t="62828" x="4605338" y="3101975"/>
          <p14:tracePt t="62837" x="4614863" y="3101975"/>
          <p14:tracePt t="62972" x="4614863" y="3094038"/>
          <p14:tracePt t="63012" x="4614863" y="3084513"/>
          <p14:tracePt t="63028" x="4614863" y="3076575"/>
          <p14:tracePt t="63052" x="4622800" y="3076575"/>
          <p14:tracePt t="63060" x="4622800" y="3067050"/>
          <p14:tracePt t="63077" x="4630738" y="3059113"/>
          <p14:tracePt t="63084" x="4630738" y="3051175"/>
          <p14:tracePt t="63093" x="4640263" y="3051175"/>
          <p14:tracePt t="63100" x="4648200" y="3051175"/>
          <p14:tracePt t="63111" x="4657725" y="3051175"/>
          <p14:tracePt t="63116" x="4665663" y="3041650"/>
          <p14:tracePt t="63127" x="4683125" y="3033713"/>
          <p14:tracePt t="63134" x="4708525" y="3025775"/>
          <p14:tracePt t="63142" x="4733925" y="3025775"/>
          <p14:tracePt t="63150" x="4749800" y="3016250"/>
          <p14:tracePt t="63158" x="4775200" y="3008313"/>
          <p14:tracePt t="63166" x="4802188" y="3008313"/>
          <p14:tracePt t="63174" x="4827588" y="3000375"/>
          <p14:tracePt t="63184" x="4835525" y="2990850"/>
          <p14:tracePt t="63190" x="4852988" y="2990850"/>
          <p14:tracePt t="63198" x="4860925" y="2982913"/>
          <p14:tracePt t="63222" x="4860925" y="2974975"/>
          <p14:tracePt t="63230" x="4868863" y="2974975"/>
          <p14:tracePt t="63254" x="4868863" y="2965450"/>
          <p14:tracePt t="63262" x="4878388" y="2957513"/>
          <p14:tracePt t="63270" x="4878388" y="2949575"/>
          <p14:tracePt t="63278" x="4886325" y="2932113"/>
          <p14:tracePt t="63286" x="4886325" y="2922588"/>
          <p14:tracePt t="63295" x="4886325" y="2914650"/>
          <p14:tracePt t="63302" x="4886325" y="2906713"/>
          <p14:tracePt t="63311" x="4886325" y="2889250"/>
          <p14:tracePt t="63318" x="4886325" y="2881313"/>
          <p14:tracePt t="63327" x="4886325" y="2863850"/>
          <p14:tracePt t="63334" x="4886325" y="2855913"/>
          <p14:tracePt t="63342" x="4886325" y="2838450"/>
          <p14:tracePt t="63350" x="4886325" y="2830513"/>
          <p14:tracePt t="63359" x="4886325" y="2820988"/>
          <p14:tracePt t="63366" x="4886325" y="2805113"/>
          <p14:tracePt t="63374" x="4886325" y="2795588"/>
          <p14:tracePt t="63382" x="4878388" y="2778125"/>
          <p14:tracePt t="63392" x="4868863" y="2770188"/>
          <p14:tracePt t="63408" x="4868863" y="2762250"/>
          <p14:tracePt t="63414" x="4868863" y="2752725"/>
          <p14:tracePt t="63432" x="4868863" y="2744788"/>
          <p14:tracePt t="63448" x="4868863" y="2736850"/>
          <p14:tracePt t="63456" x="4868863" y="2727325"/>
          <p14:tracePt t="63464" x="4868863" y="2719388"/>
          <p14:tracePt t="63472" x="4860925" y="2711450"/>
          <p14:tracePt t="63480" x="4860925" y="2701925"/>
          <p14:tracePt t="63488" x="4852988" y="2686050"/>
          <p14:tracePt t="63496" x="4843463" y="2668588"/>
          <p14:tracePt t="63503" x="4843463" y="2651125"/>
          <p14:tracePt t="63512" x="4835525" y="2643188"/>
          <p14:tracePt t="63519" x="4827588" y="2625725"/>
          <p14:tracePt t="63527" x="4827588" y="2617788"/>
          <p14:tracePt t="63544" x="4818063" y="2608263"/>
          <p14:tracePt t="63553" x="4802188" y="2592388"/>
          <p14:tracePt t="63560" x="4792663" y="2582863"/>
          <p14:tracePt t="63568" x="4775200" y="2574925"/>
          <p14:tracePt t="63576" x="4759325" y="2557463"/>
          <p14:tracePt t="63584" x="4741863" y="2541588"/>
          <p14:tracePt t="63592" x="4724400" y="2532063"/>
          <p14:tracePt t="63600" x="4699000" y="2516188"/>
          <p14:tracePt t="63608" x="4683125" y="2506663"/>
          <p14:tracePt t="63616" x="4657725" y="2498725"/>
          <p14:tracePt t="63624" x="4640263" y="2489200"/>
          <p14:tracePt t="63632" x="4614863" y="2481263"/>
          <p14:tracePt t="63640" x="4589463" y="2463800"/>
          <p14:tracePt t="63648" x="4564063" y="2455863"/>
          <p14:tracePt t="63656" x="4554538" y="2447925"/>
          <p14:tracePt t="63664" x="4529138" y="2438400"/>
          <p14:tracePt t="63674" x="4513263" y="2430463"/>
          <p14:tracePt t="63680" x="4495800" y="2430463"/>
          <p14:tracePt t="63690" x="4478338" y="2422525"/>
          <p14:tracePt t="63698" x="4460875" y="2422525"/>
          <p14:tracePt t="63706" x="4445000" y="2413000"/>
          <p14:tracePt t="63714" x="4435475" y="2413000"/>
          <p14:tracePt t="63722" x="4419600" y="2405063"/>
          <p14:tracePt t="63732" x="4402138" y="2405063"/>
          <p14:tracePt t="63738" x="4394200" y="2397125"/>
          <p14:tracePt t="63746" x="4376738" y="2397125"/>
          <p14:tracePt t="63754" x="4359275" y="2387600"/>
          <p14:tracePt t="63762" x="4351338" y="2379663"/>
          <p14:tracePt t="63770" x="4325938" y="2379663"/>
          <p14:tracePt t="63778" x="4300538" y="2379663"/>
          <p14:tracePt t="63786" x="4283075" y="2371725"/>
          <p14:tracePt t="63794" x="4249738" y="2371725"/>
          <p14:tracePt t="63802" x="4224338" y="2371725"/>
          <p14:tracePt t="63811" x="4189413" y="2371725"/>
          <p14:tracePt t="63818" x="4171950" y="2371725"/>
          <p14:tracePt t="63827" x="4138613" y="2371725"/>
          <p14:tracePt t="63834" x="4113213" y="2371725"/>
          <p14:tracePt t="63843" x="4087813" y="2371725"/>
          <p14:tracePt t="63850" x="4062413" y="2371725"/>
          <p14:tracePt t="63858" x="4037013" y="2371725"/>
          <p14:tracePt t="63866" x="4019550" y="2371725"/>
          <p14:tracePt t="63874" x="3994150" y="2371725"/>
          <p14:tracePt t="63882" x="3968750" y="2371725"/>
          <p14:tracePt t="63890" x="3960813" y="2371725"/>
          <p14:tracePt t="63898" x="3943350" y="2379663"/>
          <p14:tracePt t="63905" x="3925888" y="2387600"/>
          <p14:tracePt t="63914" x="3908425" y="2397125"/>
          <p14:tracePt t="63922" x="3892550" y="2405063"/>
          <p14:tracePt t="63932" x="3875088" y="2422525"/>
          <p14:tracePt t="63938" x="3857625" y="2422525"/>
          <p14:tracePt t="63948" x="3857625" y="2430463"/>
          <p14:tracePt t="63954" x="3849688" y="2438400"/>
          <p14:tracePt t="63964" x="3832225" y="2447925"/>
          <p14:tracePt t="63980" x="3824288" y="2447925"/>
          <p14:tracePt t="63988" x="3816350" y="2463800"/>
          <p14:tracePt t="63996" x="3798888" y="2481263"/>
          <p14:tracePt t="64012" x="3798888" y="2498725"/>
          <p14:tracePt t="64020" x="3790950" y="2516188"/>
          <p14:tracePt t="64028" x="3790950" y="2524125"/>
          <p14:tracePt t="64036" x="3790950" y="2541588"/>
          <p14:tracePt t="64044" x="3790950" y="2566988"/>
          <p14:tracePt t="64061" x="3790950" y="2582863"/>
          <p14:tracePt t="64076" x="3790950" y="2600325"/>
          <p14:tracePt t="64085" x="3806825" y="2617788"/>
          <p14:tracePt t="64092" x="3816350" y="2625725"/>
          <p14:tracePt t="64101" x="3824288" y="2625725"/>
          <p14:tracePt t="64110" x="3841750" y="2633663"/>
          <p14:tracePt t="64117" x="3867150" y="2633663"/>
          <p14:tracePt t="64125" x="3875088" y="2643188"/>
          <p14:tracePt t="64133" x="3883025" y="2643188"/>
          <p14:tracePt t="64141" x="3900488" y="2643188"/>
          <p14:tracePt t="64157" x="3917950" y="2643188"/>
          <p14:tracePt t="64172" x="3943350" y="2643188"/>
          <p14:tracePt t="64180" x="3968750" y="2643188"/>
          <p14:tracePt t="64188" x="3994150" y="2651125"/>
          <p14:tracePt t="64196" x="4044950" y="2651125"/>
          <p14:tracePt t="64204" x="4087813" y="2651125"/>
          <p14:tracePt t="64212" x="4130675" y="2651125"/>
          <p14:tracePt t="64220" x="4164013" y="2651125"/>
          <p14:tracePt t="64228" x="4206875" y="2651125"/>
          <p14:tracePt t="64236" x="4224338" y="2651125"/>
          <p14:tracePt t="64246" x="4265613" y="2651125"/>
          <p14:tracePt t="64254" x="4300538" y="2660650"/>
          <p14:tracePt t="64261" x="4359275" y="2660650"/>
          <p14:tracePt t="64271" x="4384675" y="2660650"/>
          <p14:tracePt t="64278" x="4435475" y="2668588"/>
          <p14:tracePt t="64287" x="4478338" y="2668588"/>
          <p14:tracePt t="64294" x="4529138" y="2676525"/>
          <p14:tracePt t="64302" x="4554538" y="2676525"/>
          <p14:tracePt t="64310" x="4589463" y="2676525"/>
          <p14:tracePt t="64317" x="4640263" y="2676525"/>
          <p14:tracePt t="64326" x="4665663" y="2676525"/>
          <p14:tracePt t="64334" x="4708525" y="2676525"/>
          <p14:tracePt t="64342" x="4775200" y="2676525"/>
          <p14:tracePt t="64350" x="4810125" y="2676525"/>
          <p14:tracePt t="64358" x="4868863" y="2676525"/>
          <p14:tracePt t="64366" x="4894263" y="2676525"/>
          <p14:tracePt t="64374" x="4937125" y="2676525"/>
          <p14:tracePt t="64382" x="4972050" y="2676525"/>
          <p14:tracePt t="64390" x="5005388" y="2676525"/>
          <p14:tracePt t="64398" x="5022850" y="2676525"/>
          <p14:tracePt t="64406" x="5056188" y="2676525"/>
          <p14:tracePt t="64414" x="5081588" y="2676525"/>
          <p14:tracePt t="64422" x="5091113" y="2676525"/>
          <p14:tracePt t="64430" x="5099050" y="2676525"/>
          <p14:tracePt t="64438" x="5106988" y="2676525"/>
          <p14:tracePt t="64446" x="5116513" y="2676525"/>
          <p14:tracePt t="64510" x="5116513" y="2660650"/>
          <p14:tracePt t="64520" x="5091113" y="2643188"/>
          <p14:tracePt t="64526" x="5064125" y="2625725"/>
          <p14:tracePt t="64536" x="5022850" y="2608263"/>
          <p14:tracePt t="64544" x="4946650" y="2574925"/>
          <p14:tracePt t="64552" x="4868863" y="2549525"/>
          <p14:tracePt t="64560" x="4767263" y="2524125"/>
          <p14:tracePt t="64568" x="4665663" y="2498725"/>
          <p14:tracePt t="64577" x="4589463" y="2481263"/>
          <p14:tracePt t="64583" x="4478338" y="2463800"/>
          <p14:tracePt t="64592" x="4333875" y="2447925"/>
          <p14:tracePt t="64600" x="4265613" y="2430463"/>
          <p14:tracePt t="64608" x="4146550" y="2430463"/>
          <p14:tracePt t="64616" x="4079875" y="2430463"/>
          <p14:tracePt t="64624" x="4019550" y="2430463"/>
          <p14:tracePt t="64632" x="3976688" y="2430463"/>
          <p14:tracePt t="64640" x="3935413" y="2430463"/>
          <p14:tracePt t="64648" x="3900488" y="2430463"/>
          <p14:tracePt t="64656" x="3875088" y="2430463"/>
          <p14:tracePt t="64664" x="3857625" y="2430463"/>
          <p14:tracePt t="64673" x="3849688" y="2430463"/>
          <p14:tracePt t="64679" x="3832225" y="2430463"/>
          <p14:tracePt t="64688" x="3832225" y="2438400"/>
          <p14:tracePt t="64696" x="3816350" y="2438400"/>
          <p14:tracePt t="64704" x="3806825" y="2447925"/>
          <p14:tracePt t="64720" x="3790950" y="2447925"/>
          <p14:tracePt t="64736" x="3781425" y="2447925"/>
          <p14:tracePt t="64744" x="3773488" y="2447925"/>
          <p14:tracePt t="64761" x="3763963" y="2455863"/>
          <p14:tracePt t="64778" x="3756025" y="2455863"/>
          <p14:tracePt t="64784" x="3748088" y="2463800"/>
          <p14:tracePt t="64803" x="3748088" y="2473325"/>
          <p14:tracePt t="64808" x="3730625" y="2473325"/>
          <p14:tracePt t="64819" x="3722688" y="2489200"/>
          <p14:tracePt t="64823" x="3713163" y="2506663"/>
          <p14:tracePt t="64835" x="3705225" y="2532063"/>
          <p14:tracePt t="64842" x="3705225" y="2549525"/>
          <p14:tracePt t="64851" x="3705225" y="2582863"/>
          <p14:tracePt t="64859" x="3705225" y="2625725"/>
          <p14:tracePt t="64866" x="3705225" y="2660650"/>
          <p14:tracePt t="64874" x="3713163" y="2693988"/>
          <p14:tracePt t="65037" x="3722688" y="2693988"/>
          <p14:tracePt t="65042" x="3730625" y="2676525"/>
          <p14:tracePt t="65059" x="3738563" y="2668588"/>
          <p14:tracePt t="65069" x="3738563" y="2660650"/>
          <p14:tracePt t="65075" x="3748088" y="2651125"/>
          <p14:tracePt t="65084" x="3748088" y="2643188"/>
          <p14:tracePt t="65091" x="3748088" y="2633663"/>
          <p14:tracePt t="65101" x="3756025" y="2633663"/>
          <p14:tracePt t="65106" x="3756025" y="2625725"/>
          <p14:tracePt t="65116" x="3756025" y="2617788"/>
          <p14:tracePt t="65132" x="3756025" y="2608263"/>
          <p14:tracePt t="65148" x="3756025" y="2600325"/>
          <p14:tracePt t="65164" x="3756025" y="2592388"/>
          <p14:tracePt t="65189" x="3763963" y="2582863"/>
          <p14:tracePt t="65196" x="3763963" y="2574925"/>
          <p14:tracePt t="65212" x="3773488" y="2574925"/>
          <p14:tracePt t="65220" x="3773488" y="2566988"/>
          <p14:tracePt t="65236" x="3781425" y="2566988"/>
          <p14:tracePt t="65268" x="3790950" y="2566988"/>
          <p14:tracePt t="65277" x="3798888" y="2566988"/>
          <p14:tracePt t="65285" x="3806825" y="2566988"/>
          <p14:tracePt t="65293" x="3824288" y="2566988"/>
          <p14:tracePt t="65301" x="3841750" y="2566988"/>
          <p14:tracePt t="65309" x="3849688" y="2566988"/>
          <p14:tracePt t="65316" x="3867150" y="2566988"/>
          <p14:tracePt t="65324" x="3875088" y="2566988"/>
          <p14:tracePt t="65332" x="3900488" y="2566988"/>
          <p14:tracePt t="65340" x="3925888" y="2566988"/>
          <p14:tracePt t="65348" x="3935413" y="2566988"/>
          <p14:tracePt t="65358" x="3960813" y="2566988"/>
          <p14:tracePt t="65364" x="3968750" y="2566988"/>
          <p14:tracePt t="65374" x="3986213" y="2566988"/>
          <p14:tracePt t="65380" x="4002088" y="2566988"/>
          <p14:tracePt t="65398" x="4011613" y="2566988"/>
          <p14:tracePt t="65406" x="4019550" y="2566988"/>
          <p14:tracePt t="65422" x="4027488" y="2566988"/>
          <p14:tracePt t="65430" x="4037013" y="2566988"/>
          <p14:tracePt t="65438" x="4044950" y="2566988"/>
          <p14:tracePt t="65446" x="4052888" y="2566988"/>
          <p14:tracePt t="65454" x="4062413" y="2566988"/>
          <p14:tracePt t="65462" x="4070350" y="2566988"/>
          <p14:tracePt t="65470" x="4079875" y="2566988"/>
          <p14:tracePt t="65478" x="4087813" y="2566988"/>
          <p14:tracePt t="65494" x="4105275" y="2566988"/>
          <p14:tracePt t="65502" x="4113213" y="2566988"/>
          <p14:tracePt t="65510" x="4130675" y="2566988"/>
          <p14:tracePt t="65518" x="4146550" y="2574925"/>
          <p14:tracePt t="65526" x="4164013" y="2582863"/>
          <p14:tracePt t="65536" x="4171950" y="2592388"/>
          <p14:tracePt t="65543" x="4197350" y="2592388"/>
          <p14:tracePt t="65551" x="4224338" y="2600325"/>
          <p14:tracePt t="65560" x="4240213" y="2608263"/>
          <p14:tracePt t="65567" x="4265613" y="2617788"/>
          <p14:tracePt t="65575" x="4291013" y="2617788"/>
          <p14:tracePt t="65582" x="4316413" y="2617788"/>
          <p14:tracePt t="65590" x="4325938" y="2617788"/>
          <p14:tracePt t="65598" x="4341813" y="2625725"/>
          <p14:tracePt t="65606" x="4359275" y="2625725"/>
          <p14:tracePt t="65614" x="4368800" y="2625725"/>
          <p14:tracePt t="65622" x="4384675" y="2625725"/>
          <p14:tracePt t="65630" x="4394200" y="2625725"/>
          <p14:tracePt t="65638" x="4410075" y="2625725"/>
          <p14:tracePt t="65648" x="4435475" y="2625725"/>
          <p14:tracePt t="65654" x="4445000" y="2625725"/>
          <p14:tracePt t="65664" x="4460875" y="2625725"/>
          <p14:tracePt t="65670" x="4478338" y="2625725"/>
          <p14:tracePt t="65680" x="4495800" y="2625725"/>
          <p14:tracePt t="65687" x="4513263" y="2625725"/>
          <p14:tracePt t="65695" x="4521200" y="2625725"/>
          <p14:tracePt t="65705" x="4538663" y="2633663"/>
          <p14:tracePt t="65712" x="4546600" y="2633663"/>
          <p14:tracePt t="65723" x="4554538" y="2633663"/>
          <p14:tracePt t="65728" x="4572000" y="2633663"/>
          <p14:tracePt t="65744" x="4589463" y="2633663"/>
          <p14:tracePt t="65752" x="4614863" y="2633663"/>
          <p14:tracePt t="65768" x="4622800" y="2633663"/>
          <p14:tracePt t="65776" x="4630738" y="2633663"/>
          <p14:tracePt t="65784" x="4640263" y="2633663"/>
          <p14:tracePt t="65792" x="4648200" y="2633663"/>
          <p14:tracePt t="65800" x="4665663" y="2633663"/>
          <p14:tracePt t="65817" x="4683125" y="2633663"/>
          <p14:tracePt t="65833" x="4699000" y="2633663"/>
          <p14:tracePt t="65849" x="4708525" y="2633663"/>
          <p14:tracePt t="65986" x="4716463" y="2633663"/>
          <p14:tracePt t="66002" x="4724400" y="2633663"/>
          <p14:tracePt t="66010" x="4733925" y="2633663"/>
          <p14:tracePt t="66034" x="4741863" y="2633663"/>
          <p14:tracePt t="66059" x="4749800" y="2633663"/>
          <p14:tracePt t="66108" x="4759325" y="2633663"/>
          <p14:tracePt t="66114" x="4767263" y="2633663"/>
          <p14:tracePt t="66123" x="4775200" y="2633663"/>
          <p14:tracePt t="66147" x="4784725" y="2633663"/>
          <p14:tracePt t="66155" x="4792663" y="2633663"/>
          <p14:tracePt t="66170" x="4802188" y="2633663"/>
          <p14:tracePt t="66178" x="4810125" y="2633663"/>
          <p14:tracePt t="66186" x="4810125" y="2625725"/>
          <p14:tracePt t="66194" x="4827588" y="2625725"/>
          <p14:tracePt t="66204" x="4835525" y="2617788"/>
          <p14:tracePt t="66221" x="4843463" y="2617788"/>
          <p14:tracePt t="66228" x="4852988" y="2617788"/>
          <p14:tracePt t="66237" x="4860925" y="2617788"/>
          <p14:tracePt t="66260" x="4868863" y="2617788"/>
          <p14:tracePt t="66276" x="4878388" y="2617788"/>
          <p14:tracePt t="66292" x="4886325" y="2617788"/>
          <p14:tracePt t="66309" x="4903788" y="2617788"/>
          <p14:tracePt t="66324" x="4911725" y="2617788"/>
          <p14:tracePt t="66340" x="4919663" y="2617788"/>
          <p14:tracePt t="66348" x="4929188" y="2617788"/>
          <p14:tracePt t="66364" x="4937125" y="2617788"/>
          <p14:tracePt t="66372" x="4946650" y="2617788"/>
          <p14:tracePt t="66404" x="4954588" y="2617788"/>
          <p14:tracePt t="66428" x="4962525" y="2617788"/>
          <p14:tracePt t="66484" x="4972050" y="2617788"/>
          <p14:tracePt t="66525" x="4972050" y="2608263"/>
          <p14:tracePt t="66543" x="4972050" y="2600325"/>
          <p14:tracePt t="66551" x="4972050" y="2592388"/>
          <p14:tracePt t="66567" x="4972050" y="2582863"/>
          <p14:tracePt t="66577" x="4972050" y="2574925"/>
          <p14:tracePt t="66745" x="4972050" y="2566988"/>
          <p14:tracePt t="67308" x="4997450" y="2566988"/>
          <p14:tracePt t="67314" x="5030788" y="2574925"/>
          <p14:tracePt t="67325" x="5048250" y="2582863"/>
          <p14:tracePt t="67332" x="5081588" y="2592388"/>
          <p14:tracePt t="67339" x="5116513" y="2608263"/>
          <p14:tracePt t="67348" x="5167313" y="2633663"/>
          <p14:tracePt t="67354" x="5192713" y="2643188"/>
          <p14:tracePt t="67364" x="5218113" y="2651125"/>
          <p14:tracePt t="67372" x="5226050" y="2660650"/>
          <p14:tracePt t="67380" x="5235575" y="2676525"/>
          <p14:tracePt t="67388" x="5243513" y="2686050"/>
          <p14:tracePt t="67396" x="5251450" y="2686050"/>
          <p14:tracePt t="67404" x="5251450" y="2693988"/>
          <p14:tracePt t="67412" x="5251450" y="2701925"/>
          <p14:tracePt t="67420" x="5251450" y="2711450"/>
          <p14:tracePt t="67427" x="5260975" y="2719388"/>
          <p14:tracePt t="67436" x="5260975" y="2736850"/>
          <p14:tracePt t="67444" x="5260975" y="2744788"/>
          <p14:tracePt t="67452" x="5260975" y="2762250"/>
          <p14:tracePt t="67461" x="5260975" y="2787650"/>
          <p14:tracePt t="67468" x="5260975" y="2795588"/>
          <p14:tracePt t="67477" x="5260975" y="2813050"/>
          <p14:tracePt t="67484" x="5260975" y="2820988"/>
          <p14:tracePt t="67492" x="5260975" y="2830513"/>
          <p14:tracePt t="67500" x="5260975" y="2838450"/>
          <p14:tracePt t="67516" x="5260975" y="2846388"/>
          <p14:tracePt t="67532" x="5260975" y="2855913"/>
          <p14:tracePt t="67540" x="5251450" y="2855913"/>
          <p14:tracePt t="67548" x="5251450" y="2863850"/>
          <p14:tracePt t="67556" x="5243513" y="2863850"/>
          <p14:tracePt t="67572" x="5243513" y="2871788"/>
          <p14:tracePt t="67580" x="5226050" y="2881313"/>
          <p14:tracePt t="67588" x="5218113" y="2881313"/>
          <p14:tracePt t="67596" x="5208588" y="2889250"/>
          <p14:tracePt t="67606" x="5200650" y="2897188"/>
          <p14:tracePt t="67612" x="5183188" y="2914650"/>
          <p14:tracePt t="67624" x="5175250" y="2914650"/>
          <p14:tracePt t="67628" x="5149850" y="2932113"/>
          <p14:tracePt t="67639" x="5124450" y="2949575"/>
          <p14:tracePt t="67644" x="5106988" y="2957513"/>
          <p14:tracePt t="67654" x="5106988" y="2965450"/>
          <p14:tracePt t="67662" x="5091113" y="2974975"/>
          <p14:tracePt t="67670" x="5081588" y="2974975"/>
          <p14:tracePt t="67685" x="5073650" y="2974975"/>
          <p14:tracePt t="67694" x="5064125" y="2982913"/>
          <p14:tracePt t="67726" x="5064125" y="2990850"/>
          <p14:tracePt t="67759" x="5056188" y="2990850"/>
          <p14:tracePt t="67782" x="5048250" y="2990850"/>
          <p14:tracePt t="67799" x="5038725" y="2990850"/>
          <p14:tracePt t="67815" x="5022850" y="2990850"/>
          <p14:tracePt t="67825" x="5013325" y="2982913"/>
          <p14:tracePt t="67831" x="5005388" y="2974975"/>
          <p14:tracePt t="67840" x="4987925" y="2957513"/>
          <p14:tracePt t="67846" x="4962525" y="2932113"/>
          <p14:tracePt t="67854" x="4937125" y="2906713"/>
          <p14:tracePt t="67862" x="4911725" y="2855913"/>
          <p14:tracePt t="67870" x="4886325" y="2820988"/>
          <p14:tracePt t="67878" x="4860925" y="2787650"/>
          <p14:tracePt t="67886" x="4835525" y="2744788"/>
          <p14:tracePt t="67895" x="4792663" y="2693988"/>
          <p14:tracePt t="67904" x="4792663" y="2686050"/>
          <p14:tracePt t="67911" x="4775200" y="2660650"/>
          <p14:tracePt t="67920" x="4759325" y="2625725"/>
          <p14:tracePt t="67930" x="4741863" y="2608263"/>
          <p14:tracePt t="67937" x="4741863" y="2592388"/>
          <p14:tracePt t="67947" x="4733925" y="2582863"/>
          <p14:tracePt t="67952" x="4724400" y="2566988"/>
          <p14:tracePt t="67965" x="4716463" y="2557463"/>
          <p14:tracePt t="67968" x="4716463" y="2549525"/>
          <p14:tracePt t="67979" x="4716463" y="2532063"/>
          <p14:tracePt t="67984" x="4708525" y="2524125"/>
          <p14:tracePt t="67992" x="4699000" y="2516188"/>
          <p14:tracePt t="68000" x="4699000" y="2506663"/>
          <p14:tracePt t="68008" x="4691063" y="2498725"/>
          <p14:tracePt t="68017" x="4683125" y="2498725"/>
          <p14:tracePt t="68025" x="4673600" y="2498725"/>
          <p14:tracePt t="68041" x="4673600" y="2489200"/>
          <p14:tracePt t="68057" x="4665663" y="2489200"/>
          <p14:tracePt t="68105" x="4657725" y="2506663"/>
          <p14:tracePt t="68112" x="4648200" y="2549525"/>
          <p14:tracePt t="68121" x="4640263" y="2582863"/>
          <p14:tracePt t="68131" x="4630738" y="2625725"/>
          <p14:tracePt t="68136" x="4614863" y="2701925"/>
          <p14:tracePt t="68145" x="4597400" y="2787650"/>
          <p14:tracePt t="68152" x="4597400" y="2820988"/>
          <p14:tracePt t="68162" x="4589463" y="2863850"/>
          <p14:tracePt t="68168" x="4589463" y="2906713"/>
          <p14:tracePt t="68180" x="4579938" y="2940050"/>
          <p14:tracePt t="68184" x="4579938" y="2957513"/>
          <p14:tracePt t="68194" x="4579938" y="2982913"/>
          <p14:tracePt t="68200" x="4579938" y="3000375"/>
          <p14:tracePt t="68299" x="4579938" y="2990850"/>
          <p14:tracePt t="68310" x="4579938" y="2982913"/>
          <p14:tracePt t="68315" x="4572000" y="2957513"/>
          <p14:tracePt t="68322" x="4564063" y="2940050"/>
          <p14:tracePt t="68330" x="4554538" y="2914650"/>
          <p14:tracePt t="68340" x="4554538" y="2897188"/>
          <p14:tracePt t="68347" x="4538663" y="2871788"/>
          <p14:tracePt t="68355" x="4521200" y="2838450"/>
          <p14:tracePt t="68365" x="4495800" y="2787650"/>
          <p14:tracePt t="68370" x="4486275" y="2762250"/>
          <p14:tracePt t="68380" x="4478338" y="2744788"/>
          <p14:tracePt t="68386" x="4470400" y="2727325"/>
          <p14:tracePt t="68394" x="4470400" y="2701925"/>
          <p14:tracePt t="68402" x="4470400" y="2693988"/>
          <p14:tracePt t="68411" x="4470400" y="2676525"/>
          <p14:tracePt t="68418" x="4470400" y="2668588"/>
          <p14:tracePt t="68434" x="4470400" y="2660650"/>
          <p14:tracePt t="68442" x="4470400" y="2651125"/>
          <p14:tracePt t="68450" x="4470400" y="2643188"/>
          <p14:tracePt t="68474" x="4470400" y="2633663"/>
          <p14:tracePt t="68484" x="4470400" y="2625725"/>
          <p14:tracePt t="68525" x="4470400" y="2617788"/>
          <p14:tracePt t="68540" x="4460875" y="2617788"/>
          <p14:tracePt t="68548" x="4460875" y="2608263"/>
          <p14:tracePt t="69796" x="4470400" y="2608263"/>
          <p14:tracePt t="69805" x="4478338" y="2617788"/>
          <p14:tracePt t="69813" x="4486275" y="2617788"/>
          <p14:tracePt t="69821" x="4495800" y="2617788"/>
          <p14:tracePt t="69829" x="4513263" y="2625725"/>
          <p14:tracePt t="69846" x="4521200" y="2633663"/>
          <p14:tracePt t="69852" x="4538663" y="2633663"/>
          <p14:tracePt t="69868" x="4538663" y="2643188"/>
          <p14:tracePt t="69877" x="4546600" y="2643188"/>
          <p14:tracePt t="69896" x="4554538" y="2643188"/>
          <p14:tracePt t="69918" x="4564063" y="2643188"/>
          <p14:tracePt t="69934" x="4564063" y="2651125"/>
          <p14:tracePt t="69945" x="4572000" y="2660650"/>
          <p14:tracePt t="69950" x="4589463" y="2668588"/>
          <p14:tracePt t="69958" x="4597400" y="2676525"/>
          <p14:tracePt t="69966" x="4605338" y="2693988"/>
          <p14:tracePt t="69974" x="4622800" y="2701925"/>
          <p14:tracePt t="69982" x="4640263" y="2719388"/>
          <p14:tracePt t="69990" x="4673600" y="2752725"/>
          <p14:tracePt t="69998" x="4691063" y="2762250"/>
          <p14:tracePt t="70006" x="4691063" y="2770188"/>
          <p14:tracePt t="70014" x="4708525" y="2778125"/>
          <p14:tracePt t="70022" x="4724400" y="2795588"/>
          <p14:tracePt t="70030" x="4741863" y="2813050"/>
          <p14:tracePt t="70038" x="4749800" y="2820988"/>
          <p14:tracePt t="70046" x="4767263" y="2830513"/>
          <p14:tracePt t="70054" x="4775200" y="2838450"/>
          <p14:tracePt t="70062" x="4784725" y="2846388"/>
          <p14:tracePt t="70070" x="4792663" y="2855913"/>
          <p14:tracePt t="70078" x="4802188" y="2855913"/>
          <p14:tracePt t="70086" x="4810125" y="2855913"/>
          <p14:tracePt t="70095" x="4810125" y="2863850"/>
          <p14:tracePt t="70102" x="4818063" y="2871788"/>
          <p14:tracePt t="70111" x="4835525" y="2871788"/>
          <p14:tracePt t="70118" x="4843463" y="2881313"/>
          <p14:tracePt t="70126" x="4852988" y="2889250"/>
          <p14:tracePt t="70134" x="4868863" y="2897188"/>
          <p14:tracePt t="70142" x="4878388" y="2906713"/>
          <p14:tracePt t="70160" x="4886325" y="2906713"/>
          <p14:tracePt t="70177" x="4894263" y="2906713"/>
          <p14:tracePt t="70184" x="4894263" y="2914650"/>
          <p14:tracePt t="70216" x="4903788" y="2914650"/>
          <p14:tracePt t="70233" x="4911725" y="2914650"/>
          <p14:tracePt t="70244" x="4911725" y="2922588"/>
          <p14:tracePt t="70257" x="4919663" y="2922588"/>
          <p14:tracePt t="70265" x="4929188" y="2932113"/>
          <p14:tracePt t="70273" x="4937125" y="2932113"/>
          <p14:tracePt t="70289" x="4946650" y="2940050"/>
          <p14:tracePt t="70298" x="4954588" y="2949575"/>
          <p14:tracePt t="70304" x="4962525" y="2949575"/>
          <p14:tracePt t="70315" x="4979988" y="2957513"/>
          <p14:tracePt t="70320" x="4987925" y="2965450"/>
          <p14:tracePt t="70336" x="4997450" y="2974975"/>
          <p14:tracePt t="70346" x="5005388" y="2974975"/>
          <p14:tracePt t="70360" x="5013325" y="2982913"/>
          <p14:tracePt t="70378" x="5013325" y="2990850"/>
          <p14:tracePt t="70384" x="5022850" y="2990850"/>
          <p14:tracePt t="70393" x="5030788" y="3000375"/>
          <p14:tracePt t="70410" x="5038725" y="3000375"/>
          <p14:tracePt t="70416" x="5048250" y="3000375"/>
          <p14:tracePt t="70424" x="5056188" y="3008313"/>
          <p14:tracePt t="70440" x="5064125" y="3008313"/>
          <p14:tracePt t="70450" x="5081588" y="3016250"/>
          <p14:tracePt t="70480" x="5091113" y="3016250"/>
          <p14:tracePt t="70498" x="5099050" y="3016250"/>
          <p14:tracePt t="70522" x="5106988" y="3016250"/>
          <p14:tracePt t="70530" x="5124450" y="3025775"/>
          <p14:tracePt t="70538" x="5132388" y="3025775"/>
          <p14:tracePt t="70546" x="5149850" y="3025775"/>
          <p14:tracePt t="70554" x="5157788" y="3025775"/>
          <p14:tracePt t="70578" x="5167313" y="3025775"/>
          <p14:tracePt t="70586" x="5175250" y="3025775"/>
          <p14:tracePt t="70627" x="5175250" y="3033713"/>
          <p14:tracePt t="70646" x="5183188" y="3033713"/>
          <p14:tracePt t="70660" x="5192713" y="3033713"/>
          <p14:tracePt t="70674" x="5200650" y="3041650"/>
          <p14:tracePt t="70932" x="5208588" y="3041650"/>
          <p14:tracePt t="70956" x="5218113" y="3041650"/>
          <p14:tracePt t="70981" x="5218113" y="3051175"/>
          <p14:tracePt t="70988" x="5226050" y="3051175"/>
          <p14:tracePt t="71046" x="5235575" y="3051175"/>
          <p14:tracePt t="74526" x="5235575" y="3076575"/>
          <p14:tracePt t="74534" x="5243513" y="3094038"/>
          <p14:tracePt t="74542" x="5251450" y="3119438"/>
          <p14:tracePt t="74550" x="5251450" y="3127375"/>
          <p14:tracePt t="74558" x="5260975" y="3127375"/>
          <p14:tracePt t="74566" x="5260975" y="3152775"/>
          <p14:tracePt t="74574" x="5268913" y="3160713"/>
          <p14:tracePt t="74582" x="5276850" y="3170238"/>
          <p14:tracePt t="74590" x="5276850" y="3178175"/>
          <p14:tracePt t="74598" x="5276850" y="3186113"/>
          <p14:tracePt t="74606" x="5286375" y="3195638"/>
          <p14:tracePt t="74614" x="5286375" y="3203575"/>
          <p14:tracePt t="74622" x="5294313" y="3211513"/>
          <p14:tracePt t="74630" x="5294313" y="3221038"/>
          <p14:tracePt t="74638" x="5311775" y="3238500"/>
          <p14:tracePt t="74646" x="5337175" y="3271838"/>
          <p14:tracePt t="74654" x="5353050" y="3297238"/>
          <p14:tracePt t="74662" x="5370513" y="3322638"/>
          <p14:tracePt t="74670" x="5395913" y="3330575"/>
          <p14:tracePt t="74679" x="5421313" y="3355975"/>
          <p14:tracePt t="74685" x="5438775" y="3373438"/>
          <p14:tracePt t="74696" x="5456238" y="3382963"/>
          <p14:tracePt t="74702" x="5464175" y="3398838"/>
          <p14:tracePt t="74712" x="5481638" y="3408363"/>
          <p14:tracePt t="74718" x="5489575" y="3408363"/>
          <p14:tracePt t="74728" x="5497513" y="3424238"/>
          <p14:tracePt t="74753" x="5497513" y="3433763"/>
          <p14:tracePt t="74864" x="5481638" y="3424238"/>
          <p14:tracePt t="74873" x="5413375" y="3408363"/>
          <p14:tracePt t="74880" x="5337175" y="3382963"/>
          <p14:tracePt t="74888" x="5251450" y="3373438"/>
          <p14:tracePt t="74896" x="5149850" y="3348038"/>
          <p14:tracePt t="74904" x="5048250" y="3330575"/>
          <p14:tracePt t="74911" x="4903788" y="3305175"/>
          <p14:tracePt t="74920" x="4792663" y="3289300"/>
          <p14:tracePt t="74928" x="4716463" y="3271838"/>
          <p14:tracePt t="74938" x="4605338" y="3271838"/>
          <p14:tracePt t="74944" x="4529138" y="3263900"/>
          <p14:tracePt t="74953" x="4486275" y="3263900"/>
          <p14:tracePt t="74960" x="4445000" y="3263900"/>
          <p14:tracePt t="74968" x="4419600" y="3263900"/>
          <p14:tracePt t="74978" x="4402138" y="3263900"/>
          <p14:tracePt t="74984" x="4394200" y="3263900"/>
          <p14:tracePt t="75082" x="4384675" y="3263900"/>
          <p14:tracePt t="75091" x="4384675" y="3254375"/>
          <p14:tracePt t="75098" x="4368800" y="3254375"/>
          <p14:tracePt t="75106" x="4341813" y="3254375"/>
          <p14:tracePt t="75114" x="4333875" y="3246438"/>
          <p14:tracePt t="75122" x="4308475" y="3246438"/>
          <p14:tracePt t="75130" x="4283075" y="3246438"/>
          <p14:tracePt t="75138" x="4265613" y="3246438"/>
          <p14:tracePt t="75146" x="4249738" y="3238500"/>
          <p14:tracePt t="75154" x="4232275" y="3238500"/>
          <p14:tracePt t="75162" x="4224338" y="3238500"/>
          <p14:tracePt t="75170" x="4206875" y="3238500"/>
          <p14:tracePt t="75180" x="4197350" y="3238500"/>
          <p14:tracePt t="75396" x="4197350" y="3254375"/>
          <p14:tracePt t="75404" x="4197350" y="3263900"/>
          <p14:tracePt t="75413" x="4197350" y="3279775"/>
          <p14:tracePt t="75428" x="4197350" y="3297238"/>
          <p14:tracePt t="75437" x="4197350" y="3305175"/>
          <p14:tracePt t="75446" x="4197350" y="3314700"/>
          <p14:tracePt t="75453" x="4197350" y="3322638"/>
          <p14:tracePt t="75461" x="4197350" y="3330575"/>
          <p14:tracePt t="75484" x="4197350" y="3340100"/>
          <p14:tracePt t="75494" x="4197350" y="3348038"/>
          <p14:tracePt t="75508" x="4197350" y="3355975"/>
          <p14:tracePt t="75526" x="4206875" y="3373438"/>
          <p14:tracePt t="75550" x="4214813" y="3373438"/>
          <p14:tracePt t="75556" x="4214813" y="3382963"/>
          <p14:tracePt t="75566" x="4214813" y="3390900"/>
          <p14:tracePt t="75574" x="4224338" y="3398838"/>
          <p14:tracePt t="75582" x="4232275" y="3398838"/>
          <p14:tracePt t="75590" x="4232275" y="3408363"/>
          <p14:tracePt t="75606" x="4232275" y="3416300"/>
          <p14:tracePt t="75662" x="4240213" y="3424238"/>
          <p14:tracePt t="75670" x="4240213" y="3433763"/>
          <p14:tracePt t="75678" x="4249738" y="3433763"/>
          <p14:tracePt t="75685" x="4249738" y="3441700"/>
          <p14:tracePt t="75694" x="4257675" y="3459163"/>
          <p14:tracePt t="75702" x="4265613" y="3475038"/>
          <p14:tracePt t="75718" x="4265613" y="3492500"/>
          <p14:tracePt t="75727" x="4275138" y="3509963"/>
          <p14:tracePt t="75742" x="4283075" y="3527425"/>
          <p14:tracePt t="75750" x="4291013" y="3535363"/>
          <p14:tracePt t="75758" x="4291013" y="3543300"/>
          <p14:tracePt t="75766" x="4300538" y="3552825"/>
          <p14:tracePt t="75774" x="4308475" y="3568700"/>
          <p14:tracePt t="75782" x="4316413" y="3578225"/>
          <p14:tracePt t="75790" x="4316413" y="3594100"/>
          <p14:tracePt t="75806" x="4325938" y="3603625"/>
          <p14:tracePt t="75814" x="4333875" y="3611563"/>
          <p14:tracePt t="75822" x="4333875" y="3619500"/>
          <p14:tracePt t="75832" x="4341813" y="3619500"/>
          <p14:tracePt t="75840" x="4341813" y="3629025"/>
          <p14:tracePt t="75848" x="4351338" y="3636963"/>
          <p14:tracePt t="75856" x="4368800" y="3646488"/>
          <p14:tracePt t="75864" x="4368800" y="3654425"/>
          <p14:tracePt t="75872" x="4384675" y="3671888"/>
          <p14:tracePt t="75881" x="4402138" y="3671888"/>
          <p14:tracePt t="75888" x="4410075" y="3679825"/>
          <p14:tracePt t="75897" x="4427538" y="3687763"/>
          <p14:tracePt t="75904" x="4435475" y="3697288"/>
          <p14:tracePt t="75912" x="4445000" y="3705225"/>
          <p14:tracePt t="75920" x="4452938" y="3705225"/>
          <p14:tracePt t="75928" x="4460875" y="3705225"/>
          <p14:tracePt t="76039" x="4470400" y="3705225"/>
          <p14:tracePt t="76048" x="4486275" y="3722688"/>
          <p14:tracePt t="76056" x="4503738" y="3738563"/>
          <p14:tracePt t="76072" x="4513263" y="3748088"/>
          <p14:tracePt t="76080" x="4529138" y="3763963"/>
          <p14:tracePt t="76106" x="4529138" y="3773488"/>
          <p14:tracePt t="78603" x="4529138" y="3756025"/>
          <p14:tracePt t="78610" x="4529138" y="3730625"/>
          <p14:tracePt t="78618" x="4529138" y="3722688"/>
          <p14:tracePt t="78627" x="4529138" y="3705225"/>
          <p14:tracePt t="78634" x="4538663" y="3679825"/>
          <p14:tracePt t="78644" x="4538663" y="3671888"/>
          <p14:tracePt t="78650" x="4546600" y="3646488"/>
          <p14:tracePt t="78662" x="4546600" y="3619500"/>
          <p14:tracePt t="78668" x="4554538" y="3611563"/>
          <p14:tracePt t="78678" x="4564063" y="3586163"/>
          <p14:tracePt t="78686" x="4572000" y="3560763"/>
          <p14:tracePt t="78692" x="4579938" y="3535363"/>
          <p14:tracePt t="78700" x="4589463" y="3527425"/>
          <p14:tracePt t="78708" x="4597400" y="3502025"/>
          <p14:tracePt t="78716" x="4597400" y="3475038"/>
          <p14:tracePt t="78724" x="4605338" y="3467100"/>
          <p14:tracePt t="78732" x="4614863" y="3441700"/>
          <p14:tracePt t="78740" x="4614863" y="3416300"/>
          <p14:tracePt t="78748" x="4622800" y="3398838"/>
          <p14:tracePt t="78756" x="4622800" y="3382963"/>
          <p14:tracePt t="78764" x="4630738" y="3365500"/>
          <p14:tracePt t="78772" x="4640263" y="3330575"/>
          <p14:tracePt t="78780" x="4648200" y="3330575"/>
          <p14:tracePt t="78788" x="4648200" y="3305175"/>
          <p14:tracePt t="78796" x="4648200" y="3279775"/>
          <p14:tracePt t="78804" x="4648200" y="3271838"/>
          <p14:tracePt t="78814" x="4657725" y="3254375"/>
          <p14:tracePt t="78821" x="4665663" y="3246438"/>
          <p14:tracePt t="78830" x="4665663" y="3238500"/>
          <p14:tracePt t="78837" x="4665663" y="3228975"/>
          <p14:tracePt t="78848" x="4665663" y="3221038"/>
          <p14:tracePt t="78983" x="4665663" y="3203575"/>
          <p14:tracePt t="78999" x="4665663" y="3195638"/>
          <p14:tracePt t="79015" x="4665663" y="3186113"/>
          <p14:tracePt t="79030" x="4665663" y="3178175"/>
          <p14:tracePt t="82446" x="4665663" y="3195638"/>
          <p14:tracePt t="82454" x="4665663" y="3203575"/>
          <p14:tracePt t="82462" x="4665663" y="3221038"/>
          <p14:tracePt t="82470" x="4673600" y="3228975"/>
          <p14:tracePt t="82479" x="4683125" y="3238500"/>
          <p14:tracePt t="82486" x="4691063" y="3246438"/>
          <p14:tracePt t="82502" x="4691063" y="3254375"/>
          <p14:tracePt t="82511" x="4699000" y="3254375"/>
          <p14:tracePt t="82526" x="4708525" y="3254375"/>
          <p14:tracePt t="82609" x="4716463" y="3271838"/>
          <p14:tracePt t="82616" x="4733925" y="3289300"/>
          <p14:tracePt t="82623" x="4741863" y="3289300"/>
          <p14:tracePt t="82632" x="4749800" y="3305175"/>
          <p14:tracePt t="82639" x="4749800" y="3314700"/>
          <p14:tracePt t="82648" x="4767263" y="3330575"/>
          <p14:tracePt t="82656" x="4784725" y="3348038"/>
          <p14:tracePt t="82664" x="4810125" y="3373438"/>
          <p14:tracePt t="82672" x="4835525" y="3408363"/>
          <p14:tracePt t="82680" x="4852988" y="3433763"/>
          <p14:tracePt t="82688" x="4878388" y="3459163"/>
          <p14:tracePt t="82696" x="4886325" y="3467100"/>
          <p14:tracePt t="82703" x="4903788" y="3484563"/>
          <p14:tracePt t="82712" x="4929188" y="3502025"/>
          <p14:tracePt t="82720" x="4954588" y="3527425"/>
          <p14:tracePt t="82728" x="4979988" y="3543300"/>
          <p14:tracePt t="82736" x="4997450" y="3560763"/>
          <p14:tracePt t="82744" x="5030788" y="3568700"/>
          <p14:tracePt t="82752" x="5064125" y="3578225"/>
          <p14:tracePt t="82760" x="5116513" y="3594100"/>
          <p14:tracePt t="82768" x="5157788" y="3603625"/>
          <p14:tracePt t="82776" x="5183188" y="3611563"/>
          <p14:tracePt t="82784" x="5208588" y="3629025"/>
          <p14:tracePt t="82792" x="5243513" y="3636963"/>
          <p14:tracePt t="82800" x="5260975" y="3654425"/>
          <p14:tracePt t="82808" x="5286375" y="3671888"/>
          <p14:tracePt t="82816" x="5302250" y="3697288"/>
          <p14:tracePt t="82824" x="5319713" y="3738563"/>
          <p14:tracePt t="82832" x="5327650" y="3798888"/>
          <p14:tracePt t="82840" x="5337175" y="3841750"/>
          <p14:tracePt t="82848" x="5337175" y="3883025"/>
          <p14:tracePt t="82856" x="5337175" y="3917950"/>
          <p14:tracePt t="82864" x="5337175" y="3943350"/>
          <p14:tracePt t="83003" x="5327650" y="3943350"/>
          <p14:tracePt t="83011" x="5311775" y="3935413"/>
          <p14:tracePt t="83018" x="5302250" y="3925888"/>
          <p14:tracePt t="83027" x="5302250" y="3917950"/>
          <p14:tracePt t="83034" x="5302250" y="3908425"/>
          <p14:tracePt t="83050" x="5294313" y="3900488"/>
          <p14:tracePt t="83060" x="5294313" y="3892550"/>
          <p14:tracePt t="83083" x="5286375" y="3883025"/>
          <p14:tracePt t="83090" x="5286375" y="3875088"/>
          <p14:tracePt t="83114" x="5286375" y="3867150"/>
          <p14:tracePt t="83140" x="5286375" y="3857625"/>
          <p14:tracePt t="83157" x="5276850" y="3849688"/>
          <p14:tracePt t="83187" x="5276850" y="3841750"/>
          <p14:tracePt t="83197" x="5268913" y="3841750"/>
          <p14:tracePt t="83201" x="5268913" y="3832225"/>
          <p14:tracePt t="83236" x="5268913" y="3824288"/>
          <p14:tracePt t="83252" x="5268913" y="3816350"/>
          <p14:tracePt t="83260" x="5268913" y="3806825"/>
          <p14:tracePt t="83276" x="5268913" y="3798888"/>
          <p14:tracePt t="83284" x="5268913" y="3790950"/>
          <p14:tracePt t="83325" x="5268913" y="3798888"/>
          <p14:tracePt t="83333" x="5286375" y="3806825"/>
          <p14:tracePt t="83341" x="5294313" y="3816350"/>
          <p14:tracePt t="83347" x="5311775" y="3832225"/>
          <p14:tracePt t="83356" x="5327650" y="3849688"/>
          <p14:tracePt t="83363" x="5345113" y="3867150"/>
          <p14:tracePt t="83372" x="5362575" y="3892550"/>
          <p14:tracePt t="83380" x="5370513" y="3900488"/>
          <p14:tracePt t="83388" x="5387975" y="3917950"/>
          <p14:tracePt t="83396" x="5405438" y="3935413"/>
          <p14:tracePt t="83404" x="5413375" y="3960813"/>
          <p14:tracePt t="83412" x="5430838" y="3968750"/>
          <p14:tracePt t="83420" x="5446713" y="3986213"/>
          <p14:tracePt t="83428" x="5446713" y="3994150"/>
          <p14:tracePt t="83436" x="5446713" y="4011613"/>
          <p14:tracePt t="83445" x="5456238" y="4011613"/>
          <p14:tracePt t="83452" x="5464175" y="4019550"/>
          <p14:tracePt t="83461" x="5464175" y="4027488"/>
          <p14:tracePt t="83472" x="5464175" y="4037013"/>
          <p14:tracePt t="83478" x="5472113" y="4037013"/>
          <p14:tracePt t="83486" x="5472113" y="4044950"/>
          <p14:tracePt t="83502" x="5472113" y="4052888"/>
          <p14:tracePt t="83510" x="5481638" y="4052888"/>
          <p14:tracePt t="83525" x="5481638" y="4062413"/>
          <p14:tracePt t="83534" x="5489575" y="4070350"/>
          <p14:tracePt t="83550" x="5489575" y="4079875"/>
          <p14:tracePt t="83558" x="5497513" y="4095750"/>
          <p14:tracePt t="83574" x="5507038" y="4113213"/>
          <p14:tracePt t="83582" x="5507038" y="4121150"/>
          <p14:tracePt t="83590" x="5514975" y="4130675"/>
          <p14:tracePt t="83598" x="5514975" y="4146550"/>
          <p14:tracePt t="83606" x="5514975" y="4164013"/>
          <p14:tracePt t="83614" x="5524500" y="4171950"/>
          <p14:tracePt t="83622" x="5524500" y="4181475"/>
          <p14:tracePt t="83630" x="5524500" y="4189413"/>
          <p14:tracePt t="83638" x="5532438" y="4197350"/>
          <p14:tracePt t="83646" x="5532438" y="4214813"/>
          <p14:tracePt t="83654" x="5540375" y="4224338"/>
          <p14:tracePt t="83662" x="5540375" y="4232275"/>
          <p14:tracePt t="83671" x="5540375" y="4249738"/>
          <p14:tracePt t="83678" x="5540375" y="4257675"/>
          <p14:tracePt t="83686" x="5549900" y="4275138"/>
          <p14:tracePt t="83697" x="5549900" y="4300538"/>
          <p14:tracePt t="83710" x="5549900" y="4308475"/>
          <p14:tracePt t="83717" x="5549900" y="4316413"/>
          <p14:tracePt t="83726" x="5549900" y="4325938"/>
          <p14:tracePt t="83742" x="5557838" y="4333875"/>
          <p14:tracePt t="83752" x="5557838" y="4341813"/>
          <p14:tracePt t="83777" x="5557838" y="4351338"/>
          <p14:tracePt t="84212" x="5557838" y="4359275"/>
          <p14:tracePt t="84243" x="5575300" y="4359275"/>
          <p14:tracePt t="84251" x="5600700" y="4359275"/>
          <p14:tracePt t="84260" x="5651500" y="4359275"/>
          <p14:tracePt t="84266" x="5778500" y="4333875"/>
          <p14:tracePt t="84275" x="5880100" y="4325938"/>
          <p14:tracePt t="84284" x="5965825" y="4308475"/>
          <p14:tracePt t="84291" x="6161088" y="4283075"/>
          <p14:tracePt t="84300" x="6323013" y="4275138"/>
          <p14:tracePt t="84306" x="6416675" y="4265613"/>
          <p14:tracePt t="84316" x="6645275" y="4232275"/>
          <p14:tracePt t="84324" x="6824663" y="4224338"/>
          <p14:tracePt t="84332" x="6943725" y="4197350"/>
          <p14:tracePt t="84341" x="7070725" y="4197350"/>
          <p14:tracePt t="84348" x="7350125" y="4171950"/>
          <p14:tracePt t="84358" x="7478713" y="4156075"/>
          <p14:tracePt t="84364" x="7742238" y="4146550"/>
          <p14:tracePt t="84373" x="7877175" y="4146550"/>
          <p14:tracePt t="84380" x="8158163" y="4130675"/>
          <p14:tracePt t="84388" x="8259763" y="4130675"/>
          <p14:tracePt t="84396" x="8540750" y="4113213"/>
          <p14:tracePt t="84404" x="8677275" y="4113213"/>
          <p14:tracePt t="84412" x="8913813" y="4113213"/>
          <p14:tracePt t="84420" x="9067800" y="4113213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1C4F28D-6932-43C2-B93F-43240C340483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F4F7FDC-4EAE-402F-99E7-50774744A7C6}" type="datetime10">
              <a:rPr lang="zh-CN" altLang="en-US" smtClean="0"/>
              <a:pPr>
                <a:defRPr/>
              </a:pPr>
              <a:t>10:45</a:t>
            </a:fld>
            <a:endParaRPr lang="en-US" altLang="zh-CN"/>
          </a:p>
        </p:txBody>
      </p:sp>
      <p:sp>
        <p:nvSpPr>
          <p:cNvPr id="14339" name="灯片编号占位符 2">
            <a:extLst>
              <a:ext uri="{FF2B5EF4-FFF2-40B4-BE49-F238E27FC236}">
                <a16:creationId xmlns:a16="http://schemas.microsoft.com/office/drawing/2014/main" id="{BEA4A1CC-977D-41FB-8238-9B6AFA4A3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0985C8F-2816-4536-B344-3F84EB23A054}" type="slidenum">
              <a:rPr lang="en-US" altLang="zh-CN" sz="1200" smtClean="0">
                <a:solidFill>
                  <a:srgbClr val="898989"/>
                </a:solidFill>
                <a:latin typeface="Arial" panose="020B0604020202020204" pitchFamily="34" charset="0"/>
                <a:ea typeface="楷体_GB2312" pitchFamily="49" charset="-122"/>
              </a:rPr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US" altLang="zh-CN" sz="1200">
              <a:solidFill>
                <a:srgbClr val="898989"/>
              </a:solidFill>
              <a:latin typeface="Arial" panose="020B0604020202020204" pitchFamily="34" charset="0"/>
              <a:ea typeface="楷体_GB2312" pitchFamily="49" charset="-122"/>
            </a:endParaRPr>
          </a:p>
        </p:txBody>
      </p:sp>
      <p:pic>
        <p:nvPicPr>
          <p:cNvPr id="14340" name="Picture 6" descr="图1-8">
            <a:extLst>
              <a:ext uri="{FF2B5EF4-FFF2-40B4-BE49-F238E27FC236}">
                <a16:creationId xmlns:a16="http://schemas.microsoft.com/office/drawing/2014/main" id="{02CA83FB-26D7-48A8-B074-F3572EF6A6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9038" y="260350"/>
            <a:ext cx="6765925" cy="3816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1" name="文本框 4">
            <a:extLst>
              <a:ext uri="{FF2B5EF4-FFF2-40B4-BE49-F238E27FC236}">
                <a16:creationId xmlns:a16="http://schemas.microsoft.com/office/drawing/2014/main" id="{3DFC6E09-136B-481F-B5CE-B676AEECED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4600" y="3957638"/>
            <a:ext cx="8429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FF0000"/>
                </a:solidFill>
                <a:latin typeface="Symbol" panose="05050102010706020507" pitchFamily="18" charset="2"/>
                <a:ea typeface="楷体_GB2312" pitchFamily="49" charset="-122"/>
              </a:rPr>
              <a:t>p-p*</a:t>
            </a:r>
            <a:endParaRPr lang="zh-CN" altLang="en-US" sz="2400" b="1">
              <a:solidFill>
                <a:srgbClr val="FF0000"/>
              </a:solidFill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sp>
        <p:nvSpPr>
          <p:cNvPr id="14342" name="文本框 5">
            <a:extLst>
              <a:ext uri="{FF2B5EF4-FFF2-40B4-BE49-F238E27FC236}">
                <a16:creationId xmlns:a16="http://schemas.microsoft.com/office/drawing/2014/main" id="{00A0D120-B83F-42D5-A0F0-0FD443FAA8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89275" y="3957638"/>
            <a:ext cx="18430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FF0000"/>
                </a:solidFill>
                <a:latin typeface="Symbol" panose="05050102010706020507" pitchFamily="18" charset="2"/>
                <a:ea typeface="楷体_GB2312" pitchFamily="49" charset="-122"/>
              </a:rPr>
              <a:t>p-p* + </a:t>
            </a:r>
            <a:r>
              <a:rPr lang="en-US" altLang="zh-CN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</a:rPr>
              <a:t>n</a:t>
            </a:r>
            <a:r>
              <a:rPr lang="en-US" altLang="zh-CN" sz="2400" b="1">
                <a:solidFill>
                  <a:srgbClr val="FF0000"/>
                </a:solidFill>
                <a:latin typeface="Symbol" panose="05050102010706020507" pitchFamily="18" charset="2"/>
                <a:ea typeface="楷体_GB2312" pitchFamily="49" charset="-122"/>
              </a:rPr>
              <a:t>-p*</a:t>
            </a:r>
            <a:endParaRPr lang="zh-CN" altLang="en-US" sz="2400" b="1">
              <a:solidFill>
                <a:srgbClr val="FF0000"/>
              </a:solidFill>
              <a:latin typeface="Symbol" panose="05050102010706020507" pitchFamily="18" charset="2"/>
              <a:ea typeface="楷体_GB2312" pitchFamily="49" charset="-122"/>
            </a:endParaRPr>
          </a:p>
        </p:txBody>
      </p:sp>
      <p:sp>
        <p:nvSpPr>
          <p:cNvPr id="14343" name="文本框 7">
            <a:extLst>
              <a:ext uri="{FF2B5EF4-FFF2-40B4-BE49-F238E27FC236}">
                <a16:creationId xmlns:a16="http://schemas.microsoft.com/office/drawing/2014/main" id="{D4801F64-967F-41F2-B587-BCAE617A5F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78500" y="3957638"/>
            <a:ext cx="18430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FF0000"/>
                </a:solidFill>
                <a:latin typeface="Symbol" panose="05050102010706020507" pitchFamily="18" charset="2"/>
                <a:ea typeface="楷体_GB2312" pitchFamily="49" charset="-122"/>
              </a:rPr>
              <a:t>p-p* + </a:t>
            </a:r>
            <a:r>
              <a:rPr lang="en-US" altLang="zh-CN" sz="24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</a:rPr>
              <a:t>n</a:t>
            </a:r>
            <a:r>
              <a:rPr lang="en-US" altLang="zh-CN" sz="2400" b="1">
                <a:solidFill>
                  <a:srgbClr val="FF0000"/>
                </a:solidFill>
                <a:latin typeface="Symbol" panose="05050102010706020507" pitchFamily="18" charset="2"/>
                <a:ea typeface="楷体_GB2312" pitchFamily="49" charset="-122"/>
              </a:rPr>
              <a:t>-p*</a:t>
            </a:r>
            <a:endParaRPr lang="zh-CN" altLang="en-US" sz="2400" b="1">
              <a:solidFill>
                <a:srgbClr val="FF0000"/>
              </a:solidFill>
              <a:latin typeface="Symbol" panose="05050102010706020507" pitchFamily="18" charset="2"/>
              <a:ea typeface="楷体_GB2312" pitchFamily="49" charset="-122"/>
            </a:endParaRPr>
          </a:p>
        </p:txBody>
      </p:sp>
      <p:sp>
        <p:nvSpPr>
          <p:cNvPr id="14344" name="文本框 8">
            <a:extLst>
              <a:ext uri="{FF2B5EF4-FFF2-40B4-BE49-F238E27FC236}">
                <a16:creationId xmlns:a16="http://schemas.microsoft.com/office/drawing/2014/main" id="{822988C6-EF45-4E13-926D-BE5516ACF2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4600" y="5186363"/>
            <a:ext cx="6985000" cy="1200150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2400" b="1">
                <a:latin typeface="Arial" panose="020B0604020202020204" pitchFamily="34" charset="0"/>
                <a:ea typeface="楷体_GB2312" pitchFamily="49" charset="-122"/>
              </a:rPr>
              <a:t>The longer the conjugated system, the longer the wavelength of the absorption maximum.</a:t>
            </a:r>
            <a:endParaRPr lang="zh-CN" altLang="en-US" sz="2400" b="1">
              <a:latin typeface="Arial" panose="020B0604020202020204" pitchFamily="34" charset="0"/>
              <a:ea typeface="楷体_GB2312" pitchFamily="49" charset="-122"/>
            </a:endParaRPr>
          </a:p>
        </p:txBody>
      </p:sp>
      <p:sp>
        <p:nvSpPr>
          <p:cNvPr id="14345" name="Text Box 8">
            <a:extLst>
              <a:ext uri="{FF2B5EF4-FFF2-40B4-BE49-F238E27FC236}">
                <a16:creationId xmlns:a16="http://schemas.microsoft.com/office/drawing/2014/main" id="{E402A2C3-DB72-43C7-B556-4B0C6E2416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0300" y="4516438"/>
            <a:ext cx="14605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sz="240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Ethene</a:t>
            </a:r>
            <a:endParaRPr lang="zh-CN" altLang="en-US" sz="2400"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4346" name="Text Box 8">
            <a:extLst>
              <a:ext uri="{FF2B5EF4-FFF2-40B4-BE49-F238E27FC236}">
                <a16:creationId xmlns:a16="http://schemas.microsoft.com/office/drawing/2014/main" id="{69D4AE6E-B2B2-45C5-A89D-EE05F2A7E5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70588" y="4516438"/>
            <a:ext cx="14605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sz="240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Acetone</a:t>
            </a:r>
          </a:p>
        </p:txBody>
      </p:sp>
      <p:sp>
        <p:nvSpPr>
          <p:cNvPr id="14347" name="文本框 15">
            <a:extLst>
              <a:ext uri="{FF2B5EF4-FFF2-40B4-BE49-F238E27FC236}">
                <a16:creationId xmlns:a16="http://schemas.microsoft.com/office/drawing/2014/main" id="{B4C2A64D-5560-44F7-A5F8-3DEA3F2A91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16238" y="4516438"/>
            <a:ext cx="237648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</a:rPr>
              <a:t>B</a:t>
            </a:r>
            <a:r>
              <a:rPr lang="zh-CN" altLang="en-US" sz="2400">
                <a:latin typeface="Arial" panose="020B0604020202020204" pitchFamily="34" charset="0"/>
                <a:ea typeface="楷体_GB2312" pitchFamily="49" charset="-122"/>
              </a:rPr>
              <a:t>ut-3-en-2-one</a:t>
            </a: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539C3639-A133-404C-964C-FC39348B57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slow" advTm="8248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35" x="3195638" y="6781800"/>
          <p14:tracePt t="946" x="3238500" y="6670675"/>
          <p14:tracePt t="951" x="3297238" y="6561138"/>
          <p14:tracePt t="961" x="3348038" y="6475413"/>
          <p14:tracePt t="967" x="3433763" y="6330950"/>
          <p14:tracePt t="978" x="3502025" y="6229350"/>
          <p14:tracePt t="983" x="3560763" y="6135688"/>
          <p14:tracePt t="995" x="3662363" y="5999163"/>
          <p14:tracePt t="1001" x="3781425" y="5864225"/>
          <p14:tracePt t="1011" x="3857625" y="5770563"/>
          <p14:tracePt t="1017" x="4079875" y="5540375"/>
          <p14:tracePt t="1026" x="4146550" y="5464175"/>
          <p14:tracePt t="1033" x="4291013" y="5327650"/>
          <p14:tracePt t="1042" x="4359275" y="5260975"/>
          <p14:tracePt t="1050" x="4410075" y="5208588"/>
          <p14:tracePt t="1058" x="4435475" y="5183188"/>
          <p14:tracePt t="1065" x="4452938" y="5157788"/>
          <p14:tracePt t="1075" x="4470400" y="5149850"/>
          <p14:tracePt t="1083" x="4470400" y="5141913"/>
          <p14:tracePt t="1090" x="4478338" y="5132388"/>
          <p14:tracePt t="1098" x="4486275" y="5132388"/>
          <p14:tracePt t="1106" x="4495800" y="5124450"/>
          <p14:tracePt t="1114" x="4503738" y="5106988"/>
          <p14:tracePt t="1122" x="4529138" y="5091113"/>
          <p14:tracePt t="1130" x="4554538" y="5064125"/>
          <p14:tracePt t="1148" x="4614863" y="5013325"/>
          <p14:tracePt t="1154" x="4648200" y="4997450"/>
          <p14:tracePt t="1162" x="4716463" y="4962525"/>
          <p14:tracePt t="1169" x="4792663" y="4929188"/>
          <p14:tracePt t="1178" x="4878388" y="4886325"/>
          <p14:tracePt t="1186" x="4979988" y="4852988"/>
          <p14:tracePt t="1194" x="5073650" y="4827588"/>
          <p14:tracePt t="1202" x="5218113" y="4784725"/>
          <p14:tracePt t="1212" x="5337175" y="4759325"/>
          <p14:tracePt t="1217" x="5421313" y="4749800"/>
          <p14:tracePt t="1228" x="5608638" y="4691063"/>
          <p14:tracePt t="1234" x="5694363" y="4683125"/>
          <p14:tracePt t="1244" x="5795963" y="4673600"/>
          <p14:tracePt t="1249" x="5897563" y="4657725"/>
          <p14:tracePt t="1260" x="5965825" y="4648200"/>
          <p14:tracePt t="1268" x="6024563" y="4648200"/>
          <p14:tracePt t="1276" x="6084888" y="4648200"/>
          <p14:tracePt t="1284" x="6127750" y="4648200"/>
          <p14:tracePt t="1292" x="6169025" y="4648200"/>
          <p14:tracePt t="1299" x="6211888" y="4648200"/>
          <p14:tracePt t="1308" x="6288088" y="4648200"/>
          <p14:tracePt t="1316" x="6338888" y="4648200"/>
          <p14:tracePt t="1324" x="6391275" y="4648200"/>
          <p14:tracePt t="1332" x="6432550" y="4648200"/>
          <p14:tracePt t="1339" x="6492875" y="4648200"/>
          <p14:tracePt t="1347" x="6518275" y="4648200"/>
          <p14:tracePt t="1356" x="6561138" y="4648200"/>
          <p14:tracePt t="1364" x="6602413" y="4648200"/>
          <p14:tracePt t="1372" x="6654800" y="4648200"/>
          <p14:tracePt t="1381" x="6705600" y="4648200"/>
          <p14:tracePt t="1388" x="6756400" y="4648200"/>
          <p14:tracePt t="1397" x="6781800" y="4648200"/>
          <p14:tracePt t="1403" x="6815138" y="4648200"/>
          <p14:tracePt t="1412" x="6850063" y="4648200"/>
          <p14:tracePt t="1419" x="6865938" y="4648200"/>
          <p14:tracePt t="1428" x="6891338" y="4648200"/>
          <p14:tracePt t="1435" x="6908800" y="4648200"/>
          <p14:tracePt t="1446" x="6916738" y="4648200"/>
          <p14:tracePt t="1451" x="6943725" y="4648200"/>
          <p14:tracePt t="1463" x="6977063" y="4648200"/>
          <p14:tracePt t="1468" x="6994525" y="4648200"/>
          <p14:tracePt t="1476" x="7035800" y="4648200"/>
          <p14:tracePt t="1484" x="7070725" y="4648200"/>
          <p14:tracePt t="1492" x="7113588" y="4640263"/>
          <p14:tracePt t="1502" x="7172325" y="4640263"/>
          <p14:tracePt t="1508" x="7205663" y="4640263"/>
          <p14:tracePt t="1518" x="7232650" y="4640263"/>
          <p14:tracePt t="1524" x="7283450" y="4630738"/>
          <p14:tracePt t="1534" x="7308850" y="4630738"/>
          <p14:tracePt t="1542" x="7334250" y="4622800"/>
          <p14:tracePt t="1550" x="7350125" y="4622800"/>
          <p14:tracePt t="1566" x="7359650" y="4622800"/>
          <p14:tracePt t="1574" x="7367588" y="4622800"/>
          <p14:tracePt t="1581" x="7377113" y="4622800"/>
          <p14:tracePt t="1589" x="7385050" y="4614863"/>
          <p14:tracePt t="1598" x="7392988" y="4614863"/>
          <p14:tracePt t="1606" x="7392988" y="4605338"/>
          <p14:tracePt t="1615" x="7410450" y="4605338"/>
          <p14:tracePt t="1622" x="7427913" y="4597400"/>
          <p14:tracePt t="1631" x="7435850" y="4597400"/>
          <p14:tracePt t="1638" x="7443788" y="4597400"/>
          <p14:tracePt t="1646" x="7461250" y="4589463"/>
          <p14:tracePt t="1662" x="7469188" y="4589463"/>
          <p14:tracePt t="1670" x="7478713" y="4589463"/>
          <p14:tracePt t="1679" x="7486650" y="4589463"/>
          <p14:tracePt t="1686" x="7494588" y="4589463"/>
          <p14:tracePt t="1694" x="7512050" y="4589463"/>
          <p14:tracePt t="1702" x="7529513" y="4589463"/>
          <p14:tracePt t="1710" x="7554913" y="4579938"/>
          <p14:tracePt t="1717" x="7572375" y="4579938"/>
          <p14:tracePt t="1726" x="7605713" y="4579938"/>
          <p14:tracePt t="1734" x="7648575" y="4572000"/>
          <p14:tracePt t="1742" x="7681913" y="4572000"/>
          <p14:tracePt t="1750" x="7716838" y="4564063"/>
          <p14:tracePt t="1758" x="7732713" y="4564063"/>
          <p14:tracePt t="1765" x="7767638" y="4564063"/>
          <p14:tracePt t="1774" x="7793038" y="4554538"/>
          <p14:tracePt t="1783" x="7810500" y="4554538"/>
          <p14:tracePt t="1789" x="7818438" y="4554538"/>
          <p14:tracePt t="1798" x="7826375" y="4554538"/>
          <p14:tracePt t="1808" x="7835900" y="4546600"/>
          <p14:tracePt t="1824" x="7843838" y="4546600"/>
          <p14:tracePt t="1847" x="7851775" y="4546600"/>
          <p14:tracePt t="2106" x="7861300" y="4546600"/>
          <p14:tracePt t="2122" x="7869238" y="4546600"/>
          <p14:tracePt t="2130" x="7877175" y="4538663"/>
          <p14:tracePt t="2145" x="7886700" y="4538663"/>
          <p14:tracePt t="2154" x="7894638" y="4529138"/>
          <p14:tracePt t="2169" x="7902575" y="4529138"/>
          <p14:tracePt t="2186" x="7912100" y="4529138"/>
          <p14:tracePt t="2194" x="7920038" y="4521200"/>
          <p14:tracePt t="2218" x="7927975" y="4521200"/>
          <p14:tracePt t="2226" x="7927975" y="4513263"/>
          <p14:tracePt t="2234" x="7937500" y="4513263"/>
          <p14:tracePt t="2258" x="7937500" y="4503738"/>
          <p14:tracePt t="2324" x="7945438" y="4503738"/>
          <p14:tracePt t="2357" x="7954963" y="4503738"/>
          <p14:tracePt t="2372" x="7962900" y="4503738"/>
          <p14:tracePt t="2378" x="7962900" y="4495800"/>
          <p14:tracePt t="2395" x="7970838" y="4495800"/>
          <p14:tracePt t="2452" x="7980363" y="4495800"/>
          <p14:tracePt t="2484" x="7988300" y="4495800"/>
          <p14:tracePt t="2492" x="7996238" y="4495800"/>
          <p14:tracePt t="2508" x="8005763" y="4495800"/>
          <p14:tracePt t="6182" x="8013700" y="4495800"/>
          <p14:tracePt t="6207" x="8021638" y="4495800"/>
          <p14:tracePt t="6222" x="8021638" y="4503738"/>
          <p14:tracePt t="6246" x="8021638" y="4513263"/>
          <p14:tracePt t="6342" x="8005763" y="4513263"/>
          <p14:tracePt t="6360" x="7988300" y="4513263"/>
          <p14:tracePt t="6376" x="7980363" y="4513263"/>
          <p14:tracePt t="6384" x="7962900" y="4513263"/>
          <p14:tracePt t="6404" x="7954963" y="4513263"/>
          <p14:tracePt t="6413" x="7945438" y="4513263"/>
          <p14:tracePt t="6428" x="7937500" y="4513263"/>
          <p14:tracePt t="6436" x="7927975" y="4521200"/>
          <p14:tracePt t="6444" x="7912100" y="4529138"/>
          <p14:tracePt t="6452" x="7886700" y="4589463"/>
          <p14:tracePt t="6460" x="7877175" y="4614863"/>
          <p14:tracePt t="6468" x="7861300" y="4665663"/>
          <p14:tracePt t="6746" x="7877175" y="4665663"/>
          <p14:tracePt t="6754" x="7894638" y="4657725"/>
          <p14:tracePt t="6763" x="7902575" y="4657725"/>
          <p14:tracePt t="6770" x="7927975" y="4648200"/>
          <p14:tracePt t="6779" x="7945438" y="4640263"/>
          <p14:tracePt t="6786" x="7962900" y="4630738"/>
          <p14:tracePt t="6794" x="7962900" y="4622800"/>
          <p14:tracePt t="6802" x="7970838" y="4614863"/>
          <p14:tracePt t="6818" x="7970838" y="4605338"/>
          <p14:tracePt t="6834" x="7954963" y="4597400"/>
          <p14:tracePt t="6842" x="7920038" y="4597400"/>
          <p14:tracePt t="6853" x="7851775" y="4589463"/>
          <p14:tracePt t="6860" x="7742238" y="4589463"/>
          <p14:tracePt t="6866" x="7631113" y="4589463"/>
          <p14:tracePt t="6877" x="7512050" y="4589463"/>
          <p14:tracePt t="6884" x="7342188" y="4589463"/>
          <p14:tracePt t="6896" x="7232650" y="4589463"/>
          <p14:tracePt t="6902" x="7078663" y="4589463"/>
          <p14:tracePt t="6912" x="6900863" y="4605338"/>
          <p14:tracePt t="6920" x="6756400" y="4614863"/>
          <p14:tracePt t="6928" x="6627813" y="4614863"/>
          <p14:tracePt t="6936" x="6356350" y="4614863"/>
          <p14:tracePt t="6945" x="6272213" y="4614863"/>
          <p14:tracePt t="6951" x="5991225" y="4614863"/>
          <p14:tracePt t="6961" x="5813425" y="4614863"/>
          <p14:tracePt t="6968" x="5694363" y="4614863"/>
          <p14:tracePt t="6977" x="5430838" y="4597400"/>
          <p14:tracePt t="6984" x="5208588" y="4564063"/>
          <p14:tracePt t="6992" x="5064125" y="4546600"/>
          <p14:tracePt t="6999" x="4759325" y="4495800"/>
          <p14:tracePt t="7008" x="4614863" y="4470400"/>
          <p14:tracePt t="7016" x="4351338" y="4427538"/>
          <p14:tracePt t="7024" x="4206875" y="4394200"/>
          <p14:tracePt t="7031" x="4079875" y="4368800"/>
          <p14:tracePt t="7040" x="3935413" y="4325938"/>
          <p14:tracePt t="7049" x="3816350" y="4300538"/>
          <p14:tracePt t="7056" x="3738563" y="4275138"/>
          <p14:tracePt t="7063" x="3611563" y="4240213"/>
          <p14:tracePt t="7072" x="3568700" y="4232275"/>
          <p14:tracePt t="7080" x="3433763" y="4197350"/>
          <p14:tracePt t="7093" x="3348038" y="4171950"/>
          <p14:tracePt t="7099" x="3289300" y="4164013"/>
          <p14:tracePt t="7112" x="3170238" y="4138613"/>
          <p14:tracePt t="7119" x="3008313" y="4087813"/>
          <p14:tracePt t="7128" x="2932113" y="4079875"/>
          <p14:tracePt t="7138" x="2846388" y="4062413"/>
          <p14:tracePt t="7144" x="2770188" y="4037013"/>
          <p14:tracePt t="7154" x="2668588" y="4011613"/>
          <p14:tracePt t="7159" x="2592388" y="4002088"/>
          <p14:tracePt t="7170" x="2524125" y="3986213"/>
          <p14:tracePt t="7177" x="2463800" y="3968750"/>
          <p14:tracePt t="7186" x="2405063" y="3960813"/>
          <p14:tracePt t="7194" x="2362200" y="3960813"/>
          <p14:tracePt t="7201" x="2293938" y="3951288"/>
          <p14:tracePt t="7209" x="2227263" y="3943350"/>
          <p14:tracePt t="7218" x="2149475" y="3935413"/>
          <p14:tracePt t="7226" x="2108200" y="3935413"/>
          <p14:tracePt t="7234" x="2047875" y="3935413"/>
          <p14:tracePt t="7242" x="2005013" y="3935413"/>
          <p14:tracePt t="7249" x="1946275" y="3935413"/>
          <p14:tracePt t="7258" x="1920875" y="3935413"/>
          <p14:tracePt t="7266" x="1878013" y="3935413"/>
          <p14:tracePt t="7274" x="1827213" y="3935413"/>
          <p14:tracePt t="7281" x="1784350" y="3943350"/>
          <p14:tracePt t="7290" x="1725613" y="3951288"/>
          <p14:tracePt t="7298" x="1674813" y="3968750"/>
          <p14:tracePt t="7306" x="1631950" y="3976688"/>
          <p14:tracePt t="7314" x="1581150" y="4002088"/>
          <p14:tracePt t="7322" x="1555750" y="4011613"/>
          <p14:tracePt t="7329" x="1530350" y="4019550"/>
          <p14:tracePt t="7338" x="1504950" y="4019550"/>
          <p14:tracePt t="7345" x="1487488" y="4027488"/>
          <p14:tracePt t="7354" x="1470025" y="4044950"/>
          <p14:tracePt t="7362" x="1444625" y="4070350"/>
          <p14:tracePt t="7370" x="1411288" y="4087813"/>
          <p14:tracePt t="7377" x="1385888" y="4105275"/>
          <p14:tracePt t="7385" x="1376363" y="4113213"/>
          <p14:tracePt t="7393" x="1360488" y="4130675"/>
          <p14:tracePt t="7401" x="1333500" y="4130675"/>
          <p14:tracePt t="7409" x="1325563" y="4138613"/>
          <p14:tracePt t="7418" x="1317625" y="4146550"/>
          <p14:tracePt t="7426" x="1300163" y="4146550"/>
          <p14:tracePt t="7434" x="1300163" y="4156075"/>
          <p14:tracePt t="7442" x="1292225" y="4156075"/>
          <p14:tracePt t="7452" x="1266825" y="4156075"/>
          <p14:tracePt t="7458" x="1257300" y="4164013"/>
          <p14:tracePt t="7468" x="1241425" y="4171950"/>
          <p14:tracePt t="7477" x="1231900" y="4181475"/>
          <p14:tracePt t="7483" x="1223963" y="4181475"/>
          <p14:tracePt t="7492" x="1216025" y="4189413"/>
          <p14:tracePt t="7499" x="1206500" y="4189413"/>
          <p14:tracePt t="7507" x="1198563" y="4197350"/>
          <p14:tracePt t="7516" x="1181100" y="4206875"/>
          <p14:tracePt t="7524" x="1173163" y="4224338"/>
          <p14:tracePt t="7540" x="1163638" y="4240213"/>
          <p14:tracePt t="7548" x="1155700" y="4257675"/>
          <p14:tracePt t="7556" x="1147763" y="4265613"/>
          <p14:tracePt t="7563" x="1147763" y="4283075"/>
          <p14:tracePt t="7572" x="1147763" y="4300538"/>
          <p14:tracePt t="7580" x="1147763" y="4316413"/>
          <p14:tracePt t="7588" x="1147763" y="4341813"/>
          <p14:tracePt t="7596" x="1155700" y="4368800"/>
          <p14:tracePt t="7604" x="1163638" y="4394200"/>
          <p14:tracePt t="7611" x="1173163" y="4419600"/>
          <p14:tracePt t="7620" x="1181100" y="4435475"/>
          <p14:tracePt t="7628" x="1206500" y="4460875"/>
          <p14:tracePt t="7636" x="1216025" y="4478338"/>
          <p14:tracePt t="7644" x="1231900" y="4495800"/>
          <p14:tracePt t="7651" x="1249363" y="4513263"/>
          <p14:tracePt t="7660" x="1266825" y="4529138"/>
          <p14:tracePt t="7668" x="1274763" y="4538663"/>
          <p14:tracePt t="7754" x="1274763" y="4513263"/>
          <p14:tracePt t="7763" x="1257300" y="4503738"/>
          <p14:tracePt t="7770" x="1241425" y="4478338"/>
          <p14:tracePt t="7780" x="1223963" y="4452938"/>
          <p14:tracePt t="7786" x="1198563" y="4427538"/>
          <p14:tracePt t="7794" x="1181100" y="4402138"/>
          <p14:tracePt t="7802" x="1155700" y="4376738"/>
          <p14:tracePt t="7810" x="1130300" y="4359275"/>
          <p14:tracePt t="7818" x="1104900" y="4333875"/>
          <p14:tracePt t="7827" x="1079500" y="4308475"/>
          <p14:tracePt t="7834" x="1054100" y="4283075"/>
          <p14:tracePt t="7842" x="1036638" y="4257675"/>
          <p14:tracePt t="7854" x="1019175" y="4240213"/>
          <p14:tracePt t="7858" x="1019175" y="4232275"/>
          <p14:tracePt t="7865" x="1011238" y="4224338"/>
          <p14:tracePt t="7874" x="1011238" y="4214813"/>
          <p14:tracePt t="7890" x="1011238" y="4206875"/>
          <p14:tracePt t="7897" x="1003300" y="4206875"/>
          <p14:tracePt t="7913" x="1003300" y="4197350"/>
          <p14:tracePt t="7922" x="1003300" y="4181475"/>
          <p14:tracePt t="7929" x="1003300" y="4171950"/>
          <p14:tracePt t="7938" x="1003300" y="4164013"/>
          <p14:tracePt t="7946" x="1003300" y="4156075"/>
          <p14:tracePt t="7962" x="1003300" y="4146550"/>
          <p14:tracePt t="7978" x="1003300" y="4138613"/>
          <p14:tracePt t="8010" x="1011238" y="4130675"/>
          <p14:tracePt t="8044" x="1019175" y="4121150"/>
          <p14:tracePt t="8052" x="1044575" y="4113213"/>
          <p14:tracePt t="8061" x="1069975" y="4113213"/>
          <p14:tracePt t="8068" x="1104900" y="4113213"/>
          <p14:tracePt t="8077" x="1147763" y="4113213"/>
          <p14:tracePt t="8084" x="1223963" y="4138613"/>
          <p14:tracePt t="8094" x="1274763" y="4156075"/>
          <p14:tracePt t="8100" x="1333500" y="4189413"/>
          <p14:tracePt t="8109" x="1385888" y="4224338"/>
          <p14:tracePt t="8116" x="1419225" y="4257675"/>
          <p14:tracePt t="8125" x="1462088" y="4283075"/>
          <p14:tracePt t="8134" x="1487488" y="4333875"/>
          <p14:tracePt t="8140" x="1512888" y="4368800"/>
          <p14:tracePt t="8149" x="1546225" y="4460875"/>
          <p14:tracePt t="8156" x="1571625" y="4513263"/>
          <p14:tracePt t="8164" x="1581150" y="4538663"/>
          <p14:tracePt t="8172" x="1581150" y="4572000"/>
          <p14:tracePt t="8181" x="1581150" y="4605338"/>
          <p14:tracePt t="8188" x="1581150" y="4630738"/>
          <p14:tracePt t="8196" x="1581150" y="4648200"/>
          <p14:tracePt t="8204" x="1571625" y="4665663"/>
          <p14:tracePt t="8212" x="1563688" y="4673600"/>
          <p14:tracePt t="8220" x="1555750" y="4683125"/>
          <p14:tracePt t="8235" x="1538288" y="4683125"/>
          <p14:tracePt t="8245" x="1520825" y="4691063"/>
          <p14:tracePt t="8252" x="1512888" y="4691063"/>
          <p14:tracePt t="8262" x="1487488" y="4691063"/>
          <p14:tracePt t="8268" x="1470025" y="4691063"/>
          <p14:tracePt t="8278" x="1444625" y="4691063"/>
          <p14:tracePt t="8284" x="1419225" y="4691063"/>
          <p14:tracePt t="8294" x="1385888" y="4691063"/>
          <p14:tracePt t="8302" x="1360488" y="4691063"/>
          <p14:tracePt t="8310" x="1333500" y="4683125"/>
          <p14:tracePt t="8318" x="1300163" y="4673600"/>
          <p14:tracePt t="8326" x="1282700" y="4673600"/>
          <p14:tracePt t="8334" x="1274763" y="4665663"/>
          <p14:tracePt t="8342" x="1249363" y="4657725"/>
          <p14:tracePt t="8350" x="1231900" y="4657725"/>
          <p14:tracePt t="8358" x="1231900" y="4648200"/>
          <p14:tracePt t="8366" x="1223963" y="4640263"/>
          <p14:tracePt t="8382" x="1216025" y="4630738"/>
          <p14:tracePt t="8414" x="1216025" y="4622800"/>
          <p14:tracePt t="8470" x="1216025" y="4614863"/>
          <p14:tracePt t="8478" x="1231900" y="4605338"/>
          <p14:tracePt t="8486" x="1249363" y="4605338"/>
          <p14:tracePt t="8493" x="1274763" y="4597400"/>
          <p14:tracePt t="8501" x="1292225" y="4589463"/>
          <p14:tracePt t="8509" x="1325563" y="4589463"/>
          <p14:tracePt t="8518" x="1360488" y="4579938"/>
          <p14:tracePt t="8526" x="1401763" y="4579938"/>
          <p14:tracePt t="8534" x="1462088" y="4572000"/>
          <p14:tracePt t="8542" x="1504950" y="4572000"/>
          <p14:tracePt t="8549" x="1581150" y="4572000"/>
          <p14:tracePt t="8558" x="1674813" y="4572000"/>
          <p14:tracePt t="8566" x="1766888" y="4554538"/>
          <p14:tracePt t="8574" x="1852613" y="4554538"/>
          <p14:tracePt t="8584" x="1989138" y="4554538"/>
          <p14:tracePt t="8591" x="2098675" y="4554538"/>
          <p14:tracePt t="8599" x="2184400" y="4554538"/>
          <p14:tracePt t="8607" x="2260600" y="4554538"/>
          <p14:tracePt t="8615" x="2319338" y="4554538"/>
          <p14:tracePt t="8623" x="2362200" y="4554538"/>
          <p14:tracePt t="8632" x="2397125" y="4554538"/>
          <p14:tracePt t="8640" x="2413000" y="4554538"/>
          <p14:tracePt t="8648" x="2422525" y="4554538"/>
          <p14:tracePt t="8656" x="2430463" y="4554538"/>
          <p14:tracePt t="8663" x="2438400" y="4564063"/>
          <p14:tracePt t="8672" x="2447925" y="4564063"/>
          <p14:tracePt t="8681" x="2455863" y="4564063"/>
          <p14:tracePt t="8696" x="2463800" y="4572000"/>
          <p14:tracePt t="8704" x="2463800" y="4579938"/>
          <p14:tracePt t="8712" x="2481263" y="4589463"/>
          <p14:tracePt t="8720" x="2481263" y="4597400"/>
          <p14:tracePt t="8728" x="2481263" y="4605338"/>
          <p14:tracePt t="8735" x="2481263" y="4614863"/>
          <p14:tracePt t="8744" x="2489200" y="4630738"/>
          <p14:tracePt t="8751" x="2489200" y="4657725"/>
          <p14:tracePt t="8760" x="2489200" y="4673600"/>
          <p14:tracePt t="8768" x="2489200" y="4691063"/>
          <p14:tracePt t="8776" x="2489200" y="4716463"/>
          <p14:tracePt t="8784" x="2489200" y="4733925"/>
          <p14:tracePt t="8792" x="2489200" y="4759325"/>
          <p14:tracePt t="8799" x="2489200" y="4775200"/>
          <p14:tracePt t="8808" x="2489200" y="4784725"/>
          <p14:tracePt t="8815" x="2481263" y="4802188"/>
          <p14:tracePt t="8824" x="2481263" y="4818063"/>
          <p14:tracePt t="8834" x="2463800" y="4843463"/>
          <p14:tracePt t="8840" x="2447925" y="4852988"/>
          <p14:tracePt t="8849" x="2438400" y="4860925"/>
          <p14:tracePt t="8855" x="2430463" y="4886325"/>
          <p14:tracePt t="8865" x="2413000" y="4894263"/>
          <p14:tracePt t="8874" x="2397125" y="4911725"/>
          <p14:tracePt t="8882" x="2379663" y="4919663"/>
          <p14:tracePt t="8889" x="2362200" y="4929188"/>
          <p14:tracePt t="8897" x="2344738" y="4937125"/>
          <p14:tracePt t="8906" x="2319338" y="4946650"/>
          <p14:tracePt t="8913" x="2278063" y="4954588"/>
          <p14:tracePt t="8922" x="2243138" y="4962525"/>
          <p14:tracePt t="8930" x="2209800" y="4972050"/>
          <p14:tracePt t="8938" x="2166938" y="4972050"/>
          <p14:tracePt t="8945" x="2133600" y="4972050"/>
          <p14:tracePt t="8954" x="2082800" y="4979988"/>
          <p14:tracePt t="8962" x="2005013" y="4979988"/>
          <p14:tracePt t="8970" x="1963738" y="4979988"/>
          <p14:tracePt t="8977" x="1928813" y="4979988"/>
          <p14:tracePt t="8986" x="1852613" y="4979988"/>
          <p14:tracePt t="8994" x="1801813" y="4979988"/>
          <p14:tracePt t="9002" x="1716088" y="4979988"/>
          <p14:tracePt t="9010" x="1665288" y="4979988"/>
          <p14:tracePt t="9018" x="1622425" y="4972050"/>
          <p14:tracePt t="9026" x="1571625" y="4954588"/>
          <p14:tracePt t="9034" x="1530350" y="4946650"/>
          <p14:tracePt t="9042" x="1477963" y="4929188"/>
          <p14:tracePt t="9050" x="1444625" y="4911725"/>
          <p14:tracePt t="9058" x="1411288" y="4903788"/>
          <p14:tracePt t="9066" x="1385888" y="4886325"/>
          <p14:tracePt t="9074" x="1376363" y="4878388"/>
          <p14:tracePt t="9081" x="1360488" y="4868863"/>
          <p14:tracePt t="9090" x="1333500" y="4852988"/>
          <p14:tracePt t="9098" x="1308100" y="4843463"/>
          <p14:tracePt t="9106" x="1300163" y="4827588"/>
          <p14:tracePt t="9114" x="1274763" y="4810125"/>
          <p14:tracePt t="9122" x="1223963" y="4775200"/>
          <p14:tracePt t="9132" x="1216025" y="4767263"/>
          <p14:tracePt t="9138" x="1189038" y="4741863"/>
          <p14:tracePt t="9148" x="1163638" y="4724400"/>
          <p14:tracePt t="9156" x="1138238" y="4708525"/>
          <p14:tracePt t="9164" x="1130300" y="4708525"/>
          <p14:tracePt t="9172" x="1112838" y="4691063"/>
          <p14:tracePt t="9181" x="1096963" y="4673600"/>
          <p14:tracePt t="9188" x="1087438" y="4657725"/>
          <p14:tracePt t="9196" x="1079500" y="4657725"/>
          <p14:tracePt t="9203" x="1079500" y="4648200"/>
          <p14:tracePt t="9212" x="1069975" y="4640263"/>
          <p14:tracePt t="9228" x="1069975" y="4630738"/>
          <p14:tracePt t="9244" x="1069975" y="4614863"/>
          <p14:tracePt t="9260" x="1069975" y="4589463"/>
          <p14:tracePt t="9268" x="1069975" y="4564063"/>
          <p14:tracePt t="9277" x="1069975" y="4546600"/>
          <p14:tracePt t="9283" x="1069975" y="4529138"/>
          <p14:tracePt t="9292" x="1069975" y="4521200"/>
          <p14:tracePt t="9299" x="1069975" y="4513263"/>
          <p14:tracePt t="9308" x="1062038" y="4503738"/>
          <p14:tracePt t="9316" x="1062038" y="4495800"/>
          <p14:tracePt t="9332" x="1062038" y="4486275"/>
          <p14:tracePt t="9348" x="1062038" y="4478338"/>
          <p14:tracePt t="9419" x="1062038" y="4470400"/>
          <p14:tracePt t="9454" x="1062038" y="4460875"/>
          <p14:tracePt t="9486" x="1062038" y="4452938"/>
          <p14:tracePt t="9590" x="1069975" y="4452938"/>
          <p14:tracePt t="9664" x="1069975" y="4445000"/>
          <p14:tracePt t="9670" x="1079500" y="4445000"/>
          <p14:tracePt t="9696" x="1079500" y="4435475"/>
          <p14:tracePt t="9720" x="1087438" y="4435475"/>
          <p14:tracePt t="9726" x="1096963" y="4435475"/>
          <p14:tracePt t="9736" x="1112838" y="4435475"/>
          <p14:tracePt t="9744" x="1130300" y="4435475"/>
          <p14:tracePt t="9752" x="1147763" y="4435475"/>
          <p14:tracePt t="9760" x="1163638" y="4445000"/>
          <p14:tracePt t="9767" x="1173163" y="4460875"/>
          <p14:tracePt t="9776" x="1173163" y="4470400"/>
          <p14:tracePt t="9784" x="1173163" y="4503738"/>
          <p14:tracePt t="9792" x="1173163" y="4521200"/>
          <p14:tracePt t="9800" x="1173163" y="4554538"/>
          <p14:tracePt t="9808" x="1173163" y="4572000"/>
          <p14:tracePt t="9816" x="1173163" y="4605338"/>
          <p14:tracePt t="9824" x="1163638" y="4640263"/>
          <p14:tracePt t="9832" x="1155700" y="4665663"/>
          <p14:tracePt t="9840" x="1155700" y="4691063"/>
          <p14:tracePt t="9938" x="1163638" y="4691063"/>
          <p14:tracePt t="9943" x="1173163" y="4691063"/>
          <p14:tracePt t="9951" x="1189038" y="4673600"/>
          <p14:tracePt t="9959" x="1198563" y="4665663"/>
          <p14:tracePt t="9968" x="1206500" y="4657725"/>
          <p14:tracePt t="9976" x="1206500" y="4648200"/>
          <p14:tracePt t="9984" x="1206500" y="4640263"/>
          <p14:tracePt t="9992" x="1206500" y="4630738"/>
          <p14:tracePt t="10001" x="1206500" y="4622800"/>
          <p14:tracePt t="10009" x="1206500" y="4614863"/>
          <p14:tracePt t="10018" x="1216025" y="4605338"/>
          <p14:tracePt t="10026" x="1231900" y="4605338"/>
          <p14:tracePt t="10034" x="1241425" y="4597400"/>
          <p14:tracePt t="10042" x="1257300" y="4589463"/>
          <p14:tracePt t="10052" x="1266825" y="4579938"/>
          <p14:tracePt t="10106" x="1266825" y="4572000"/>
          <p14:tracePt t="10138" x="1266825" y="4564063"/>
          <p14:tracePt t="10170" x="1266825" y="4554538"/>
          <p14:tracePt t="10250" x="1266825" y="4546600"/>
          <p14:tracePt t="10265" x="1266825" y="4538663"/>
          <p14:tracePt t="10308" x="1266825" y="4529138"/>
          <p14:tracePt t="10324" x="1266825" y="4521200"/>
          <p14:tracePt t="10332" x="1266825" y="4513263"/>
          <p14:tracePt t="10356" x="1266825" y="4503738"/>
          <p14:tracePt t="10388" x="1266825" y="4495800"/>
          <p14:tracePt t="10428" x="1266825" y="4486275"/>
          <p14:tracePt t="10444" x="1266825" y="4478338"/>
          <p14:tracePt t="10452" x="1257300" y="4478338"/>
          <p14:tracePt t="10460" x="1257300" y="4470400"/>
          <p14:tracePt t="10492" x="1257300" y="4460875"/>
          <p14:tracePt t="10499" x="1257300" y="4452938"/>
          <p14:tracePt t="10508" x="1249363" y="4452938"/>
          <p14:tracePt t="10526" x="1241425" y="4445000"/>
          <p14:tracePt t="10532" x="1241425" y="4435475"/>
          <p14:tracePt t="10556" x="1241425" y="4427538"/>
          <p14:tracePt t="10572" x="1231900" y="4419600"/>
          <p14:tracePt t="10581" x="1231900" y="4410075"/>
          <p14:tracePt t="10590" x="1231900" y="4402138"/>
          <p14:tracePt t="10597" x="1231900" y="4384675"/>
          <p14:tracePt t="10613" x="1231900" y="4376738"/>
          <p14:tracePt t="10622" x="1231900" y="4359275"/>
          <p14:tracePt t="10646" x="1231900" y="4351338"/>
          <p14:tracePt t="10654" x="1231900" y="4333875"/>
          <p14:tracePt t="10669" x="1231900" y="4316413"/>
          <p14:tracePt t="10678" x="1231900" y="4308475"/>
          <p14:tracePt t="10694" x="1231900" y="4291013"/>
          <p14:tracePt t="10702" x="1231900" y="4283075"/>
          <p14:tracePt t="10710" x="1231900" y="4265613"/>
          <p14:tracePt t="10718" x="1231900" y="4257675"/>
          <p14:tracePt t="10734" x="1231900" y="4240213"/>
          <p14:tracePt t="10742" x="1231900" y="4232275"/>
          <p14:tracePt t="10749" x="1231900" y="4224338"/>
          <p14:tracePt t="10758" x="1231900" y="4214813"/>
          <p14:tracePt t="10766" x="1231900" y="4206875"/>
          <p14:tracePt t="10774" x="1231900" y="4197350"/>
          <p14:tracePt t="10782" x="1231900" y="4189413"/>
          <p14:tracePt t="10790" x="1241425" y="4171950"/>
          <p14:tracePt t="10798" x="1241425" y="4164013"/>
          <p14:tracePt t="10806" x="1249363" y="4156075"/>
          <p14:tracePt t="10824" x="1249363" y="4146550"/>
          <p14:tracePt t="10830" x="1257300" y="4138613"/>
          <p14:tracePt t="10840" x="1266825" y="4138613"/>
          <p14:tracePt t="10846" x="1266825" y="4130675"/>
          <p14:tracePt t="10855" x="1274763" y="4113213"/>
          <p14:tracePt t="10862" x="1282700" y="4113213"/>
          <p14:tracePt t="10872" x="1300163" y="4095750"/>
          <p14:tracePt t="10880" x="1317625" y="4079875"/>
          <p14:tracePt t="10888" x="1333500" y="4062413"/>
          <p14:tracePt t="10897" x="1360488" y="4052888"/>
          <p14:tracePt t="10904" x="1385888" y="4037013"/>
          <p14:tracePt t="10912" x="1427163" y="4019550"/>
          <p14:tracePt t="10919" x="1462088" y="4011613"/>
          <p14:tracePt t="10927" x="1512888" y="3994150"/>
          <p14:tracePt t="10935" x="1555750" y="3986213"/>
          <p14:tracePt t="10944" x="1614488" y="3968750"/>
          <p14:tracePt t="10951" x="1649413" y="3960813"/>
          <p14:tracePt t="10959" x="1741488" y="3935413"/>
          <p14:tracePt t="10968" x="1801813" y="3925888"/>
          <p14:tracePt t="10976" x="1860550" y="3908425"/>
          <p14:tracePt t="10984" x="1920875" y="3892550"/>
          <p14:tracePt t="10992" x="1963738" y="3892550"/>
          <p14:tracePt t="10999" x="1989138" y="3883025"/>
          <p14:tracePt t="11008" x="2005013" y="3883025"/>
          <p14:tracePt t="11016" x="2022475" y="3883025"/>
          <p14:tracePt t="11024" x="2030413" y="3883025"/>
          <p14:tracePt t="11089" x="2039938" y="3883025"/>
          <p14:tracePt t="11097" x="2039938" y="3892550"/>
          <p14:tracePt t="11104" x="2047875" y="3908425"/>
          <p14:tracePt t="11113" x="2055813" y="3917950"/>
          <p14:tracePt t="11120" x="2065338" y="3935413"/>
          <p14:tracePt t="11131" x="2065338" y="3943350"/>
          <p14:tracePt t="11138" x="2082800" y="3960813"/>
          <p14:tracePt t="11145" x="2082800" y="3976688"/>
          <p14:tracePt t="11153" x="2090738" y="3994150"/>
          <p14:tracePt t="11161" x="2098675" y="4011613"/>
          <p14:tracePt t="11169" x="2108200" y="4037013"/>
          <p14:tracePt t="11178" x="2116138" y="4052888"/>
          <p14:tracePt t="11186" x="2116138" y="4070350"/>
          <p14:tracePt t="11194" x="2116138" y="4087813"/>
          <p14:tracePt t="11201" x="2116138" y="4105275"/>
          <p14:tracePt t="11218" x="2124075" y="4121150"/>
          <p14:tracePt t="11226" x="2124075" y="4130675"/>
          <p14:tracePt t="11234" x="2124075" y="4138613"/>
          <p14:tracePt t="11242" x="2124075" y="4156075"/>
          <p14:tracePt t="11250" x="2124075" y="4164013"/>
          <p14:tracePt t="11258" x="2124075" y="4171950"/>
          <p14:tracePt t="11266" x="2124075" y="4197350"/>
          <p14:tracePt t="11274" x="2124075" y="4206875"/>
          <p14:tracePt t="11282" x="2124075" y="4224338"/>
          <p14:tracePt t="11290" x="2116138" y="4249738"/>
          <p14:tracePt t="11297" x="2116138" y="4265613"/>
          <p14:tracePt t="11306" x="2108200" y="4283075"/>
          <p14:tracePt t="11314" x="2090738" y="4316413"/>
          <p14:tracePt t="11322" x="2082800" y="4333875"/>
          <p14:tracePt t="11330" x="2073275" y="4351338"/>
          <p14:tracePt t="11346" x="2065338" y="4359275"/>
          <p14:tracePt t="11353" x="2055813" y="4368800"/>
          <p14:tracePt t="11361" x="2055813" y="4376738"/>
          <p14:tracePt t="11385" x="2047875" y="4376738"/>
          <p14:tracePt t="11436" x="2039938" y="4376738"/>
          <p14:tracePt t="11484" x="2030413" y="4384675"/>
          <p14:tracePt t="11492" x="2014538" y="4384675"/>
          <p14:tracePt t="11500" x="2005013" y="4384675"/>
          <p14:tracePt t="11508" x="1989138" y="4384675"/>
          <p14:tracePt t="11516" x="1979613" y="4384675"/>
          <p14:tracePt t="11524" x="1954213" y="4384675"/>
          <p14:tracePt t="11531" x="1938338" y="4384675"/>
          <p14:tracePt t="11539" x="1920875" y="4384675"/>
          <p14:tracePt t="11548" x="1895475" y="4384675"/>
          <p14:tracePt t="11555" x="1878013" y="4384675"/>
          <p14:tracePt t="11564" x="1860550" y="4384675"/>
          <p14:tracePt t="11572" x="1852613" y="4384675"/>
          <p14:tracePt t="11579" x="1844675" y="4384675"/>
          <p14:tracePt t="11588" x="1827213" y="4384675"/>
          <p14:tracePt t="11596" x="1809750" y="4384675"/>
          <p14:tracePt t="11604" x="1801813" y="4384675"/>
          <p14:tracePt t="11612" x="1776413" y="4384675"/>
          <p14:tracePt t="11619" x="1758950" y="4384675"/>
          <p14:tracePt t="11627" x="1741488" y="4384675"/>
          <p14:tracePt t="11636" x="1716088" y="4384675"/>
          <p14:tracePt t="11644" x="1690688" y="4384675"/>
          <p14:tracePt t="11651" x="1682750" y="4384675"/>
          <p14:tracePt t="11659" x="1674813" y="4384675"/>
          <p14:tracePt t="11668" x="1665288" y="4384675"/>
          <p14:tracePt t="11678" x="1649413" y="4384675"/>
          <p14:tracePt t="11684" x="1622425" y="4376738"/>
          <p14:tracePt t="11694" x="1614488" y="4376738"/>
          <p14:tracePt t="11702" x="1597025" y="4376738"/>
          <p14:tracePt t="11710" x="1581150" y="4368800"/>
          <p14:tracePt t="11717" x="1563688" y="4368800"/>
          <p14:tracePt t="11726" x="1546225" y="4368800"/>
          <p14:tracePt t="11733" x="1520825" y="4359275"/>
          <p14:tracePt t="11742" x="1512888" y="4351338"/>
          <p14:tracePt t="11750" x="1495425" y="4341813"/>
          <p14:tracePt t="11758" x="1487488" y="4325938"/>
          <p14:tracePt t="11766" x="1470025" y="4325938"/>
          <p14:tracePt t="11774" x="1470025" y="4316413"/>
          <p14:tracePt t="11782" x="1452563" y="4300538"/>
          <p14:tracePt t="11789" x="1444625" y="4291013"/>
          <p14:tracePt t="11797" x="1444625" y="4283075"/>
          <p14:tracePt t="11806" x="1427163" y="4257675"/>
          <p14:tracePt t="11814" x="1411288" y="4224338"/>
          <p14:tracePt t="11822" x="1401763" y="4206875"/>
          <p14:tracePt t="11830" x="1393825" y="4181475"/>
          <p14:tracePt t="11838" x="1376363" y="4156075"/>
          <p14:tracePt t="11846" x="1376363" y="4130675"/>
          <p14:tracePt t="11853" x="1368425" y="4105275"/>
          <p14:tracePt t="11862" x="1368425" y="4095750"/>
          <p14:tracePt t="11870" x="1368425" y="4079875"/>
          <p14:tracePt t="11878" x="1368425" y="4062413"/>
          <p14:tracePt t="11886" x="1368425" y="4044950"/>
          <p14:tracePt t="11894" x="1368425" y="4019550"/>
          <p14:tracePt t="11901" x="1368425" y="4002088"/>
          <p14:tracePt t="11910" x="1368425" y="3986213"/>
          <p14:tracePt t="11917" x="1368425" y="3960813"/>
          <p14:tracePt t="11926" x="1368425" y="3943350"/>
          <p14:tracePt t="11933" x="1368425" y="3908425"/>
          <p14:tracePt t="11942" x="1368425" y="3892550"/>
          <p14:tracePt t="11950" x="1368425" y="3875088"/>
          <p14:tracePt t="11958" x="1368425" y="3857625"/>
          <p14:tracePt t="11968" x="1368425" y="3832225"/>
          <p14:tracePt t="11974" x="1360488" y="3824288"/>
          <p14:tracePt t="11984" x="1360488" y="3781425"/>
          <p14:tracePt t="11990" x="1350963" y="3748088"/>
          <p14:tracePt t="12000" x="1350963" y="3722688"/>
          <p14:tracePt t="12008" x="1350963" y="3687763"/>
          <p14:tracePt t="12016" x="1343025" y="3671888"/>
          <p14:tracePt t="12024" x="1343025" y="3646488"/>
          <p14:tracePt t="12032" x="1343025" y="3619500"/>
          <p14:tracePt t="12040" x="1343025" y="3603625"/>
          <p14:tracePt t="12047" x="1333500" y="3578225"/>
          <p14:tracePt t="12056" x="1333500" y="3552825"/>
          <p14:tracePt t="12063" x="1333500" y="3527425"/>
          <p14:tracePt t="12072" x="1333500" y="3509963"/>
          <p14:tracePt t="12080" x="1333500" y="3484563"/>
          <p14:tracePt t="12088" x="1333500" y="3449638"/>
          <p14:tracePt t="12096" x="1333500" y="3433763"/>
          <p14:tracePt t="12103" x="1333500" y="3416300"/>
          <p14:tracePt t="12112" x="1333500" y="3408363"/>
          <p14:tracePt t="12120" x="1333500" y="3382963"/>
          <p14:tracePt t="12132" x="1333500" y="3355975"/>
          <p14:tracePt t="12137" x="1333500" y="3330575"/>
          <p14:tracePt t="12144" x="1343025" y="3314700"/>
          <p14:tracePt t="12151" x="1343025" y="3289300"/>
          <p14:tracePt t="12160" x="1350963" y="3279775"/>
          <p14:tracePt t="12169" x="1368425" y="3271838"/>
          <p14:tracePt t="12177" x="1376363" y="3246438"/>
          <p14:tracePt t="12186" x="1385888" y="3228975"/>
          <p14:tracePt t="12193" x="1401763" y="3211513"/>
          <p14:tracePt t="12201" x="1419225" y="3203575"/>
          <p14:tracePt t="12208" x="1444625" y="3186113"/>
          <p14:tracePt t="12217" x="1477963" y="3160713"/>
          <p14:tracePt t="12224" x="1504950" y="3144838"/>
          <p14:tracePt t="12234" x="1538288" y="3135313"/>
          <p14:tracePt t="12239" x="1555750" y="3127375"/>
          <p14:tracePt t="12251" x="1589088" y="3119438"/>
          <p14:tracePt t="12257" x="1639888" y="3109913"/>
          <p14:tracePt t="12268" x="1665288" y="3109913"/>
          <p14:tracePt t="12275" x="1690688" y="3109913"/>
          <p14:tracePt t="12286" x="1708150" y="3109913"/>
          <p14:tracePt t="12290" x="1716088" y="3109913"/>
          <p14:tracePt t="12307" x="1725613" y="3109913"/>
          <p14:tracePt t="12316" x="1733550" y="3109913"/>
          <p14:tracePt t="12354" x="1741488" y="3109913"/>
          <p14:tracePt t="12364" x="1751013" y="3109913"/>
          <p14:tracePt t="12370" x="1758950" y="3109913"/>
          <p14:tracePt t="12378" x="1776413" y="3109913"/>
          <p14:tracePt t="12386" x="1801813" y="3119438"/>
          <p14:tracePt t="12402" x="1819275" y="3119438"/>
          <p14:tracePt t="12410" x="1835150" y="3127375"/>
          <p14:tracePt t="12426" x="1844675" y="3135313"/>
          <p14:tracePt t="12433" x="1852613" y="3135313"/>
          <p14:tracePt t="12442" x="1852613" y="3144838"/>
          <p14:tracePt t="12458" x="1860550" y="3160713"/>
          <p14:tracePt t="12465" x="1870075" y="3170238"/>
          <p14:tracePt t="12474" x="1885950" y="3178175"/>
          <p14:tracePt t="12482" x="1885950" y="3203575"/>
          <p14:tracePt t="12490" x="1903413" y="3228975"/>
          <p14:tracePt t="12498" x="1920875" y="3254375"/>
          <p14:tracePt t="12506" x="1946275" y="3289300"/>
          <p14:tracePt t="12514" x="1979613" y="3322638"/>
          <p14:tracePt t="12522" x="1997075" y="3355975"/>
          <p14:tracePt t="12531" x="2014538" y="3390900"/>
          <p14:tracePt t="12539" x="2030413" y="3416300"/>
          <p14:tracePt t="12547" x="2047875" y="3449638"/>
          <p14:tracePt t="12556" x="2055813" y="3475038"/>
          <p14:tracePt t="12563" x="2065338" y="3502025"/>
          <p14:tracePt t="12572" x="2073275" y="3509963"/>
          <p14:tracePt t="12580" x="2073275" y="3517900"/>
          <p14:tracePt t="12588" x="2073275" y="3527425"/>
          <p14:tracePt t="12620" x="2082800" y="3527425"/>
          <p14:tracePt t="12644" x="2082800" y="3535363"/>
          <p14:tracePt t="12653" x="2082800" y="3543300"/>
          <p14:tracePt t="12660" x="2082800" y="3560763"/>
          <p14:tracePt t="12668" x="2082800" y="3568700"/>
          <p14:tracePt t="12676" x="2082800" y="3578225"/>
          <p14:tracePt t="12683" x="2082800" y="3594100"/>
          <p14:tracePt t="12692" x="2073275" y="3603625"/>
          <p14:tracePt t="12699" x="2073275" y="3611563"/>
          <p14:tracePt t="12708" x="2073275" y="3629025"/>
          <p14:tracePt t="12716" x="2073275" y="3636963"/>
          <p14:tracePt t="12724" x="2065338" y="3646488"/>
          <p14:tracePt t="12731" x="2065338" y="3662363"/>
          <p14:tracePt t="12740" x="2055813" y="3671888"/>
          <p14:tracePt t="12756" x="2047875" y="3679825"/>
          <p14:tracePt t="12764" x="2047875" y="3687763"/>
          <p14:tracePt t="12788" x="2047875" y="3697288"/>
          <p14:tracePt t="12796" x="2039938" y="3697288"/>
          <p14:tracePt t="13056" x="2039938" y="3705225"/>
          <p14:tracePt t="13112" x="2047875" y="3705225"/>
          <p14:tracePt t="13119" x="2047875" y="3687763"/>
          <p14:tracePt t="13127" x="2047875" y="3679825"/>
          <p14:tracePt t="13136" x="2047875" y="3671888"/>
          <p14:tracePt t="13144" x="2047875" y="3662363"/>
          <p14:tracePt t="13159" x="2030413" y="3662363"/>
          <p14:tracePt t="13167" x="1989138" y="3671888"/>
          <p14:tracePt t="13176" x="1928813" y="3713163"/>
          <p14:tracePt t="13184" x="1844675" y="3763963"/>
          <p14:tracePt t="13192" x="1766888" y="3849688"/>
          <p14:tracePt t="13385" x="1758950" y="3849688"/>
          <p14:tracePt t="13394" x="1733550" y="3875088"/>
          <p14:tracePt t="13402" x="1682750" y="3892550"/>
          <p14:tracePt t="13409" x="1639888" y="3900488"/>
          <p14:tracePt t="13418" x="1563688" y="3917950"/>
          <p14:tracePt t="13426" x="1520825" y="3917950"/>
          <p14:tracePt t="13433" x="1452563" y="3917950"/>
          <p14:tracePt t="13442" x="1401763" y="3917950"/>
          <p14:tracePt t="13450" x="1385888" y="3908425"/>
          <p14:tracePt t="13458" x="1360488" y="3883025"/>
          <p14:tracePt t="13466" x="1350963" y="3857625"/>
          <p14:tracePt t="13473" x="1350963" y="3849688"/>
          <p14:tracePt t="13481" x="1350963" y="3832225"/>
          <p14:tracePt t="13489" x="1350963" y="3824288"/>
          <p14:tracePt t="13497" x="1350963" y="3816350"/>
          <p14:tracePt t="13505" x="1368425" y="3798888"/>
          <p14:tracePt t="13514" x="1401763" y="3781425"/>
          <p14:tracePt t="13522" x="1470025" y="3748088"/>
          <p14:tracePt t="13530" x="1571625" y="3713163"/>
          <p14:tracePt t="13538" x="1682750" y="3679825"/>
          <p14:tracePt t="13545" x="1870075" y="3636963"/>
          <p14:tracePt t="13555" x="2014538" y="3629025"/>
          <p14:tracePt t="13562" x="2311400" y="3611563"/>
          <p14:tracePt t="13570" x="2633663" y="3594100"/>
          <p14:tracePt t="13579" x="3195638" y="3552825"/>
          <p14:tracePt t="13586" x="3687763" y="3535363"/>
          <p14:tracePt t="13595" x="4275138" y="3475038"/>
          <p14:tracePt t="13603" x="4775200" y="3416300"/>
          <p14:tracePt t="13610" x="5260975" y="3416300"/>
          <p14:tracePt t="13618" x="5761038" y="3441700"/>
          <p14:tracePt t="13627" x="6118225" y="3475038"/>
          <p14:tracePt t="13635" x="6645275" y="3517900"/>
          <p14:tracePt t="13643" x="6951663" y="3568700"/>
          <p14:tracePt t="13651" x="7265988" y="3636963"/>
          <p14:tracePt t="13660" x="7402513" y="3679825"/>
          <p14:tracePt t="13666" x="7478713" y="3697288"/>
          <p14:tracePt t="13676" x="7572375" y="3730625"/>
          <p14:tracePt t="13684" x="7648575" y="3773488"/>
          <p14:tracePt t="13692" x="7673975" y="3790950"/>
          <p14:tracePt t="13700" x="7707313" y="3816350"/>
          <p14:tracePt t="13708" x="7732713" y="3841750"/>
          <p14:tracePt t="13716" x="7742238" y="3849688"/>
          <p14:tracePt t="13724" x="7750175" y="3867150"/>
          <p14:tracePt t="13732" x="7758113" y="3867150"/>
          <p14:tracePt t="13740" x="7767638" y="3875088"/>
          <p14:tracePt t="13748" x="7767638" y="3892550"/>
          <p14:tracePt t="13756" x="7783513" y="3900488"/>
          <p14:tracePt t="13764" x="7800975" y="3917950"/>
          <p14:tracePt t="13772" x="7826375" y="3943350"/>
          <p14:tracePt t="13780" x="7861300" y="3968750"/>
          <p14:tracePt t="13788" x="7869238" y="3976688"/>
          <p14:tracePt t="13797" x="7886700" y="4002088"/>
          <p14:tracePt t="13804" x="7902575" y="4011613"/>
          <p14:tracePt t="13811" x="7912100" y="4019550"/>
          <p14:tracePt t="13819" x="7920038" y="4037013"/>
          <p14:tracePt t="13836" x="7920038" y="4044950"/>
          <p14:tracePt t="13844" x="7927975" y="4062413"/>
          <p14:tracePt t="13852" x="7927975" y="4070350"/>
          <p14:tracePt t="13860" x="7927975" y="4087813"/>
          <p14:tracePt t="13869" x="7927975" y="4105275"/>
          <p14:tracePt t="13876" x="7927975" y="4121150"/>
          <p14:tracePt t="13884" x="7927975" y="4156075"/>
          <p14:tracePt t="13892" x="7927975" y="4189413"/>
          <p14:tracePt t="13899" x="7920038" y="4224338"/>
          <p14:tracePt t="13908" x="7902575" y="4265613"/>
          <p14:tracePt t="13915" x="7869238" y="4316413"/>
          <p14:tracePt t="13924" x="7851775" y="4351338"/>
          <p14:tracePt t="13931" x="7826375" y="4376738"/>
          <p14:tracePt t="13942" x="7818438" y="4394200"/>
          <p14:tracePt t="13947" x="7810500" y="4410075"/>
          <p14:tracePt t="13958" x="7783513" y="4427538"/>
          <p14:tracePt t="13965" x="7767638" y="4452938"/>
          <p14:tracePt t="13974" x="7750175" y="4478338"/>
          <p14:tracePt t="13982" x="7750175" y="4486275"/>
          <p14:tracePt t="13989" x="7732713" y="4486275"/>
          <p14:tracePt t="13997" x="7724775" y="4495800"/>
          <p14:tracePt t="14006" x="7724775" y="4503738"/>
          <p14:tracePt t="14013" x="7716838" y="4513263"/>
          <p14:tracePt t="14022" x="7707313" y="4513263"/>
          <p14:tracePt t="14029" x="7699375" y="4513263"/>
          <p14:tracePt t="14046" x="7691438" y="4513263"/>
          <p14:tracePt t="14054" x="7681913" y="4513263"/>
          <p14:tracePt t="14079" x="7673975" y="4513263"/>
          <p14:tracePt t="14094" x="7673975" y="4521200"/>
          <p14:tracePt t="14102" x="7666038" y="4529138"/>
          <p14:tracePt t="14110" x="7656513" y="4529138"/>
          <p14:tracePt t="14118" x="7648575" y="4538663"/>
          <p14:tracePt t="14132" x="7639050" y="4546600"/>
          <p14:tracePt t="14134" x="7623175" y="4554538"/>
          <p14:tracePt t="14142" x="7623175" y="4564063"/>
          <p14:tracePt t="14159" x="7605713" y="4572000"/>
          <p14:tracePt t="14174" x="7597775" y="4572000"/>
          <p14:tracePt t="14182" x="7597775" y="4579938"/>
          <p14:tracePt t="14199" x="7597775" y="4589463"/>
          <p14:tracePt t="14215" x="7588250" y="4589463"/>
          <p14:tracePt t="14222" x="7580313" y="4597400"/>
          <p14:tracePt t="14232" x="7562850" y="4614863"/>
          <p14:tracePt t="14238" x="7562850" y="4622800"/>
          <p14:tracePt t="14247" x="7546975" y="4630738"/>
          <p14:tracePt t="14256" x="7529513" y="4648200"/>
          <p14:tracePt t="14263" x="7512050" y="4665663"/>
          <p14:tracePt t="14272" x="7504113" y="4683125"/>
          <p14:tracePt t="14281" x="7494588" y="4699000"/>
          <p14:tracePt t="14288" x="7478713" y="4716463"/>
          <p14:tracePt t="14295" x="7461250" y="4733925"/>
          <p14:tracePt t="14303" x="7443788" y="4741863"/>
          <p14:tracePt t="14312" x="7427913" y="4759325"/>
          <p14:tracePt t="14319" x="7410450" y="4767263"/>
          <p14:tracePt t="14328" x="7385050" y="4792663"/>
          <p14:tracePt t="14336" x="7359650" y="4810125"/>
          <p14:tracePt t="14344" x="7342188" y="4818063"/>
          <p14:tracePt t="14352" x="7324725" y="4835525"/>
          <p14:tracePt t="14359" x="7299325" y="4852988"/>
          <p14:tracePt t="14368" x="7265988" y="4868863"/>
          <p14:tracePt t="14376" x="7232650" y="4878388"/>
          <p14:tracePt t="14384" x="7205663" y="4886325"/>
          <p14:tracePt t="14392" x="7180263" y="4894263"/>
          <p14:tracePt t="14400" x="7164388" y="4894263"/>
          <p14:tracePt t="14408" x="7138988" y="4894263"/>
          <p14:tracePt t="14416" x="7113588" y="4903788"/>
          <p14:tracePt t="14424" x="7096125" y="4903788"/>
          <p14:tracePt t="14431" x="7053263" y="4903788"/>
          <p14:tracePt t="14439" x="6977063" y="4919663"/>
          <p14:tracePt t="14448" x="6934200" y="4919663"/>
          <p14:tracePt t="14457" x="6891338" y="4919663"/>
          <p14:tracePt t="14463" x="6815138" y="4919663"/>
          <p14:tracePt t="14473" x="6731000" y="4929188"/>
          <p14:tracePt t="14479" x="6627813" y="4929188"/>
          <p14:tracePt t="14488" x="6561138" y="4929188"/>
          <p14:tracePt t="14497" x="6457950" y="4929188"/>
          <p14:tracePt t="14503" x="6391275" y="4929188"/>
          <p14:tracePt t="14513" x="6305550" y="4929188"/>
          <p14:tracePt t="14522" x="6221413" y="4929188"/>
          <p14:tracePt t="14529" x="6161088" y="4929188"/>
          <p14:tracePt t="14538" x="6049963" y="4929188"/>
          <p14:tracePt t="14546" x="5965825" y="4911725"/>
          <p14:tracePt t="14553" x="5897563" y="4894263"/>
          <p14:tracePt t="14561" x="5829300" y="4868863"/>
          <p14:tracePt t="14569" x="5795963" y="4860925"/>
          <p14:tracePt t="14578" x="5778500" y="4852988"/>
          <p14:tracePt t="14586" x="5761038" y="4835525"/>
          <p14:tracePt t="14594" x="5761038" y="4827588"/>
          <p14:tracePt t="14602" x="5753100" y="4818063"/>
          <p14:tracePt t="14609" x="5753100" y="4802188"/>
          <p14:tracePt t="14618" x="5753100" y="4775200"/>
          <p14:tracePt t="14626" x="5753100" y="4759325"/>
          <p14:tracePt t="14635" x="5753100" y="4741863"/>
          <p14:tracePt t="14642" x="5753100" y="4724400"/>
          <p14:tracePt t="14649" x="5753100" y="4716463"/>
          <p14:tracePt t="14657" x="5761038" y="4691063"/>
          <p14:tracePt t="14666" x="5778500" y="4673600"/>
          <p14:tracePt t="14674" x="5788025" y="4657725"/>
          <p14:tracePt t="14681" x="5803900" y="4648200"/>
          <p14:tracePt t="14689" x="5829300" y="4622800"/>
          <p14:tracePt t="14697" x="5846763" y="4605338"/>
          <p14:tracePt t="14706" x="5897563" y="4579938"/>
          <p14:tracePt t="14713" x="5973763" y="4546600"/>
          <p14:tracePt t="14722" x="6049963" y="4513263"/>
          <p14:tracePt t="14731" x="6135688" y="4486275"/>
          <p14:tracePt t="14738" x="6221413" y="4470400"/>
          <p14:tracePt t="14745" x="6323013" y="4445000"/>
          <p14:tracePt t="14754" x="6467475" y="4435475"/>
          <p14:tracePt t="14762" x="6535738" y="4427538"/>
          <p14:tracePt t="14770" x="6611938" y="4427538"/>
          <p14:tracePt t="14778" x="6670675" y="4427538"/>
          <p14:tracePt t="14789" x="6738938" y="4427538"/>
          <p14:tracePt t="14793" x="6807200" y="4427538"/>
          <p14:tracePt t="14804" x="6865938" y="4427538"/>
          <p14:tracePt t="14809" x="6883400" y="4435475"/>
          <p14:tracePt t="14819" x="6908800" y="4435475"/>
          <p14:tracePt t="14828" x="6943725" y="4452938"/>
          <p14:tracePt t="14836" x="6951663" y="4460875"/>
          <p14:tracePt t="14844" x="6951663" y="4470400"/>
          <p14:tracePt t="14851" x="6959600" y="4478338"/>
          <p14:tracePt t="14860" x="6969125" y="4478338"/>
          <p14:tracePt t="14867" x="6969125" y="4486275"/>
          <p14:tracePt t="14875" x="6977063" y="4503738"/>
          <p14:tracePt t="14895" x="6985000" y="4521200"/>
          <p14:tracePt t="14905" x="7002463" y="4538663"/>
          <p14:tracePt t="14916" x="7010400" y="4554538"/>
          <p14:tracePt t="14924" x="7019925" y="4572000"/>
          <p14:tracePt t="14932" x="7019925" y="4589463"/>
          <p14:tracePt t="14940" x="7027863" y="4605338"/>
          <p14:tracePt t="14947" x="7035800" y="4605338"/>
          <p14:tracePt t="14956" x="7035800" y="4622800"/>
          <p14:tracePt t="14964" x="7045325" y="4622800"/>
          <p14:tracePt t="14972" x="7045325" y="4630738"/>
          <p14:tracePt t="15463" x="7045325" y="4614863"/>
          <p14:tracePt t="15472" x="7045325" y="4589463"/>
          <p14:tracePt t="15480" x="7045325" y="4564063"/>
          <p14:tracePt t="15488" x="7045325" y="4529138"/>
          <p14:tracePt t="15497" x="7045325" y="4495800"/>
          <p14:tracePt t="15504" x="7027863" y="4470400"/>
          <p14:tracePt t="15513" x="7019925" y="4427538"/>
          <p14:tracePt t="15520" x="7002463" y="4394200"/>
          <p14:tracePt t="15530" x="6977063" y="4359275"/>
          <p14:tracePt t="15536" x="6977063" y="4333875"/>
          <p14:tracePt t="15544" x="6969125" y="4291013"/>
          <p14:tracePt t="15551" x="6943725" y="4257675"/>
          <p14:tracePt t="15561" x="6943725" y="4224338"/>
          <p14:tracePt t="15569" x="6943725" y="4197350"/>
          <p14:tracePt t="15577" x="6934200" y="4171950"/>
          <p14:tracePt t="15584" x="6934200" y="4156075"/>
          <p14:tracePt t="15592" x="6934200" y="4121150"/>
          <p14:tracePt t="15602" x="6934200" y="4113213"/>
          <p14:tracePt t="15616" x="6934200" y="4105275"/>
          <p14:tracePt t="15626" x="6934200" y="4095750"/>
          <p14:tracePt t="15632" x="6934200" y="4087813"/>
          <p14:tracePt t="15642" x="6934200" y="4079875"/>
          <p14:tracePt t="15650" x="6943725" y="4070350"/>
          <p14:tracePt t="15658" x="6951663" y="4070350"/>
          <p14:tracePt t="15674" x="6951663" y="4062413"/>
          <p14:tracePt t="15698" x="6951663" y="4052888"/>
          <p14:tracePt t="15707" x="6951663" y="4044950"/>
          <p14:tracePt t="15723" x="6951663" y="4027488"/>
          <p14:tracePt t="15730" x="6951663" y="4019550"/>
          <p14:tracePt t="15740" x="6951663" y="4002088"/>
          <p14:tracePt t="15746" x="6943725" y="3976688"/>
          <p14:tracePt t="15755" x="6926263" y="3960813"/>
          <p14:tracePt t="15764" x="6908800" y="3943350"/>
          <p14:tracePt t="15770" x="6883400" y="3943350"/>
          <p14:tracePt t="15780" x="6840538" y="3917950"/>
          <p14:tracePt t="15786" x="6815138" y="3908425"/>
          <p14:tracePt t="15795" x="6781800" y="3900488"/>
          <p14:tracePt t="15802" x="6756400" y="3883025"/>
          <p14:tracePt t="15810" x="6713538" y="3875088"/>
          <p14:tracePt t="15818" x="6654800" y="3867150"/>
          <p14:tracePt t="15826" x="6611938" y="3841750"/>
          <p14:tracePt t="15834" x="6577013" y="3841750"/>
          <p14:tracePt t="15842" x="6543675" y="3832225"/>
          <p14:tracePt t="15850" x="6535738" y="3832225"/>
          <p14:tracePt t="15858" x="6526213" y="3832225"/>
          <p14:tracePt t="15874" x="6518275" y="3832225"/>
          <p14:tracePt t="15898" x="6510338" y="3832225"/>
          <p14:tracePt t="15915" x="6510338" y="3841750"/>
          <p14:tracePt t="15921" x="6500813" y="3841750"/>
          <p14:tracePt t="15931" x="6483350" y="3857625"/>
          <p14:tracePt t="15938" x="6483350" y="3867150"/>
          <p14:tracePt t="15947" x="6467475" y="3875088"/>
          <p14:tracePt t="15956" x="6457950" y="3892550"/>
          <p14:tracePt t="15963" x="6442075" y="3908425"/>
          <p14:tracePt t="15972" x="6442075" y="3935413"/>
          <p14:tracePt t="15980" x="6442075" y="3943350"/>
          <p14:tracePt t="15988" x="6442075" y="3960813"/>
          <p14:tracePt t="15995" x="6442075" y="3968750"/>
          <p14:tracePt t="16004" x="6432550" y="3968750"/>
          <p14:tracePt t="16078" x="6424613" y="3968750"/>
          <p14:tracePt t="16084" x="6416675" y="3968750"/>
          <p14:tracePt t="16100" x="6399213" y="3968750"/>
          <p14:tracePt t="16115" x="6381750" y="3968750"/>
          <p14:tracePt t="16124" x="6373813" y="3968750"/>
          <p14:tracePt t="16139" x="6348413" y="3968750"/>
          <p14:tracePt t="16147" x="6330950" y="3968750"/>
          <p14:tracePt t="16156" x="6305550" y="3960813"/>
          <p14:tracePt t="16163" x="6272213" y="3943350"/>
          <p14:tracePt t="16172" x="6246813" y="3935413"/>
          <p14:tracePt t="16180" x="6186488" y="3900488"/>
          <p14:tracePt t="16188" x="6161088" y="3883025"/>
          <p14:tracePt t="16197" x="6135688" y="3857625"/>
          <p14:tracePt t="16206" x="6118225" y="3849688"/>
          <p14:tracePt t="16214" x="6102350" y="3824288"/>
          <p14:tracePt t="16222" x="6076950" y="3798888"/>
          <p14:tracePt t="16231" x="6067425" y="3773488"/>
          <p14:tracePt t="16238" x="6059488" y="3756025"/>
          <p14:tracePt t="16318" x="6059488" y="3773488"/>
          <p14:tracePt t="16326" x="6059488" y="3781425"/>
          <p14:tracePt t="16334" x="6059488" y="3798888"/>
          <p14:tracePt t="16342" x="6067425" y="3824288"/>
          <p14:tracePt t="16350" x="6076950" y="3849688"/>
          <p14:tracePt t="16358" x="6084888" y="3875088"/>
          <p14:tracePt t="16366" x="6092825" y="3900488"/>
          <p14:tracePt t="16374" x="6102350" y="3943350"/>
          <p14:tracePt t="16382" x="6110288" y="3968750"/>
          <p14:tracePt t="16390" x="6118225" y="3994150"/>
          <p14:tracePt t="16398" x="6127750" y="4019550"/>
          <p14:tracePt t="16406" x="6143625" y="4027488"/>
          <p14:tracePt t="16413" x="6153150" y="4037013"/>
          <p14:tracePt t="16438" x="6153150" y="4044950"/>
          <p14:tracePt t="16445" x="6161088" y="4044950"/>
          <p14:tracePt t="16486" x="6161088" y="4052888"/>
          <p14:tracePt t="16512" x="6169025" y="4052888"/>
          <p14:tracePt t="16520" x="6178550" y="4052888"/>
          <p14:tracePt t="16528" x="6186488" y="4062413"/>
          <p14:tracePt t="16536" x="6211888" y="4070350"/>
          <p14:tracePt t="16544" x="6229350" y="4070350"/>
          <p14:tracePt t="16552" x="6237288" y="4079875"/>
          <p14:tracePt t="16560" x="6254750" y="4079875"/>
          <p14:tracePt t="16568" x="6272213" y="4087813"/>
          <p14:tracePt t="16576" x="6280150" y="4087813"/>
          <p14:tracePt t="16584" x="6297613" y="4095750"/>
          <p14:tracePt t="16593" x="6305550" y="4095750"/>
          <p14:tracePt t="16610" x="6323013" y="4095750"/>
          <p14:tracePt t="16617" x="6330950" y="4095750"/>
          <p14:tracePt t="16624" x="6338888" y="4095750"/>
          <p14:tracePt t="16632" x="6356350" y="4095750"/>
          <p14:tracePt t="16648" x="6373813" y="4095750"/>
          <p14:tracePt t="16656" x="6381750" y="4095750"/>
          <p14:tracePt t="16666" x="6391275" y="4095750"/>
          <p14:tracePt t="16672" x="6399213" y="4095750"/>
          <p14:tracePt t="16754" x="6407150" y="4095750"/>
          <p14:tracePt t="16778" x="6407150" y="4087813"/>
          <p14:tracePt t="16786" x="6407150" y="4079875"/>
          <p14:tracePt t="16794" x="6416675" y="4070350"/>
          <p14:tracePt t="16802" x="6416675" y="4062413"/>
          <p14:tracePt t="16810" x="6416675" y="4052888"/>
          <p14:tracePt t="16818" x="6416675" y="4044950"/>
          <p14:tracePt t="16826" x="6416675" y="4027488"/>
          <p14:tracePt t="16834" x="6416675" y="4019550"/>
          <p14:tracePt t="16842" x="6416675" y="4002088"/>
          <p14:tracePt t="16850" x="6416675" y="3994150"/>
          <p14:tracePt t="16858" x="6407150" y="3976688"/>
          <p14:tracePt t="16867" x="6407150" y="3960813"/>
          <p14:tracePt t="16874" x="6399213" y="3951288"/>
          <p14:tracePt t="16882" x="6391275" y="3935413"/>
          <p14:tracePt t="16889" x="6381750" y="3917950"/>
          <p14:tracePt t="16897" x="6365875" y="3900488"/>
          <p14:tracePt t="16906" x="6356350" y="3892550"/>
          <p14:tracePt t="16913" x="6356350" y="3875088"/>
          <p14:tracePt t="16922" x="6338888" y="3857625"/>
          <p14:tracePt t="16929" x="6323013" y="3841750"/>
          <p14:tracePt t="16938" x="6305550" y="3832225"/>
          <p14:tracePt t="16945" x="6288088" y="3806825"/>
          <p14:tracePt t="16954" x="6280150" y="3790950"/>
          <p14:tracePt t="16962" x="6262688" y="3763963"/>
          <p14:tracePt t="16970" x="6254750" y="3748088"/>
          <p14:tracePt t="16978" x="6237288" y="3722688"/>
          <p14:tracePt t="16986" x="6237288" y="3705225"/>
          <p14:tracePt t="16994" x="6229350" y="3687763"/>
          <p14:tracePt t="17002" x="6229350" y="3679825"/>
          <p14:tracePt t="17009" x="6221413" y="3671888"/>
          <p14:tracePt t="17018" x="6221413" y="3662363"/>
          <p14:tracePt t="17025" x="6221413" y="3646488"/>
          <p14:tracePt t="17034" x="6221413" y="3629025"/>
          <p14:tracePt t="17044" x="6211888" y="3619500"/>
          <p14:tracePt t="17050" x="6211888" y="3611563"/>
          <p14:tracePt t="17060" x="6211888" y="3603625"/>
          <p14:tracePt t="17065" x="6203950" y="3594100"/>
          <p14:tracePt t="17081" x="6194425" y="3586163"/>
          <p14:tracePt t="17093" x="6194425" y="3578225"/>
          <p14:tracePt t="17111" x="6186488" y="3560763"/>
          <p14:tracePt t="17117" x="6186488" y="3543300"/>
          <p14:tracePt t="17126" x="6186488" y="3535363"/>
          <p14:tracePt t="17135" x="6186488" y="3517900"/>
          <p14:tracePt t="17140" x="6186488" y="3509963"/>
          <p14:tracePt t="17149" x="6186488" y="3484563"/>
          <p14:tracePt t="17156" x="6186488" y="3459163"/>
          <p14:tracePt t="17164" x="6186488" y="3449638"/>
          <p14:tracePt t="17172" x="6186488" y="3424238"/>
          <p14:tracePt t="17181" x="6178550" y="3398838"/>
          <p14:tracePt t="17188" x="6178550" y="3355975"/>
          <p14:tracePt t="17196" x="6169025" y="3322638"/>
          <p14:tracePt t="17204" x="6161088" y="3289300"/>
          <p14:tracePt t="17212" x="6161088" y="3263900"/>
          <p14:tracePt t="17220" x="6153150" y="3238500"/>
          <p14:tracePt t="17229" x="6143625" y="3211513"/>
          <p14:tracePt t="17236" x="6143625" y="3195638"/>
          <p14:tracePt t="17244" x="6143625" y="3186113"/>
          <p14:tracePt t="17251" x="6143625" y="3178175"/>
          <p14:tracePt t="17260" x="6143625" y="3170238"/>
          <p14:tracePt t="17276" x="6143625" y="3160713"/>
          <p14:tracePt t="17292" x="6143625" y="3152775"/>
          <p14:tracePt t="17318" x="6143625" y="3144838"/>
          <p14:tracePt t="17324" x="6143625" y="3135313"/>
          <p14:tracePt t="17334" x="6143625" y="3127375"/>
          <p14:tracePt t="17350" x="6161088" y="3101975"/>
          <p14:tracePt t="17356" x="6169025" y="3101975"/>
          <p14:tracePt t="17365" x="6186488" y="3076575"/>
          <p14:tracePt t="17374" x="6221413" y="3059113"/>
          <p14:tracePt t="17381" x="6280150" y="3025775"/>
          <p14:tracePt t="17390" x="6330950" y="3000375"/>
          <p14:tracePt t="17397" x="6373813" y="2982913"/>
          <p14:tracePt t="17405" x="6450013" y="2957513"/>
          <p14:tracePt t="17414" x="6551613" y="2932113"/>
          <p14:tracePt t="17422" x="6637338" y="2914650"/>
          <p14:tracePt t="17430" x="6713538" y="2889250"/>
          <p14:tracePt t="17438" x="6840538" y="2871788"/>
          <p14:tracePt t="17446" x="6959600" y="2855913"/>
          <p14:tracePt t="17454" x="7027863" y="2846388"/>
          <p14:tracePt t="17462" x="7061200" y="2846388"/>
          <p14:tracePt t="17469" x="7104063" y="2846388"/>
          <p14:tracePt t="17478" x="7146925" y="2846388"/>
          <p14:tracePt t="17486" x="7164388" y="2846388"/>
          <p14:tracePt t="17494" x="7172325" y="2846388"/>
          <p14:tracePt t="17502" x="7189788" y="2846388"/>
          <p14:tracePt t="17509" x="7197725" y="2846388"/>
          <p14:tracePt t="17518" x="7197725" y="2855913"/>
          <p14:tracePt t="17526" x="7205663" y="2855913"/>
          <p14:tracePt t="17542" x="7215188" y="2863850"/>
          <p14:tracePt t="17550" x="7232650" y="2881313"/>
          <p14:tracePt t="17558" x="7240588" y="2889250"/>
          <p14:tracePt t="17565" x="7265988" y="2906713"/>
          <p14:tracePt t="17574" x="7299325" y="2932113"/>
          <p14:tracePt t="17582" x="7342188" y="2974975"/>
          <p14:tracePt t="17589" x="7392988" y="3016250"/>
          <p14:tracePt t="17600" x="7443788" y="3051175"/>
          <p14:tracePt t="17606" x="7478713" y="3084513"/>
          <p14:tracePt t="17615" x="7521575" y="3109913"/>
          <p14:tracePt t="17624" x="7554913" y="3144838"/>
          <p14:tracePt t="17632" x="7588250" y="3178175"/>
          <p14:tracePt t="17639" x="7631113" y="3211513"/>
          <p14:tracePt t="17647" x="7699375" y="3271838"/>
          <p14:tracePt t="17656" x="7750175" y="3305175"/>
          <p14:tracePt t="17664" x="7810500" y="3373438"/>
          <p14:tracePt t="17672" x="7861300" y="3408363"/>
          <p14:tracePt t="17680" x="7912100" y="3459163"/>
          <p14:tracePt t="17688" x="8005763" y="3517900"/>
          <p14:tracePt t="17695" x="8047038" y="3552825"/>
          <p14:tracePt t="17704" x="8081963" y="3568700"/>
          <p14:tracePt t="17711" x="8115300" y="3594100"/>
          <p14:tracePt t="17719" x="8150225" y="3629025"/>
          <p14:tracePt t="17728" x="8175625" y="3646488"/>
          <p14:tracePt t="17736" x="8226425" y="3679825"/>
          <p14:tracePt t="17744" x="8251825" y="3697288"/>
          <p14:tracePt t="17752" x="8269288" y="3713163"/>
          <p14:tracePt t="17760" x="8294688" y="3730625"/>
          <p14:tracePt t="17768" x="8310563" y="3748088"/>
          <p14:tracePt t="17776" x="8335963" y="3763963"/>
          <p14:tracePt t="17783" x="8345488" y="3790950"/>
          <p14:tracePt t="17792" x="8353425" y="3806825"/>
          <p14:tracePt t="17799" x="8362950" y="3816350"/>
          <p14:tracePt t="17808" x="8370888" y="3832225"/>
          <p14:tracePt t="17816" x="8378825" y="3841750"/>
          <p14:tracePt t="17824" x="8378825" y="3849688"/>
          <p14:tracePt t="17847" x="8378825" y="3857625"/>
          <p14:tracePt t="17856" x="8378825" y="3867150"/>
          <p14:tracePt t="17871" x="8388350" y="3867150"/>
          <p14:tracePt t="17881" x="8388350" y="3883025"/>
          <p14:tracePt t="17889" x="8388350" y="3892550"/>
          <p14:tracePt t="17913" x="8388350" y="3908425"/>
          <p14:tracePt t="17920" x="8388350" y="3917950"/>
          <p14:tracePt t="17946" x="8378825" y="3917950"/>
          <p14:tracePt t="17954" x="8378825" y="3925888"/>
          <p14:tracePt t="17961" x="8370888" y="3935413"/>
          <p14:tracePt t="17987" x="8362950" y="3935413"/>
          <p14:tracePt t="17996" x="8362950" y="3943350"/>
          <p14:tracePt t="18002" x="8353425" y="3951288"/>
          <p14:tracePt t="18011" x="8353425" y="3960813"/>
          <p14:tracePt t="18017" x="8335963" y="3960813"/>
          <p14:tracePt t="18026" x="8320088" y="3960813"/>
          <p14:tracePt t="18033" x="8310563" y="3968750"/>
          <p14:tracePt t="18042" x="8294688" y="3976688"/>
          <p14:tracePt t="18049" x="8277225" y="3986213"/>
          <p14:tracePt t="18058" x="8259763" y="3994150"/>
          <p14:tracePt t="18065" x="8251825" y="3994150"/>
          <p14:tracePt t="18074" x="8234363" y="4002088"/>
          <p14:tracePt t="18081" x="8218488" y="4002088"/>
          <p14:tracePt t="18089" x="8183563" y="4011613"/>
          <p14:tracePt t="18098" x="8150225" y="4019550"/>
          <p14:tracePt t="18106" x="8115300" y="4019550"/>
          <p14:tracePt t="18115" x="8074025" y="4019550"/>
          <p14:tracePt t="18122" x="8031163" y="4019550"/>
          <p14:tracePt t="18129" x="7996238" y="4019550"/>
          <p14:tracePt t="18138" x="7945438" y="4019550"/>
          <p14:tracePt t="18147" x="7886700" y="4011613"/>
          <p14:tracePt t="18154" x="7810500" y="4002088"/>
          <p14:tracePt t="18162" x="7750175" y="3994150"/>
          <p14:tracePt t="18169" x="7681913" y="3986213"/>
          <p14:tracePt t="18180" x="7580313" y="3951288"/>
          <p14:tracePt t="18186" x="7529513" y="3925888"/>
          <p14:tracePt t="18196" x="7469188" y="3908425"/>
          <p14:tracePt t="18203" x="7443788" y="3900488"/>
          <p14:tracePt t="18211" x="7402513" y="3883025"/>
          <p14:tracePt t="18220" x="7334250" y="3849688"/>
          <p14:tracePt t="18228" x="7273925" y="3832225"/>
          <p14:tracePt t="18236" x="7223125" y="3798888"/>
          <p14:tracePt t="18244" x="7180263" y="3781425"/>
          <p14:tracePt t="18251" x="7146925" y="3763963"/>
          <p14:tracePt t="18260" x="7113588" y="3748088"/>
          <p14:tracePt t="18268" x="7070725" y="3730625"/>
          <p14:tracePt t="18276" x="7053263" y="3730625"/>
          <p14:tracePt t="18284" x="7027863" y="3722688"/>
          <p14:tracePt t="18292" x="7010400" y="3713163"/>
          <p14:tracePt t="18308" x="7002463" y="3713163"/>
          <p14:tracePt t="18324" x="6994525" y="3713163"/>
          <p14:tracePt t="18332" x="6985000" y="3713163"/>
          <p14:tracePt t="18348" x="6977063" y="3713163"/>
          <p14:tracePt t="18356" x="6959600" y="3713163"/>
          <p14:tracePt t="18365" x="6951663" y="3713163"/>
          <p14:tracePt t="18372" x="6934200" y="3713163"/>
          <p14:tracePt t="18388" x="6926263" y="3713163"/>
          <p14:tracePt t="18396" x="6900863" y="3713163"/>
          <p14:tracePt t="18404" x="6900863" y="3722688"/>
          <p14:tracePt t="18411" x="6883400" y="3730625"/>
          <p14:tracePt t="18420" x="6875463" y="3730625"/>
          <p14:tracePt t="18428" x="6875463" y="3738563"/>
          <p14:tracePt t="18438" x="6858000" y="3748088"/>
          <p14:tracePt t="18444" x="6840538" y="3763963"/>
          <p14:tracePt t="18460" x="6832600" y="3773488"/>
          <p14:tracePt t="18469" x="6815138" y="3790950"/>
          <p14:tracePt t="18485" x="6799263" y="3806825"/>
          <p14:tracePt t="18495" x="6781800" y="3824288"/>
          <p14:tracePt t="18501" x="6772275" y="3824288"/>
          <p14:tracePt t="18510" x="6756400" y="3832225"/>
          <p14:tracePt t="18517" x="6738938" y="3841750"/>
          <p14:tracePt t="18526" x="6713538" y="3849688"/>
          <p14:tracePt t="18542" x="6696075" y="3857625"/>
          <p14:tracePt t="18549" x="6688138" y="3857625"/>
          <p14:tracePt t="18558" x="6680200" y="3857625"/>
          <p14:tracePt t="18565" x="6662738" y="3857625"/>
          <p14:tracePt t="18574" x="6645275" y="3857625"/>
          <p14:tracePt t="18582" x="6627813" y="3857625"/>
          <p14:tracePt t="18590" x="6602413" y="3857625"/>
          <p14:tracePt t="18598" x="6586538" y="3849688"/>
          <p14:tracePt t="18606" x="6561138" y="3832225"/>
          <p14:tracePt t="18614" x="6526213" y="3816350"/>
          <p14:tracePt t="18622" x="6475413" y="3790950"/>
          <p14:tracePt t="18631" x="6450013" y="3773488"/>
          <p14:tracePt t="18638" x="6424613" y="3748088"/>
          <p14:tracePt t="18646" x="6391275" y="3722688"/>
          <p14:tracePt t="18654" x="6365875" y="3705225"/>
          <p14:tracePt t="18662" x="6330950" y="3671888"/>
          <p14:tracePt t="18669" x="6297613" y="3636963"/>
          <p14:tracePt t="18678" x="6272213" y="3611563"/>
          <p14:tracePt t="18686" x="6246813" y="3594100"/>
          <p14:tracePt t="18694" x="6229350" y="3568700"/>
          <p14:tracePt t="18701" x="6211888" y="3543300"/>
          <p14:tracePt t="18710" x="6194425" y="3509963"/>
          <p14:tracePt t="18717" x="6186488" y="3475038"/>
          <p14:tracePt t="18726" x="6178550" y="3449638"/>
          <p14:tracePt t="18733" x="6178550" y="3433763"/>
          <p14:tracePt t="18742" x="6169025" y="3398838"/>
          <p14:tracePt t="18752" x="6169025" y="3373438"/>
          <p14:tracePt t="18760" x="6169025" y="3340100"/>
          <p14:tracePt t="18768" x="6169025" y="3322638"/>
          <p14:tracePt t="18776" x="6169025" y="3305175"/>
          <p14:tracePt t="18783" x="6169025" y="3297238"/>
          <p14:tracePt t="18792" x="6169025" y="3279775"/>
          <p14:tracePt t="18799" x="6169025" y="3263900"/>
          <p14:tracePt t="18808" x="6178550" y="3254375"/>
          <p14:tracePt t="18815" x="6211888" y="3211513"/>
          <p14:tracePt t="18824" x="6237288" y="3186113"/>
          <p14:tracePt t="18832" x="6297613" y="3160713"/>
          <p14:tracePt t="18840" x="6348413" y="3144838"/>
          <p14:tracePt t="18847" x="6475413" y="3101975"/>
          <p14:tracePt t="18856" x="6619875" y="3084513"/>
          <p14:tracePt t="18865" x="6721475" y="3067050"/>
          <p14:tracePt t="18871" x="6781800" y="3059113"/>
          <p14:tracePt t="18880" x="6934200" y="3059113"/>
          <p14:tracePt t="18888" x="7045325" y="3059113"/>
          <p14:tracePt t="18896" x="7205663" y="3059113"/>
          <p14:tracePt t="18904" x="7299325" y="3059113"/>
          <p14:tracePt t="18912" x="7377113" y="3076575"/>
          <p14:tracePt t="18919" x="7435850" y="3084513"/>
          <p14:tracePt t="18928" x="7478713" y="3094038"/>
          <p14:tracePt t="18936" x="7504113" y="3101975"/>
          <p14:tracePt t="18944" x="7529513" y="3119438"/>
          <p14:tracePt t="18952" x="7546975" y="3119438"/>
          <p14:tracePt t="18959" x="7554913" y="3135313"/>
          <p14:tracePt t="18968" x="7562850" y="3152775"/>
          <p14:tracePt t="18976" x="7572375" y="3178175"/>
          <p14:tracePt t="18983" x="7580313" y="3186113"/>
          <p14:tracePt t="18992" x="7588250" y="3221038"/>
          <p14:tracePt t="18999" x="7597775" y="3254375"/>
          <p14:tracePt t="19010" x="7605713" y="3289300"/>
          <p14:tracePt t="19015" x="7639050" y="3365500"/>
          <p14:tracePt t="19026" x="7656513" y="3424238"/>
          <p14:tracePt t="19031" x="7666038" y="3475038"/>
          <p14:tracePt t="19042" x="7691438" y="3560763"/>
          <p14:tracePt t="19049" x="7724775" y="3705225"/>
          <p14:tracePt t="19059" x="7742238" y="3748088"/>
          <p14:tracePt t="19068" x="7767638" y="3849688"/>
          <p14:tracePt t="19073" x="7775575" y="3925888"/>
          <p14:tracePt t="19082" x="7793038" y="3976688"/>
          <p14:tracePt t="19089" x="7810500" y="4019550"/>
          <p14:tracePt t="19097" x="7818438" y="4095750"/>
          <p14:tracePt t="19106" x="7826375" y="4113213"/>
          <p14:tracePt t="19114" x="7835900" y="4171950"/>
          <p14:tracePt t="19122" x="7835900" y="4206875"/>
          <p14:tracePt t="19129" x="7835900" y="4232275"/>
          <p14:tracePt t="19138" x="7835900" y="4257675"/>
          <p14:tracePt t="19145" x="7835900" y="4275138"/>
          <p14:tracePt t="19162" x="7835900" y="4283075"/>
          <p14:tracePt t="19179" x="7835900" y="4291013"/>
          <p14:tracePt t="19186" x="7826375" y="4291013"/>
          <p14:tracePt t="19202" x="7826375" y="4308475"/>
          <p14:tracePt t="19210" x="7810500" y="4316413"/>
          <p14:tracePt t="19218" x="7793038" y="4325938"/>
          <p14:tracePt t="19227" x="7775575" y="4341813"/>
          <p14:tracePt t="19234" x="7758113" y="4341813"/>
          <p14:tracePt t="19242" x="7732713" y="4359275"/>
          <p14:tracePt t="19250" x="7707313" y="4368800"/>
          <p14:tracePt t="19258" x="7673975" y="4376738"/>
          <p14:tracePt t="19266" x="7639050" y="4384675"/>
          <p14:tracePt t="19274" x="7597775" y="4394200"/>
          <p14:tracePt t="19281" x="7562850" y="4402138"/>
          <p14:tracePt t="19292" x="7504113" y="4410075"/>
          <p14:tracePt t="19299" x="7461250" y="4410075"/>
          <p14:tracePt t="19306" x="7385050" y="4427538"/>
          <p14:tracePt t="19315" x="7342188" y="4427538"/>
          <p14:tracePt t="19322" x="7299325" y="4427538"/>
          <p14:tracePt t="19332" x="7258050" y="4427538"/>
          <p14:tracePt t="19339" x="7205663" y="4419600"/>
          <p14:tracePt t="19350" x="7164388" y="4410075"/>
          <p14:tracePt t="19357" x="7088188" y="4384675"/>
          <p14:tracePt t="19367" x="7053263" y="4351338"/>
          <p14:tracePt t="19371" x="7010400" y="4316413"/>
          <p14:tracePt t="19379" x="6985000" y="4291013"/>
          <p14:tracePt t="19388" x="6951663" y="4249738"/>
          <p14:tracePt t="19396" x="6916738" y="4206875"/>
          <p14:tracePt t="19403" x="6865938" y="4138613"/>
          <p14:tracePt t="19412" x="6832600" y="4079875"/>
          <p14:tracePt t="19420" x="6807200" y="4037013"/>
          <p14:tracePt t="19427" x="6772275" y="3976688"/>
          <p14:tracePt t="19436" x="6731000" y="3908425"/>
          <p14:tracePt t="19443" x="6705600" y="3857625"/>
          <p14:tracePt t="19451" x="6662738" y="3824288"/>
          <p14:tracePt t="19460" x="6637338" y="3763963"/>
          <p14:tracePt t="19468" x="6594475" y="3713163"/>
          <p14:tracePt t="19476" x="6561138" y="3671888"/>
          <p14:tracePt t="19483" x="6518275" y="3611563"/>
          <p14:tracePt t="19492" x="6492875" y="3560763"/>
          <p14:tracePt t="19499" x="6450013" y="3492500"/>
          <p14:tracePt t="19508" x="6432550" y="3475038"/>
          <p14:tracePt t="19515" x="6407150" y="3433763"/>
          <p14:tracePt t="19524" x="6381750" y="3408363"/>
          <p14:tracePt t="19531" x="6365875" y="3398838"/>
          <p14:tracePt t="19539" x="6356350" y="3382963"/>
          <p14:tracePt t="19547" x="6338888" y="3365500"/>
          <p14:tracePt t="19556" x="6323013" y="3355975"/>
          <p14:tracePt t="19564" x="6313488" y="3355975"/>
          <p14:tracePt t="19572" x="6297613" y="3340100"/>
          <p14:tracePt t="19581" x="6262688" y="3314700"/>
          <p14:tracePt t="19588" x="6237288" y="3297238"/>
          <p14:tracePt t="19597" x="6211888" y="3279775"/>
          <p14:tracePt t="19604" x="6186488" y="3263900"/>
          <p14:tracePt t="19615" x="6178550" y="3246438"/>
          <p14:tracePt t="19622" x="6161088" y="3238500"/>
          <p14:tracePt t="19630" x="6153150" y="3228975"/>
          <p14:tracePt t="19638" x="6143625" y="3221038"/>
          <p14:tracePt t="19645" x="6143625" y="3211513"/>
          <p14:tracePt t="19686" x="6143625" y="3203575"/>
          <p14:tracePt t="19709" x="6143625" y="3195638"/>
          <p14:tracePt t="19743" x="6143625" y="3186113"/>
          <p14:tracePt t="19791" x="6143625" y="3178175"/>
          <p14:tracePt t="19815" x="6143625" y="3170238"/>
          <p14:tracePt t="19847" x="6153150" y="3170238"/>
          <p14:tracePt t="19863" x="6161088" y="3170238"/>
          <p14:tracePt t="19871" x="6178550" y="3170238"/>
          <p14:tracePt t="19887" x="6194425" y="3170238"/>
          <p14:tracePt t="19896" x="6203950" y="3170238"/>
          <p14:tracePt t="19928" x="6211888" y="3170238"/>
          <p14:tracePt t="19959" x="6221413" y="3170238"/>
          <p14:tracePt t="19976" x="6246813" y="3186113"/>
          <p14:tracePt t="19984" x="6254750" y="3195638"/>
          <p14:tracePt t="19992" x="6272213" y="3211513"/>
          <p14:tracePt t="20000" x="6280150" y="3228975"/>
          <p14:tracePt t="20008" x="6297613" y="3254375"/>
          <p14:tracePt t="20015" x="6313488" y="3271838"/>
          <p14:tracePt t="20024" x="6330950" y="3289300"/>
          <p14:tracePt t="20031" x="6348413" y="3314700"/>
          <p14:tracePt t="20040" x="6356350" y="3330575"/>
          <p14:tracePt t="20048" x="6365875" y="3355975"/>
          <p14:tracePt t="20056" x="6381750" y="3373438"/>
          <p14:tracePt t="20066" x="6407150" y="3416300"/>
          <p14:tracePt t="20072" x="6424613" y="3424238"/>
          <p14:tracePt t="20082" x="6442075" y="3449638"/>
          <p14:tracePt t="20087" x="6450013" y="3467100"/>
          <p14:tracePt t="20095" x="6467475" y="3475038"/>
          <p14:tracePt t="20104" x="6475413" y="3484563"/>
          <p14:tracePt t="20114" x="6483350" y="3502025"/>
          <p14:tracePt t="20120" x="6500813" y="3509963"/>
          <p14:tracePt t="20128" x="6518275" y="3517900"/>
          <p14:tracePt t="20136" x="6518275" y="3527425"/>
          <p14:tracePt t="20194" x="6526213" y="3527425"/>
          <p14:tracePt t="20219" x="6535738" y="3527425"/>
          <p14:tracePt t="20230" x="6543675" y="3527425"/>
          <p14:tracePt t="20234" x="6551613" y="3527425"/>
          <p14:tracePt t="20244" x="6569075" y="3527425"/>
          <p14:tracePt t="20251" x="6577013" y="3517900"/>
          <p14:tracePt t="20258" x="6586538" y="3517900"/>
          <p14:tracePt t="20266" x="6594475" y="3517900"/>
          <p14:tracePt t="20274" x="6611938" y="3509963"/>
          <p14:tracePt t="20282" x="6619875" y="3509963"/>
          <p14:tracePt t="20290" x="6627813" y="3509963"/>
          <p14:tracePt t="20417" x="6637338" y="3509963"/>
          <p14:tracePt t="20426" x="6645275" y="3509963"/>
          <p14:tracePt t="20435" x="6654800" y="3509963"/>
          <p14:tracePt t="20442" x="6670675" y="3509963"/>
          <p14:tracePt t="20451" x="6688138" y="3502025"/>
          <p14:tracePt t="20467" x="6696075" y="3502025"/>
          <p14:tracePt t="20476" x="6713538" y="3502025"/>
          <p14:tracePt t="20499" x="6721475" y="3502025"/>
          <p14:tracePt t="20508" x="6731000" y="3502025"/>
          <p14:tracePt t="20524" x="6738938" y="3502025"/>
          <p14:tracePt t="20548" x="6746875" y="3502025"/>
          <p14:tracePt t="20556" x="6746875" y="3509963"/>
          <p14:tracePt t="20572" x="6746875" y="3517900"/>
          <p14:tracePt t="20588" x="6746875" y="3527425"/>
          <p14:tracePt t="20597" x="6746875" y="3535363"/>
          <p14:tracePt t="20604" x="6746875" y="3543300"/>
          <p14:tracePt t="20612" x="6746875" y="3568700"/>
          <p14:tracePt t="20619" x="6746875" y="3594100"/>
          <p14:tracePt t="20628" x="6756400" y="3603625"/>
          <p14:tracePt t="20636" x="6764338" y="3619500"/>
          <p14:tracePt t="20644" x="6781800" y="3629025"/>
          <p14:tracePt t="20651" x="6789738" y="3646488"/>
          <p14:tracePt t="20676" x="6789738" y="3662363"/>
          <p14:tracePt t="20684" x="6789738" y="3671888"/>
          <p14:tracePt t="20692" x="6789738" y="3697288"/>
          <p14:tracePt t="20699" x="6772275" y="3713163"/>
          <p14:tracePt t="20708" x="6756400" y="3738563"/>
          <p14:tracePt t="20718" x="6738938" y="3763963"/>
          <p14:tracePt t="20724" x="6713538" y="3798888"/>
          <p14:tracePt t="20734" x="6680200" y="3849688"/>
          <p14:tracePt t="20740" x="6654800" y="3917950"/>
          <p14:tracePt t="20750" x="6619875" y="3968750"/>
          <p14:tracePt t="20756" x="6602413" y="4019550"/>
          <p14:tracePt t="21072" x="6619875" y="4019550"/>
          <p14:tracePt t="21080" x="6627813" y="4019550"/>
          <p14:tracePt t="21095" x="6637338" y="4019550"/>
          <p14:tracePt t="21120" x="6637338" y="4011613"/>
          <p14:tracePt t="21128" x="6637338" y="4002088"/>
          <p14:tracePt t="21135" x="6637338" y="3994150"/>
          <p14:tracePt t="21144" x="6637338" y="3986213"/>
          <p14:tracePt t="21151" x="6637338" y="3968750"/>
          <p14:tracePt t="21159" x="6637338" y="3960813"/>
          <p14:tracePt t="21168" x="6637338" y="3900488"/>
          <p14:tracePt t="21176" x="6645275" y="3857625"/>
          <p14:tracePt t="21184" x="6645275" y="3816350"/>
          <p14:tracePt t="21192" x="6670675" y="3713163"/>
          <p14:tracePt t="21199" x="6670675" y="3705225"/>
          <p14:tracePt t="21208" x="6680200" y="3705225"/>
          <p14:tracePt t="21239" x="6680200" y="3697288"/>
          <p14:tracePt t="21458" x="6680200" y="3654425"/>
          <p14:tracePt t="21466" x="6680200" y="3611563"/>
          <p14:tracePt t="21473" x="6662738" y="3459163"/>
          <p14:tracePt t="21481" x="6654800" y="3398838"/>
          <p14:tracePt t="21490" x="6645275" y="3254375"/>
          <p14:tracePt t="21500" x="6627813" y="3109913"/>
          <p14:tracePt t="21506" x="6594475" y="3025775"/>
          <p14:tracePt t="21515" x="6561138" y="2932113"/>
          <p14:tracePt t="21522" x="6518275" y="2855913"/>
          <p14:tracePt t="21532" x="6492875" y="2795588"/>
          <p14:tracePt t="21538" x="6457950" y="2752725"/>
          <p14:tracePt t="21545" x="6442075" y="2719388"/>
          <p14:tracePt t="21554" x="6432550" y="2711450"/>
          <p14:tracePt t="21580" x="6432550" y="2744788"/>
          <p14:tracePt t="21585" x="6432550" y="2787650"/>
          <p14:tracePt t="21724" x="6432550" y="2778125"/>
          <p14:tracePt t="21732" x="6432550" y="2736850"/>
          <p14:tracePt t="21740" x="6432550" y="2727325"/>
          <p14:tracePt t="21748" x="6416675" y="2719388"/>
          <p14:tracePt t="21755" x="6399213" y="2711450"/>
          <p14:tracePt t="21763" x="6391275" y="2711450"/>
          <p14:tracePt t="21772" x="6381750" y="2701925"/>
          <p14:tracePt t="21781" x="6356350" y="2693988"/>
          <p14:tracePt t="21788" x="6330950" y="2686050"/>
          <p14:tracePt t="21796" x="6297613" y="2660650"/>
          <p14:tracePt t="21804" x="6288088" y="2633663"/>
          <p14:tracePt t="21813" x="6288088" y="2617788"/>
          <p14:tracePt t="21821" x="6288088" y="2600325"/>
          <p14:tracePt t="21830" x="6288088" y="2574925"/>
          <p14:tracePt t="21844" x="6297613" y="2566988"/>
          <p14:tracePt t="21854" x="6305550" y="2557463"/>
          <p14:tracePt t="21859" x="6323013" y="2549525"/>
          <p14:tracePt t="21869" x="6348413" y="2541588"/>
          <p14:tracePt t="21878" x="6356350" y="2541588"/>
          <p14:tracePt t="21886" x="6381750" y="2532063"/>
          <p14:tracePt t="21894" x="6391275" y="2524125"/>
          <p14:tracePt t="21902" x="6399213" y="2516188"/>
          <p14:tracePt t="21910" x="6407150" y="2506663"/>
          <p14:tracePt t="21926" x="6416675" y="2489200"/>
          <p14:tracePt t="21942" x="6416675" y="2481263"/>
          <p14:tracePt t="21949" x="6424613" y="2463800"/>
          <p14:tracePt t="21958" x="6424613" y="2455863"/>
          <p14:tracePt t="21965" x="6424613" y="2447925"/>
          <p14:tracePt t="22038" x="6424613" y="2438400"/>
          <p14:tracePt t="22062" x="6416675" y="2438400"/>
          <p14:tracePt t="22070" x="6373813" y="2438400"/>
          <p14:tracePt t="22079" x="6229350" y="2447925"/>
          <p14:tracePt t="22086" x="6092825" y="2463800"/>
          <p14:tracePt t="22094" x="5803900" y="2498725"/>
          <p14:tracePt t="22102" x="5557838" y="2541588"/>
          <p14:tracePt t="22110" x="5192713" y="2600325"/>
          <p14:tracePt t="22119" x="4775200" y="2660650"/>
          <p14:tracePt t="22126" x="4265613" y="2736850"/>
          <p14:tracePt t="22134" x="3849688" y="2795588"/>
          <p14:tracePt t="22144" x="3373438" y="2871788"/>
          <p14:tracePt t="22150" x="2949575" y="2949575"/>
          <p14:tracePt t="22160" x="2719388" y="3008313"/>
          <p14:tracePt t="22168" x="2260600" y="3127375"/>
          <p14:tracePt t="22176" x="2116138" y="3170238"/>
          <p14:tracePt t="22184" x="1928813" y="3221038"/>
          <p14:tracePt t="22192" x="1860550" y="3238500"/>
          <p14:tracePt t="22201" x="1751013" y="3289300"/>
          <p14:tracePt t="22208" x="1690688" y="3322638"/>
          <p14:tracePt t="22218" x="1657350" y="3340100"/>
          <p14:tracePt t="22224" x="1639888" y="3355975"/>
          <p14:tracePt t="22234" x="1606550" y="3373438"/>
          <p14:tracePt t="22240" x="1597025" y="3390900"/>
          <p14:tracePt t="22251" x="1571625" y="3424238"/>
          <p14:tracePt t="22256" x="1538288" y="3467100"/>
          <p14:tracePt t="22264" x="1520825" y="3492500"/>
          <p14:tracePt t="22272" x="1495425" y="3509963"/>
          <p14:tracePt t="22282" x="1452563" y="3552825"/>
          <p14:tracePt t="22287" x="1427163" y="3568700"/>
          <p14:tracePt t="22295" x="1411288" y="3594100"/>
          <p14:tracePt t="22304" x="1385888" y="3619500"/>
          <p14:tracePt t="22311" x="1343025" y="3646488"/>
          <p14:tracePt t="22320" x="1300163" y="3671888"/>
          <p14:tracePt t="22328" x="1274763" y="3687763"/>
          <p14:tracePt t="22335" x="1249363" y="3713163"/>
          <p14:tracePt t="22344" x="1198563" y="3748088"/>
          <p14:tracePt t="22352" x="1181100" y="3763963"/>
          <p14:tracePt t="22360" x="1163638" y="3781425"/>
          <p14:tracePt t="22368" x="1163638" y="3790950"/>
          <p14:tracePt t="22392" x="1163638" y="3798888"/>
          <p14:tracePt t="22423" x="1163638" y="3806825"/>
          <p14:tracePt t="22434" x="1163638" y="3824288"/>
          <p14:tracePt t="22439" x="1173163" y="3832225"/>
          <p14:tracePt t="22450" x="1181100" y="3841750"/>
          <p14:tracePt t="22458" x="1181100" y="3849688"/>
          <p14:tracePt t="22466" x="1189038" y="3857625"/>
          <p14:tracePt t="22474" x="1198563" y="3867150"/>
          <p14:tracePt t="22482" x="1216025" y="3875088"/>
          <p14:tracePt t="22491" x="1231900" y="3883025"/>
          <p14:tracePt t="22498" x="1231900" y="3892550"/>
          <p14:tracePt t="22506" x="1241425" y="3892550"/>
          <p14:tracePt t="22514" x="1257300" y="3892550"/>
          <p14:tracePt t="22522" x="1266825" y="3892550"/>
          <p14:tracePt t="22538" x="1274763" y="3892550"/>
          <p14:tracePt t="22546" x="1282700" y="3892550"/>
          <p14:tracePt t="22554" x="1300163" y="3892550"/>
          <p14:tracePt t="22562" x="1317625" y="3892550"/>
          <p14:tracePt t="22570" x="1343025" y="3875088"/>
          <p14:tracePt t="22578" x="1360488" y="3849688"/>
          <p14:tracePt t="22586" x="1393825" y="3824288"/>
          <p14:tracePt t="22594" x="1419225" y="3773488"/>
          <p14:tracePt t="22603" x="1444625" y="3738563"/>
          <p14:tracePt t="22610" x="1487488" y="3671888"/>
          <p14:tracePt t="22619" x="1530350" y="3611563"/>
          <p14:tracePt t="22627" x="1589088" y="3517900"/>
          <p14:tracePt t="22636" x="1649413" y="3398838"/>
          <p14:tracePt t="22642" x="1700213" y="3279775"/>
          <p14:tracePt t="22651" x="1716088" y="3211513"/>
          <p14:tracePt t="22658" x="1741488" y="3076575"/>
          <p14:tracePt t="22666" x="1741488" y="3008313"/>
          <p14:tracePt t="22674" x="1766888" y="2881313"/>
          <p14:tracePt t="22683" x="1766888" y="2778125"/>
          <p14:tracePt t="22690" x="1776413" y="2719388"/>
          <p14:tracePt t="22700" x="1776413" y="2686050"/>
          <p14:tracePt t="22706" x="1776413" y="2676525"/>
          <p14:tracePt t="22716" x="1776413" y="2651125"/>
          <p14:tracePt t="22724" x="1776413" y="2625725"/>
          <p14:tracePt t="22732" x="1776413" y="2617788"/>
          <p14:tracePt t="22740" x="1776413" y="2600325"/>
          <p14:tracePt t="22748" x="1776413" y="2582863"/>
          <p14:tracePt t="22756" x="1776413" y="2566988"/>
          <p14:tracePt t="22765" x="1776413" y="2549525"/>
          <p14:tracePt t="22788" x="1776413" y="2541588"/>
          <p14:tracePt t="22836" x="1776413" y="2532063"/>
          <p14:tracePt t="22852" x="1776413" y="2524125"/>
          <p14:tracePt t="22860" x="1776413" y="2516188"/>
          <p14:tracePt t="22867" x="1776413" y="2506663"/>
          <p14:tracePt t="22884" x="1776413" y="2498725"/>
          <p14:tracePt t="22892" x="1776413" y="2489200"/>
          <p14:tracePt t="22899" x="1776413" y="2481263"/>
          <p14:tracePt t="22915" x="1776413" y="2473325"/>
          <p14:tracePt t="22923" x="1776413" y="2463800"/>
          <p14:tracePt t="22940" x="1776413" y="2455863"/>
          <p14:tracePt t="22956" x="1776413" y="2447925"/>
          <p14:tracePt t="22972" x="1784350" y="2438400"/>
          <p14:tracePt t="23022" x="1784350" y="2422525"/>
          <p14:tracePt t="23030" x="1784350" y="2413000"/>
          <p14:tracePt t="23046" x="1784350" y="2405063"/>
          <p14:tracePt t="23054" x="1784350" y="2397125"/>
          <p14:tracePt t="23062" x="1784350" y="2387600"/>
          <p14:tracePt t="23070" x="1784350" y="2379663"/>
          <p14:tracePt t="23078" x="1776413" y="2371725"/>
          <p14:tracePt t="23086" x="1766888" y="2362200"/>
          <p14:tracePt t="23094" x="1766888" y="2354263"/>
          <p14:tracePt t="23102" x="1758950" y="2344738"/>
          <p14:tracePt t="23118" x="1751013" y="2336800"/>
          <p14:tracePt t="23132" x="1751013" y="2319338"/>
          <p14:tracePt t="23134" x="1741488" y="2319338"/>
          <p14:tracePt t="23142" x="1733550" y="2311400"/>
          <p14:tracePt t="23150" x="1733550" y="2293938"/>
          <p14:tracePt t="23158" x="1725613" y="2278063"/>
          <p14:tracePt t="23166" x="1716088" y="2260600"/>
          <p14:tracePt t="23174" x="1708150" y="2243138"/>
          <p14:tracePt t="23190" x="1700213" y="2227263"/>
          <p14:tracePt t="23198" x="1700213" y="2217738"/>
          <p14:tracePt t="23214" x="1700213" y="2200275"/>
          <p14:tracePt t="23222" x="1690688" y="2192338"/>
          <p14:tracePt t="23232" x="1682750" y="2184400"/>
          <p14:tracePt t="23239" x="1674813" y="2166938"/>
          <p14:tracePt t="23245" x="1665288" y="2149475"/>
          <p14:tracePt t="23263" x="1665288" y="2141538"/>
          <p14:tracePt t="23269" x="1657350" y="2133600"/>
          <p14:tracePt t="23286" x="1649413" y="2124075"/>
          <p14:tracePt t="23296" x="1649413" y="2108200"/>
          <p14:tracePt t="23311" x="1639888" y="2098675"/>
          <p14:tracePt t="23320" x="1639888" y="2082800"/>
          <p14:tracePt t="23328" x="1631950" y="2073275"/>
          <p14:tracePt t="23336" x="1614488" y="2047875"/>
          <p14:tracePt t="23344" x="1606550" y="2022475"/>
          <p14:tracePt t="23351" x="1597025" y="1997075"/>
          <p14:tracePt t="23360" x="1589088" y="1979613"/>
          <p14:tracePt t="23368" x="1571625" y="1946275"/>
          <p14:tracePt t="23375" x="1563688" y="1885950"/>
          <p14:tracePt t="23384" x="1555750" y="1852613"/>
          <p14:tracePt t="23392" x="1546225" y="1819275"/>
          <p14:tracePt t="23400" x="1546225" y="1793875"/>
          <p14:tracePt t="23408" x="1538288" y="1758950"/>
          <p14:tracePt t="23415" x="1538288" y="1733550"/>
          <p14:tracePt t="23424" x="1530350" y="1700213"/>
          <p14:tracePt t="23431" x="1530350" y="1674813"/>
          <p14:tracePt t="23439" x="1530350" y="1639888"/>
          <p14:tracePt t="23447" x="1530350" y="1622425"/>
          <p14:tracePt t="23456" x="1530350" y="1589088"/>
          <p14:tracePt t="23463" x="1530350" y="1563688"/>
          <p14:tracePt t="23479" x="1530350" y="1546225"/>
          <p14:tracePt t="23488" x="1538288" y="1530350"/>
          <p14:tracePt t="23497" x="1538288" y="1520825"/>
          <p14:tracePt t="23504" x="1546225" y="1504950"/>
          <p14:tracePt t="23511" x="1546225" y="1487488"/>
          <p14:tracePt t="23520" x="1555750" y="1477963"/>
          <p14:tracePt t="23528" x="1555750" y="1452563"/>
          <p14:tracePt t="23537" x="1555750" y="1436688"/>
          <p14:tracePt t="23547" x="1563688" y="1419225"/>
          <p14:tracePt t="23554" x="1571625" y="1393825"/>
          <p14:tracePt t="23563" x="1581150" y="1368425"/>
          <p14:tracePt t="23570" x="1589088" y="1333500"/>
          <p14:tracePt t="23580" x="1597025" y="1300163"/>
          <p14:tracePt t="23586" x="1606550" y="1282700"/>
          <p14:tracePt t="23594" x="1606550" y="1266825"/>
          <p14:tracePt t="23602" x="1614488" y="1249363"/>
          <p14:tracePt t="23609" x="1614488" y="1231900"/>
          <p14:tracePt t="23618" x="1622425" y="1216025"/>
          <p14:tracePt t="23626" x="1622425" y="1198563"/>
          <p14:tracePt t="23642" x="1622425" y="1189038"/>
          <p14:tracePt t="23649" x="1622425" y="1181100"/>
          <p14:tracePt t="23658" x="1631950" y="1173163"/>
          <p14:tracePt t="23666" x="1631950" y="1155700"/>
          <p14:tracePt t="23675" x="1639888" y="1155700"/>
          <p14:tracePt t="23681" x="1639888" y="1138238"/>
          <p14:tracePt t="23691" x="1649413" y="1130300"/>
          <p14:tracePt t="23706" x="1649413" y="1122363"/>
          <p14:tracePt t="23837" x="1622425" y="1122363"/>
          <p14:tracePt t="23842" x="1589088" y="1122363"/>
          <p14:tracePt t="23854" x="1555750" y="1130300"/>
          <p14:tracePt t="23862" x="1520825" y="1147763"/>
          <p14:tracePt t="23867" x="1462088" y="1163638"/>
          <p14:tracePt t="23875" x="1427163" y="1198563"/>
          <p14:tracePt t="23883" x="1393825" y="1216025"/>
          <p14:tracePt t="23892" x="1360488" y="1231900"/>
          <p14:tracePt t="23900" x="1333500" y="1257300"/>
          <p14:tracePt t="23908" x="1292225" y="1282700"/>
          <p14:tracePt t="23916" x="1274763" y="1308100"/>
          <p14:tracePt t="23923" x="1257300" y="1343025"/>
          <p14:tracePt t="23931" x="1241425" y="1376363"/>
          <p14:tracePt t="23940" x="1231900" y="1419225"/>
          <p14:tracePt t="23947" x="1216025" y="1470025"/>
          <p14:tracePt t="23956" x="1206500" y="1530350"/>
          <p14:tracePt t="23963" x="1189038" y="1581150"/>
          <p14:tracePt t="23972" x="1173163" y="1622425"/>
          <p14:tracePt t="23981" x="1173163" y="1682750"/>
          <p14:tracePt t="23988" x="1173163" y="1708150"/>
          <p14:tracePt t="23995" x="1173163" y="1766888"/>
          <p14:tracePt t="24004" x="1173163" y="1827213"/>
          <p14:tracePt t="24011" x="1173163" y="1870075"/>
          <p14:tracePt t="24019" x="1173163" y="1911350"/>
          <p14:tracePt t="24028" x="1173163" y="1946275"/>
          <p14:tracePt t="24036" x="1173163" y="1971675"/>
          <p14:tracePt t="24044" x="1173163" y="2005013"/>
          <p14:tracePt t="24052" x="1181100" y="2030413"/>
          <p14:tracePt t="24059" x="1189038" y="2065338"/>
          <p14:tracePt t="24067" x="1206500" y="2098675"/>
          <p14:tracePt t="24076" x="1216025" y="2124075"/>
          <p14:tracePt t="24084" x="1231900" y="2159000"/>
          <p14:tracePt t="24092" x="1241425" y="2200275"/>
          <p14:tracePt t="24099" x="1266825" y="2252663"/>
          <p14:tracePt t="24108" x="1282700" y="2286000"/>
          <p14:tracePt t="24116" x="1300163" y="2328863"/>
          <p14:tracePt t="24132" x="1317625" y="2354263"/>
          <p14:tracePt t="24134" x="1333500" y="2387600"/>
          <p14:tracePt t="24142" x="1350963" y="2422525"/>
          <p14:tracePt t="24150" x="1368425" y="2463800"/>
          <p14:tracePt t="24158" x="1385888" y="2498725"/>
          <p14:tracePt t="24166" x="1411288" y="2532063"/>
          <p14:tracePt t="24174" x="1427163" y="2557463"/>
          <p14:tracePt t="24182" x="1452563" y="2592388"/>
          <p14:tracePt t="24190" x="1495425" y="2643188"/>
          <p14:tracePt t="24198" x="1512888" y="2660650"/>
          <p14:tracePt t="24206" x="1530350" y="2676525"/>
          <p14:tracePt t="24215" x="1546225" y="2693988"/>
          <p14:tracePt t="24223" x="1563688" y="2711450"/>
          <p14:tracePt t="24230" x="1581150" y="2719388"/>
          <p14:tracePt t="24238" x="1589088" y="2727325"/>
          <p14:tracePt t="24399" x="1589088" y="2711450"/>
          <p14:tracePt t="24407" x="1581150" y="2693988"/>
          <p14:tracePt t="24416" x="1546225" y="2651125"/>
          <p14:tracePt t="24424" x="1538288" y="2633663"/>
          <p14:tracePt t="24431" x="1512888" y="2608263"/>
          <p14:tracePt t="24439" x="1452563" y="2532063"/>
          <p14:tracePt t="24448" x="1411288" y="2481263"/>
          <p14:tracePt t="24456" x="1368425" y="2413000"/>
          <p14:tracePt t="24463" x="1343025" y="2362200"/>
          <p14:tracePt t="24472" x="1292225" y="2260600"/>
          <p14:tracePt t="24480" x="1266825" y="2200275"/>
          <p14:tracePt t="24488" x="1231900" y="2124075"/>
          <p14:tracePt t="24495" x="1198563" y="2047875"/>
          <p14:tracePt t="24504" x="1181100" y="1954213"/>
          <p14:tracePt t="24511" x="1173163" y="1928813"/>
          <p14:tracePt t="24520" x="1163638" y="1895475"/>
          <p14:tracePt t="24527" x="1163638" y="1860550"/>
          <p14:tracePt t="24536" x="1163638" y="1827213"/>
          <p14:tracePt t="24544" x="1163638" y="1784350"/>
          <p14:tracePt t="24552" x="1163638" y="1766888"/>
          <p14:tracePt t="24560" x="1163638" y="1741488"/>
          <p14:tracePt t="24568" x="1163638" y="1708150"/>
          <p14:tracePt t="24577" x="1163638" y="1690688"/>
          <p14:tracePt t="24583" x="1163638" y="1657350"/>
          <p14:tracePt t="24592" x="1163638" y="1631950"/>
          <p14:tracePt t="24600" x="1163638" y="1606550"/>
          <p14:tracePt t="24608" x="1163638" y="1589088"/>
          <p14:tracePt t="24615" x="1163638" y="1563688"/>
          <p14:tracePt t="24623" x="1163638" y="1538288"/>
          <p14:tracePt t="24631" x="1173163" y="1520825"/>
          <p14:tracePt t="24640" x="1181100" y="1495425"/>
          <p14:tracePt t="24647" x="1181100" y="1470025"/>
          <p14:tracePt t="24656" x="1198563" y="1436688"/>
          <p14:tracePt t="24664" x="1206500" y="1401763"/>
          <p14:tracePt t="24672" x="1249363" y="1325563"/>
          <p14:tracePt t="24681" x="1266825" y="1292225"/>
          <p14:tracePt t="24688" x="1300163" y="1257300"/>
          <p14:tracePt t="24698" x="1317625" y="1223963"/>
          <p14:tracePt t="24706" x="1343025" y="1181100"/>
          <p14:tracePt t="24715" x="1368425" y="1147763"/>
          <p14:tracePt t="24722" x="1401763" y="1096963"/>
          <p14:tracePt t="24730" x="1427163" y="1069975"/>
          <p14:tracePt t="24738" x="1444625" y="1044575"/>
          <p14:tracePt t="24745" x="1462088" y="1036638"/>
          <p14:tracePt t="24754" x="1477963" y="1019175"/>
          <p14:tracePt t="24761" x="1487488" y="1011238"/>
          <p14:tracePt t="24770" x="1495425" y="1003300"/>
          <p14:tracePt t="24786" x="1504950" y="1003300"/>
          <p14:tracePt t="24794" x="1512888" y="993775"/>
          <p14:tracePt t="24802" x="1512888" y="985838"/>
          <p14:tracePt t="24809" x="1520825" y="985838"/>
          <p14:tracePt t="24818" x="1530350" y="985838"/>
          <p14:tracePt t="24826" x="1538288" y="977900"/>
          <p14:tracePt t="24834" x="1546225" y="977900"/>
          <p14:tracePt t="24842" x="1555750" y="977900"/>
          <p14:tracePt t="24931" x="1555750" y="968375"/>
          <p14:tracePt t="24964" x="1538288" y="985838"/>
          <p14:tracePt t="24971" x="1520825" y="1003300"/>
          <p14:tracePt t="24981" x="1495425" y="1036638"/>
          <p14:tracePt t="24986" x="1452563" y="1104900"/>
          <p14:tracePt t="24996" x="1419225" y="1155700"/>
          <p14:tracePt t="25001" x="1360488" y="1274763"/>
          <p14:tracePt t="25012" x="1308100" y="1360488"/>
          <p14:tracePt t="25019" x="1266825" y="1427163"/>
          <p14:tracePt t="25028" x="1231900" y="1546225"/>
          <p14:tracePt t="25036" x="1198563" y="1631950"/>
          <p14:tracePt t="25043" x="1189038" y="1708150"/>
          <p14:tracePt t="25051" x="1189038" y="1835150"/>
          <p14:tracePt t="25059" x="1189038" y="1903413"/>
          <p14:tracePt t="25068" x="1206500" y="2030413"/>
          <p14:tracePt t="25076" x="1241425" y="2166938"/>
          <p14:tracePt t="25084" x="1257300" y="2209800"/>
          <p14:tracePt t="25092" x="1300163" y="2286000"/>
          <p14:tracePt t="25099" x="1350963" y="2379663"/>
          <p14:tracePt t="25109" x="1376363" y="2438400"/>
          <p14:tracePt t="25115" x="1393825" y="2473325"/>
          <p14:tracePt t="25125" x="1427163" y="2541588"/>
          <p14:tracePt t="25132" x="1462088" y="2617788"/>
          <p14:tracePt t="25140" x="1470025" y="2660650"/>
          <p14:tracePt t="25147" x="1477963" y="2693988"/>
          <p14:tracePt t="25155" x="1477963" y="2736850"/>
          <p14:tracePt t="25163" x="1477963" y="2820988"/>
          <p14:tracePt t="25172" x="1477963" y="2897188"/>
          <p14:tracePt t="25180" x="1487488" y="2982913"/>
          <p14:tracePt t="25188" x="1512888" y="3059113"/>
          <p14:tracePt t="25196" x="1520825" y="3101975"/>
          <p14:tracePt t="25204" x="1546225" y="3152775"/>
          <p14:tracePt t="25414" x="1581150" y="3152775"/>
          <p14:tracePt t="25421" x="1657350" y="3109913"/>
          <p14:tracePt t="25430" x="1733550" y="3084513"/>
          <p14:tracePt t="25438" x="1852613" y="3051175"/>
          <p14:tracePt t="25445" x="1954213" y="3016250"/>
          <p14:tracePt t="25453" x="2098675" y="2990850"/>
          <p14:tracePt t="25461" x="2200275" y="2974975"/>
          <p14:tracePt t="25469" x="2481263" y="2922588"/>
          <p14:tracePt t="25478" x="2625725" y="2897188"/>
          <p14:tracePt t="25486" x="2805113" y="2871788"/>
          <p14:tracePt t="25493" x="2965450" y="2863850"/>
          <p14:tracePt t="25502" x="3221038" y="2871788"/>
          <p14:tracePt t="25509" x="3365500" y="2871788"/>
          <p14:tracePt t="25518" x="3662363" y="2881313"/>
          <p14:tracePt t="25527" x="3892550" y="2881313"/>
          <p14:tracePt t="25533" x="4052888" y="2881313"/>
          <p14:tracePt t="25543" x="4351338" y="2881313"/>
          <p14:tracePt t="25549" x="4665663" y="2881313"/>
          <p14:tracePt t="25560" x="4868863" y="2881313"/>
          <p14:tracePt t="25568" x="5056188" y="2881313"/>
          <p14:tracePt t="25576" x="5380038" y="2846388"/>
          <p14:tracePt t="25584" x="5641975" y="2846388"/>
          <p14:tracePt t="25592" x="5829300" y="2830513"/>
          <p14:tracePt t="25600" x="5965825" y="2820988"/>
          <p14:tracePt t="25609" x="6084888" y="2820988"/>
          <p14:tracePt t="25615" x="6338888" y="2805113"/>
          <p14:tracePt t="25624" x="6450013" y="2805113"/>
          <p14:tracePt t="25632" x="6569075" y="2795588"/>
          <p14:tracePt t="25640" x="6713538" y="2770188"/>
          <p14:tracePt t="25650" x="6865938" y="2762250"/>
          <p14:tracePt t="25658" x="6977063" y="2736850"/>
          <p14:tracePt t="25664" x="7113588" y="2711450"/>
          <p14:tracePt t="25672" x="7240588" y="2676525"/>
          <p14:tracePt t="25680" x="7359650" y="2643188"/>
          <p14:tracePt t="25688" x="7443788" y="2600325"/>
          <p14:tracePt t="25695" x="7512050" y="2566988"/>
          <p14:tracePt t="25703" x="7554913" y="2549525"/>
          <p14:tracePt t="25711" x="7572375" y="2524125"/>
          <p14:tracePt t="25719" x="7580313" y="2506663"/>
          <p14:tracePt t="25727" x="7580313" y="2498725"/>
          <p14:tracePt t="25736" x="7580313" y="2481263"/>
          <p14:tracePt t="25744" x="7572375" y="2447925"/>
          <p14:tracePt t="25752" x="7554913" y="2422525"/>
          <p14:tracePt t="25760" x="7529513" y="2397125"/>
          <p14:tracePt t="25768" x="7504113" y="2362200"/>
          <p14:tracePt t="25776" x="7469188" y="2336800"/>
          <p14:tracePt t="25784" x="7418388" y="2293938"/>
          <p14:tracePt t="25792" x="7367588" y="2260600"/>
          <p14:tracePt t="25800" x="7291388" y="2235200"/>
          <p14:tracePt t="25809" x="7154863" y="2184400"/>
          <p14:tracePt t="25816" x="7088188" y="2159000"/>
          <p14:tracePt t="25826" x="6908800" y="2133600"/>
          <p14:tracePt t="25831" x="6875463" y="2133600"/>
          <p14:tracePt t="25841" x="6815138" y="2133600"/>
          <p14:tracePt t="25849" x="6799263" y="2133600"/>
          <p14:tracePt t="25914" x="6807200" y="2141538"/>
          <p14:tracePt t="25922" x="6815138" y="2149475"/>
          <p14:tracePt t="25929" x="6824663" y="2149475"/>
          <p14:tracePt t="25938" x="6832600" y="2159000"/>
          <p14:tracePt t="25946" x="6840538" y="2166938"/>
          <p14:tracePt t="25954" x="6850063" y="2174875"/>
          <p14:tracePt t="25962" x="6858000" y="2174875"/>
          <p14:tracePt t="25970" x="6865938" y="2174875"/>
          <p14:tracePt t="25979" x="6883400" y="2174875"/>
          <p14:tracePt t="25986" x="6908800" y="2174875"/>
          <p14:tracePt t="25994" x="6926263" y="2174875"/>
          <p14:tracePt t="26002" x="6951663" y="2174875"/>
          <p14:tracePt t="26011" x="6969125" y="2166938"/>
          <p14:tracePt t="26018" x="6994525" y="2149475"/>
          <p14:tracePt t="26026" x="7010400" y="2141538"/>
          <p14:tracePt t="26033" x="7027863" y="2124075"/>
          <p14:tracePt t="26042" x="7035800" y="2124075"/>
          <p14:tracePt t="26051" x="7045325" y="2108200"/>
          <p14:tracePt t="26058" x="7053263" y="2090738"/>
          <p14:tracePt t="26068" x="7061200" y="2073275"/>
          <p14:tracePt t="26075" x="7070725" y="2065338"/>
          <p14:tracePt t="26085" x="7070725" y="2039938"/>
          <p14:tracePt t="26092" x="7078663" y="2030413"/>
          <p14:tracePt t="26099" x="7078663" y="2022475"/>
          <p14:tracePt t="26108" x="7088188" y="1997075"/>
          <p14:tracePt t="26114" x="7088188" y="1989138"/>
          <p14:tracePt t="26124" x="7088188" y="1971675"/>
          <p14:tracePt t="26132" x="7096125" y="1946275"/>
          <p14:tracePt t="26140" x="7096125" y="1920875"/>
          <p14:tracePt t="26148" x="7104063" y="1911350"/>
          <p14:tracePt t="26158" x="7104063" y="1885950"/>
          <p14:tracePt t="26164" x="7104063" y="1870075"/>
          <p14:tracePt t="26172" x="7104063" y="1860550"/>
          <p14:tracePt t="26180" x="7104063" y="1819275"/>
          <p14:tracePt t="26188" x="7104063" y="1793875"/>
          <p14:tracePt t="26195" x="7104063" y="1784350"/>
          <p14:tracePt t="26211" x="7104063" y="1776413"/>
          <p14:tracePt t="26228" x="7104063" y="1766888"/>
          <p14:tracePt t="26244" x="7104063" y="1758950"/>
          <p14:tracePt t="26252" x="7104063" y="1741488"/>
          <p14:tracePt t="26268" x="7104063" y="1725613"/>
          <p14:tracePt t="26276" x="7104063" y="1716088"/>
          <p14:tracePt t="26284" x="7104063" y="1700213"/>
          <p14:tracePt t="26292" x="7104063" y="1690688"/>
          <p14:tracePt t="26300" x="7113588" y="1682750"/>
          <p14:tracePt t="26308" x="7113588" y="1657350"/>
          <p14:tracePt t="26316" x="7113588" y="1649413"/>
          <p14:tracePt t="26324" x="7121525" y="1639888"/>
          <p14:tracePt t="26332" x="7121525" y="1622425"/>
          <p14:tracePt t="26340" x="7121525" y="1614488"/>
          <p14:tracePt t="26356" x="7121525" y="1606550"/>
          <p14:tracePt t="26366" x="7121525" y="1597025"/>
          <p14:tracePt t="26396" x="7121525" y="1589088"/>
          <p14:tracePt t="26407" x="7113588" y="1589088"/>
          <p14:tracePt t="26414" x="7088188" y="1581150"/>
          <p14:tracePt t="26422" x="7061200" y="1571625"/>
          <p14:tracePt t="26431" x="7019925" y="1571625"/>
          <p14:tracePt t="26438" x="6959600" y="1571625"/>
          <p14:tracePt t="26446" x="6891338" y="1571625"/>
          <p14:tracePt t="26453" x="6832600" y="1571625"/>
          <p14:tracePt t="26461" x="6789738" y="1571625"/>
          <p14:tracePt t="26469" x="6713538" y="1581150"/>
          <p14:tracePt t="26478" x="6662738" y="1606550"/>
          <p14:tracePt t="26485" x="6637338" y="1614488"/>
          <p14:tracePt t="26494" x="6619875" y="1614488"/>
          <p14:tracePt t="26502" x="6611938" y="1622425"/>
          <p14:tracePt t="26509" x="6602413" y="1622425"/>
          <p14:tracePt t="26542" x="6602413" y="1631950"/>
          <p14:tracePt t="26558" x="6602413" y="1639888"/>
          <p14:tracePt t="26565" x="6602413" y="1649413"/>
          <p14:tracePt t="26574" x="6602413" y="1657350"/>
          <p14:tracePt t="26581" x="6602413" y="1665288"/>
          <p14:tracePt t="26590" x="6602413" y="1674813"/>
          <p14:tracePt t="26597" x="6594475" y="1682750"/>
          <p14:tracePt t="26606" x="6594475" y="1690688"/>
          <p14:tracePt t="26613" x="6594475" y="1700213"/>
          <p14:tracePt t="26622" x="6594475" y="1708150"/>
          <p14:tracePt t="26630" x="6594475" y="1716088"/>
          <p14:tracePt t="26638" x="6602413" y="1725613"/>
          <p14:tracePt t="26646" x="6602413" y="1733550"/>
          <p14:tracePt t="26656" x="6611938" y="1733550"/>
          <p14:tracePt t="26661" x="6619875" y="1741488"/>
          <p14:tracePt t="26672" x="6627813" y="1751013"/>
          <p14:tracePt t="26679" x="6637338" y="1758950"/>
          <p14:tracePt t="26688" x="6645275" y="1758950"/>
          <p14:tracePt t="26697" x="6654800" y="1758950"/>
          <p14:tracePt t="26704" x="6670675" y="1758950"/>
          <p14:tracePt t="26711" x="6680200" y="1758950"/>
          <p14:tracePt t="26720" x="6688138" y="1758950"/>
          <p14:tracePt t="26736" x="6696075" y="1758950"/>
          <p14:tracePt t="26752" x="6705600" y="1758950"/>
          <p14:tracePt t="26759" x="6713538" y="1758950"/>
          <p14:tracePt t="26776" x="6721475" y="1758950"/>
          <p14:tracePt t="26792" x="6731000" y="1758950"/>
          <p14:tracePt t="26800" x="6738938" y="1758950"/>
          <p14:tracePt t="26816" x="6746875" y="1758950"/>
          <p14:tracePt t="26824" x="6756400" y="1751013"/>
          <p14:tracePt t="26831" x="6764338" y="1741488"/>
          <p14:tracePt t="26840" x="6781800" y="1733550"/>
          <p14:tracePt t="26848" x="6799263" y="1725613"/>
          <p14:tracePt t="26856" x="6815138" y="1716088"/>
          <p14:tracePt t="26864" x="6824663" y="1700213"/>
          <p14:tracePt t="26871" x="6858000" y="1682750"/>
          <p14:tracePt t="26880" x="6883400" y="1665288"/>
          <p14:tracePt t="26888" x="6908800" y="1657350"/>
          <p14:tracePt t="26896" x="6934200" y="1639888"/>
          <p14:tracePt t="26903" x="6951663" y="1631950"/>
          <p14:tracePt t="26911" x="6985000" y="1614488"/>
          <p14:tracePt t="26919" x="6985000" y="1606550"/>
          <p14:tracePt t="26928" x="7002463" y="1597025"/>
          <p14:tracePt t="26936" x="7010400" y="1589088"/>
          <p14:tracePt t="26945" x="7010400" y="1581150"/>
          <p14:tracePt t="26952" x="7019925" y="1571625"/>
          <p14:tracePt t="26961" x="7035800" y="1563688"/>
          <p14:tracePt t="26970" x="7035800" y="1546225"/>
          <p14:tracePt t="26978" x="7045325" y="1538288"/>
          <p14:tracePt t="26986" x="7053263" y="1520825"/>
          <p14:tracePt t="26994" x="7061200" y="1487488"/>
          <p14:tracePt t="27002" x="7070725" y="1462088"/>
          <p14:tracePt t="27011" x="7070725" y="1444625"/>
          <p14:tracePt t="27018" x="7078663" y="1419225"/>
          <p14:tracePt t="27026" x="7078663" y="1385888"/>
          <p14:tracePt t="27034" x="7078663" y="1350963"/>
          <p14:tracePt t="27042" x="7078663" y="1325563"/>
          <p14:tracePt t="27049" x="7078663" y="1300163"/>
          <p14:tracePt t="27058" x="7078663" y="1282700"/>
          <p14:tracePt t="27066" x="7070725" y="1249363"/>
          <p14:tracePt t="27074" x="7053263" y="1206500"/>
          <p14:tracePt t="27081" x="7045325" y="1189038"/>
          <p14:tracePt t="27090" x="7035800" y="1173163"/>
          <p14:tracePt t="27097" x="7027863" y="1163638"/>
          <p14:tracePt t="27106" x="7027863" y="1147763"/>
          <p14:tracePt t="27114" x="7010400" y="1130300"/>
          <p14:tracePt t="27122" x="7010400" y="1122363"/>
          <p14:tracePt t="27131" x="7002463" y="1112838"/>
          <p14:tracePt t="27139" x="6994525" y="1096963"/>
          <p14:tracePt t="27147" x="6985000" y="1087438"/>
          <p14:tracePt t="27163" x="6977063" y="1069975"/>
          <p14:tracePt t="27170" x="6969125" y="1069975"/>
          <p14:tracePt t="27181" x="6959600" y="1069975"/>
          <p14:tracePt t="27188" x="6959600" y="1062038"/>
          <p14:tracePt t="27196" x="6959600" y="1054100"/>
          <p14:tracePt t="27202" x="6951663" y="1054100"/>
          <p14:tracePt t="27212" x="6943725" y="1044575"/>
          <p14:tracePt t="27359" x="6951663" y="1054100"/>
          <p14:tracePt t="27364" x="6977063" y="1062038"/>
          <p14:tracePt t="27372" x="6985000" y="1079500"/>
          <p14:tracePt t="27383" x="7002463" y="1079500"/>
          <p14:tracePt t="27388" x="7019925" y="1087438"/>
          <p14:tracePt t="27399" x="7035800" y="1104900"/>
          <p14:tracePt t="27404" x="7045325" y="1122363"/>
          <p14:tracePt t="27414" x="7070725" y="1138238"/>
          <p14:tracePt t="27420" x="7088188" y="1155700"/>
          <p14:tracePt t="27428" x="7104063" y="1173163"/>
          <p14:tracePt t="27436" x="7121525" y="1189038"/>
          <p14:tracePt t="27443" x="7121525" y="1206500"/>
          <p14:tracePt t="27451" x="7129463" y="1216025"/>
          <p14:tracePt t="27460" x="7129463" y="1223963"/>
          <p14:tracePt t="27468" x="7138988" y="1241425"/>
          <p14:tracePt t="27483" x="7138988" y="1266825"/>
          <p14:tracePt t="27492" x="7138988" y="1274763"/>
          <p14:tracePt t="27499" x="7138988" y="1300163"/>
          <p14:tracePt t="27509" x="7138988" y="1325563"/>
          <p14:tracePt t="27516" x="7138988" y="1343025"/>
          <p14:tracePt t="27526" x="7138988" y="1350963"/>
          <p14:tracePt t="27534" x="7129463" y="1393825"/>
          <p14:tracePt t="27543" x="7129463" y="1401763"/>
          <p14:tracePt t="27549" x="7129463" y="1427163"/>
          <p14:tracePt t="27558" x="7129463" y="1444625"/>
          <p14:tracePt t="27565" x="7121525" y="1462088"/>
          <p14:tracePt t="27574" x="7104063" y="1495425"/>
          <p14:tracePt t="27581" x="7088188" y="1520825"/>
          <p14:tracePt t="27591" x="7078663" y="1546225"/>
          <p14:tracePt t="27599" x="7061200" y="1571625"/>
          <p14:tracePt t="27606" x="7045325" y="1581150"/>
          <p14:tracePt t="27617" x="7027863" y="1597025"/>
          <p14:tracePt t="27622" x="7027863" y="1606550"/>
          <p14:tracePt t="27633" x="7019925" y="1614488"/>
          <p14:tracePt t="27637" x="7002463" y="1614488"/>
          <p14:tracePt t="27646" x="6994525" y="1622425"/>
          <p14:tracePt t="27654" x="6977063" y="1631950"/>
          <p14:tracePt t="27661" x="6969125" y="1639888"/>
          <p14:tracePt t="27670" x="6959600" y="1639888"/>
          <p14:tracePt t="27678" x="6951663" y="1649413"/>
          <p14:tracePt t="27685" x="6934200" y="1649413"/>
          <p14:tracePt t="27694" x="6916738" y="1649413"/>
          <p14:tracePt t="27701" x="6900863" y="1649413"/>
          <p14:tracePt t="27709" x="6891338" y="1649413"/>
          <p14:tracePt t="27718" x="6875463" y="1649413"/>
          <p14:tracePt t="27727" x="6865938" y="1649413"/>
          <p14:tracePt t="27790" x="6865938" y="1657350"/>
          <p14:tracePt t="27832" x="6875463" y="1657350"/>
          <p14:tracePt t="27839" x="6883400" y="1657350"/>
          <p14:tracePt t="27847" x="6908800" y="1657350"/>
          <p14:tracePt t="27855" x="6943725" y="1657350"/>
          <p14:tracePt t="27864" x="6985000" y="1649413"/>
          <p14:tracePt t="27872" x="7035800" y="1639888"/>
          <p14:tracePt t="27880" x="7070725" y="1631950"/>
          <p14:tracePt t="27888" x="7096125" y="1622425"/>
          <p14:tracePt t="27896" x="7138988" y="1606550"/>
          <p14:tracePt t="27904" x="7154863" y="1597025"/>
          <p14:tracePt t="27911" x="7172325" y="1581150"/>
          <p14:tracePt t="27919" x="7189788" y="1571625"/>
          <p14:tracePt t="27927" x="7197725" y="1546225"/>
          <p14:tracePt t="27935" x="7197725" y="1530350"/>
          <p14:tracePt t="27944" x="7205663" y="1504950"/>
          <p14:tracePt t="27951" x="7205663" y="1462088"/>
          <p14:tracePt t="27959" x="7215188" y="1419225"/>
          <p14:tracePt t="27968" x="7215188" y="1376363"/>
          <p14:tracePt t="27976" x="7223125" y="1317625"/>
          <p14:tracePt t="27984" x="7223125" y="1257300"/>
          <p14:tracePt t="27992" x="7223125" y="1173163"/>
          <p14:tracePt t="27999" x="7223125" y="1130300"/>
          <p14:tracePt t="28009" x="7223125" y="1096963"/>
          <p14:tracePt t="28017" x="7223125" y="1062038"/>
          <p14:tracePt t="28025" x="7223125" y="1044575"/>
          <p14:tracePt t="28034" x="7215188" y="1028700"/>
          <p14:tracePt t="28041" x="7197725" y="1011238"/>
          <p14:tracePt t="28051" x="7197725" y="1003300"/>
          <p14:tracePt t="28057" x="7189788" y="985838"/>
          <p14:tracePt t="28066" x="7172325" y="968375"/>
          <p14:tracePt t="28072" x="7164388" y="960438"/>
          <p14:tracePt t="28081" x="7154863" y="960438"/>
          <p14:tracePt t="28087" x="7138988" y="952500"/>
          <p14:tracePt t="28097" x="7113588" y="942975"/>
          <p14:tracePt t="28106" x="7104063" y="942975"/>
          <p14:tracePt t="28113" x="7078663" y="935038"/>
          <p14:tracePt t="28122" x="7053263" y="935038"/>
          <p14:tracePt t="28131" x="7045325" y="935038"/>
          <p14:tracePt t="28138" x="7035800" y="935038"/>
          <p14:tracePt t="28146" x="7027863" y="935038"/>
          <p14:tracePt t="28234" x="7035800" y="952500"/>
          <p14:tracePt t="28243" x="7053263" y="968375"/>
          <p14:tracePt t="28249" x="7078663" y="985838"/>
          <p14:tracePt t="28259" x="7113588" y="1003300"/>
          <p14:tracePt t="28267" x="7164388" y="1019175"/>
          <p14:tracePt t="28275" x="7205663" y="1036638"/>
          <p14:tracePt t="28283" x="7258050" y="1054100"/>
          <p14:tracePt t="28290" x="7334250" y="1087438"/>
          <p14:tracePt t="28297" x="7385050" y="1104900"/>
          <p14:tracePt t="28306" x="7402513" y="1112838"/>
          <p14:tracePt t="28313" x="7435850" y="1130300"/>
          <p14:tracePt t="28322" x="7461250" y="1147763"/>
          <p14:tracePt t="28330" x="7478713" y="1155700"/>
          <p14:tracePt t="28338" x="7494588" y="1173163"/>
          <p14:tracePt t="28346" x="7494588" y="1189038"/>
          <p14:tracePt t="28354" x="7504113" y="1198563"/>
          <p14:tracePt t="28361" x="7504113" y="1223963"/>
          <p14:tracePt t="28369" x="7504113" y="1249363"/>
          <p14:tracePt t="28380" x="7512050" y="1257300"/>
          <p14:tracePt t="28388" x="7512050" y="1282700"/>
          <p14:tracePt t="28397" x="7512050" y="1300163"/>
          <p14:tracePt t="28404" x="7512050" y="1317625"/>
          <p14:tracePt t="28412" x="7512050" y="1343025"/>
          <p14:tracePt t="28420" x="7512050" y="1376363"/>
          <p14:tracePt t="28427" x="7512050" y="1393825"/>
          <p14:tracePt t="28436" x="7512050" y="1419225"/>
          <p14:tracePt t="28444" x="7512050" y="1444625"/>
          <p14:tracePt t="28452" x="7512050" y="1470025"/>
          <p14:tracePt t="28460" x="7504113" y="1487488"/>
          <p14:tracePt t="28468" x="7494588" y="1512888"/>
          <p14:tracePt t="28476" x="7494588" y="1520825"/>
          <p14:tracePt t="28483" x="7486650" y="1530350"/>
          <p14:tracePt t="28493" x="7478713" y="1546225"/>
          <p14:tracePt t="28501" x="7469188" y="1555750"/>
          <p14:tracePt t="28509" x="7461250" y="1555750"/>
          <p14:tracePt t="28517" x="7453313" y="1571625"/>
          <p14:tracePt t="28524" x="7427913" y="1571625"/>
          <p14:tracePt t="28535" x="7410450" y="1589088"/>
          <p14:tracePt t="28540" x="7392988" y="1597025"/>
          <p14:tracePt t="28549" x="7377113" y="1597025"/>
          <p14:tracePt t="28556" x="7367588" y="1597025"/>
          <p14:tracePt t="28581" x="7359650" y="1597025"/>
          <p14:tracePt t="28662" x="7350125" y="1597025"/>
          <p14:tracePt t="28694" x="7342188" y="1597025"/>
          <p14:tracePt t="28798" x="7342188" y="1606550"/>
          <p14:tracePt t="28936" x="7350125" y="1606550"/>
          <p14:tracePt t="28944" x="7359650" y="1606550"/>
          <p14:tracePt t="28966" x="7367588" y="1606550"/>
          <p14:tracePt t="28976" x="7377113" y="1606550"/>
          <p14:tracePt t="29250" x="7367588" y="1606550"/>
          <p14:tracePt t="29274" x="7359650" y="1606550"/>
          <p14:tracePt t="29283" x="7350125" y="1606550"/>
          <p14:tracePt t="29290" x="7350125" y="1597025"/>
          <p14:tracePt t="29299" x="7342188" y="1597025"/>
          <p14:tracePt t="29316" x="7334250" y="1589088"/>
          <p14:tracePt t="29362" x="7334250" y="1581150"/>
          <p14:tracePt t="29379" x="7334250" y="1571625"/>
          <p14:tracePt t="29394" x="7350125" y="1563688"/>
          <p14:tracePt t="29402" x="7367588" y="1555750"/>
          <p14:tracePt t="29410" x="7402513" y="1546225"/>
          <p14:tracePt t="29418" x="7427913" y="1546225"/>
          <p14:tracePt t="29426" x="7453313" y="1538288"/>
          <p14:tracePt t="29433" x="7486650" y="1538288"/>
          <p14:tracePt t="29442" x="7512050" y="1538288"/>
          <p14:tracePt t="29449" x="7529513" y="1538288"/>
          <p14:tracePt t="29458" x="7537450" y="1538288"/>
          <p14:tracePt t="29465" x="7546975" y="1538288"/>
          <p14:tracePt t="29516" x="7537450" y="1538288"/>
          <p14:tracePt t="29525" x="7512050" y="1538288"/>
          <p14:tracePt t="29532" x="7486650" y="1546225"/>
          <p14:tracePt t="29540" x="7443788" y="1555750"/>
          <p14:tracePt t="29551" x="7402513" y="1555750"/>
          <p14:tracePt t="29556" x="7367588" y="1563688"/>
          <p14:tracePt t="29565" x="7283450" y="1563688"/>
          <p14:tracePt t="29572" x="7232650" y="1571625"/>
          <p14:tracePt t="29583" x="7189788" y="1571625"/>
          <p14:tracePt t="29588" x="7154863" y="1571625"/>
          <p14:tracePt t="29684" x="7164388" y="1571625"/>
          <p14:tracePt t="29693" x="7189788" y="1571625"/>
          <p14:tracePt t="29700" x="7232650" y="1563688"/>
          <p14:tracePt t="29708" x="7299325" y="1563688"/>
          <p14:tracePt t="29716" x="7385050" y="1563688"/>
          <p14:tracePt t="29724" x="7469188" y="1563688"/>
          <p14:tracePt t="29733" x="7546975" y="1563688"/>
          <p14:tracePt t="29740" x="7639050" y="1555750"/>
          <p14:tracePt t="29747" x="7699375" y="1555750"/>
          <p14:tracePt t="29758" x="7732713" y="1555750"/>
          <p14:tracePt t="29763" x="7758113" y="1555750"/>
          <p14:tracePt t="29772" x="7775575" y="1555750"/>
          <p14:tracePt t="29780" x="7793038" y="1555750"/>
          <p14:tracePt t="29894" x="7783513" y="1555750"/>
          <p14:tracePt t="29902" x="7767638" y="1563688"/>
          <p14:tracePt t="29910" x="7742238" y="1571625"/>
          <p14:tracePt t="29918" x="7699375" y="1581150"/>
          <p14:tracePt t="29926" x="7666038" y="1597025"/>
          <p14:tracePt t="29933" x="7605713" y="1606550"/>
          <p14:tracePt t="29942" x="7478713" y="1657350"/>
          <p14:tracePt t="29949" x="7418388" y="1665288"/>
          <p14:tracePt t="29958" x="7283450" y="1700213"/>
          <p14:tracePt t="29966" x="7154863" y="1733550"/>
          <p14:tracePt t="29974" x="6934200" y="1776413"/>
          <p14:tracePt t="29981" x="6789738" y="1801813"/>
          <p14:tracePt t="29989" x="6500813" y="1844675"/>
          <p14:tracePt t="29998" x="6246813" y="1895475"/>
          <p14:tracePt t="30006" x="6034088" y="1920875"/>
          <p14:tracePt t="30013" x="5497513" y="1989138"/>
          <p14:tracePt t="30022" x="5192713" y="2039938"/>
          <p14:tracePt t="30031" x="4784725" y="2073275"/>
          <p14:tracePt t="30038" x="4452938" y="2108200"/>
          <p14:tracePt t="30046" x="4156075" y="2124075"/>
          <p14:tracePt t="30054" x="3832225" y="2141538"/>
          <p14:tracePt t="30062" x="3535363" y="2159000"/>
          <p14:tracePt t="30072" x="3382963" y="2159000"/>
          <p14:tracePt t="30080" x="3127375" y="2174875"/>
          <p14:tracePt t="30087" x="3008313" y="2174875"/>
          <p14:tracePt t="30095" x="2820988" y="2174875"/>
          <p14:tracePt t="30104" x="2719388" y="2174875"/>
          <p14:tracePt t="30111" x="2592388" y="2174875"/>
          <p14:tracePt t="30119" x="2463800" y="2174875"/>
          <p14:tracePt t="30128" x="2405063" y="2174875"/>
          <p14:tracePt t="30135" x="2379663" y="2174875"/>
          <p14:tracePt t="30144" x="2336800" y="2174875"/>
          <p14:tracePt t="30151" x="2319338" y="2174875"/>
          <p14:tracePt t="30159" x="2311400" y="2174875"/>
          <p14:tracePt t="30168" x="2311400" y="2166938"/>
          <p14:tracePt t="30176" x="2303463" y="2166938"/>
          <p14:tracePt t="30184" x="2293938" y="2159000"/>
          <p14:tracePt t="30193" x="2286000" y="2159000"/>
          <p14:tracePt t="30209" x="2268538" y="2149475"/>
          <p14:tracePt t="30220" x="2243138" y="2141538"/>
          <p14:tracePt t="30224" x="2217738" y="2133600"/>
          <p14:tracePt t="30237" x="2184400" y="2124075"/>
          <p14:tracePt t="30240" x="2124075" y="2116138"/>
          <p14:tracePt t="30251" x="2073275" y="2108200"/>
          <p14:tracePt t="30256" x="2039938" y="2098675"/>
          <p14:tracePt t="30263" x="1979613" y="2090738"/>
          <p14:tracePt t="30272" x="1938338" y="2082800"/>
          <p14:tracePt t="30279" x="1860550" y="2055813"/>
          <p14:tracePt t="30288" x="1827213" y="2047875"/>
          <p14:tracePt t="30296" x="1784350" y="2039938"/>
          <p14:tracePt t="30303" x="1751013" y="2030413"/>
          <p14:tracePt t="30312" x="1725613" y="2022475"/>
          <p14:tracePt t="30320" x="1708150" y="2022475"/>
          <p14:tracePt t="30331" x="1682750" y="2014538"/>
          <p14:tracePt t="30335" x="1674813" y="2014538"/>
          <p14:tracePt t="30352" x="1665288" y="2014538"/>
          <p14:tracePt t="30482" x="1690688" y="2014538"/>
          <p14:tracePt t="30490" x="1733550" y="2014538"/>
          <p14:tracePt t="30498" x="1776413" y="2014538"/>
          <p14:tracePt t="30506" x="1860550" y="2022475"/>
          <p14:tracePt t="30515" x="1920875" y="2022475"/>
          <p14:tracePt t="30522" x="2005013" y="2022475"/>
          <p14:tracePt t="30533" x="2098675" y="2022475"/>
          <p14:tracePt t="30538" x="2200275" y="2022475"/>
          <p14:tracePt t="30547" x="2303463" y="2022475"/>
          <p14:tracePt t="30554" x="2362200" y="2022475"/>
          <p14:tracePt t="30565" x="2455863" y="2022475"/>
          <p14:tracePt t="30570" x="2516188" y="2022475"/>
          <p14:tracePt t="30579" x="2557463" y="2022475"/>
          <p14:tracePt t="30586" x="2574925" y="2022475"/>
          <p14:tracePt t="31006" x="2566988" y="2022475"/>
          <p14:tracePt t="31013" x="2557463" y="2022475"/>
          <p14:tracePt t="31029" x="2549525" y="2022475"/>
          <p14:tracePt t="31037" x="2541588" y="2022475"/>
          <p14:tracePt t="31054" x="2532063" y="2022475"/>
          <p14:tracePt t="31061" x="2524125" y="2022475"/>
          <p14:tracePt t="31118" x="2516188" y="2022475"/>
          <p14:tracePt t="31168" x="2506663" y="2022475"/>
          <p14:tracePt t="31852" x="2506663" y="2055813"/>
          <p14:tracePt t="31860" x="2506663" y="2141538"/>
          <p14:tracePt t="31867" x="2557463" y="2235200"/>
          <p14:tracePt t="31880" x="2608263" y="2311400"/>
          <p14:tracePt t="31887" x="2711450" y="2455863"/>
          <p14:tracePt t="31896" x="2932113" y="2676525"/>
          <p14:tracePt t="31904" x="3059113" y="2778125"/>
          <p14:tracePt t="31911" x="3348038" y="2974975"/>
          <p14:tracePt t="31920" x="3543300" y="3076575"/>
          <p14:tracePt t="31928" x="3646488" y="3127375"/>
          <p14:tracePt t="31935" x="3798888" y="3186113"/>
          <p14:tracePt t="31944" x="3875088" y="3221038"/>
          <p14:tracePt t="31952" x="3943350" y="3263900"/>
          <p14:tracePt t="31960" x="3994150" y="3340100"/>
          <p14:tracePt t="31968" x="4002088" y="3390900"/>
          <p14:tracePt t="31978" x="4002088" y="3408363"/>
          <p14:tracePt t="31984" x="3986213" y="3475038"/>
          <p14:tracePt t="31992" x="3943350" y="3517900"/>
          <p14:tracePt t="32000" x="3917950" y="3527425"/>
          <p14:tracePt t="32149" x="3917950" y="3492500"/>
          <p14:tracePt t="32158" x="3935413" y="3459163"/>
          <p14:tracePt t="32166" x="3935413" y="3433763"/>
          <p14:tracePt t="32174" x="3943350" y="3408363"/>
          <p14:tracePt t="32182" x="3960813" y="3398838"/>
          <p14:tracePt t="32189" x="3960813" y="3390900"/>
          <p14:tracePt t="32222" x="3960813" y="3398838"/>
          <p14:tracePt t="32230" x="3960813" y="3408363"/>
          <p14:tracePt t="32238" x="3960813" y="3424238"/>
          <p14:tracePt t="32246" x="3960813" y="3441700"/>
          <p14:tracePt t="32254" x="3960813" y="3459163"/>
          <p14:tracePt t="32262" x="3960813" y="3484563"/>
          <p14:tracePt t="32270" x="3960813" y="3502025"/>
          <p14:tracePt t="32278" x="3943350" y="3509963"/>
          <p14:tracePt t="32294" x="3943350" y="3552825"/>
          <p14:tracePt t="32302" x="3943350" y="3594100"/>
          <p14:tracePt t="32310" x="3943350" y="3629025"/>
          <p14:tracePt t="32319" x="3951288" y="3654425"/>
          <p14:tracePt t="32326" x="3951288" y="3687763"/>
          <p14:tracePt t="32335" x="3960813" y="3713163"/>
          <p14:tracePt t="32344" x="3960813" y="3722688"/>
          <p14:tracePt t="32359" x="3960813" y="3738563"/>
          <p14:tracePt t="32368" x="3960813" y="3748088"/>
          <p14:tracePt t="32376" x="3960813" y="3763963"/>
          <p14:tracePt t="32384" x="3960813" y="3781425"/>
          <p14:tracePt t="32391" x="3960813" y="3790950"/>
          <p14:tracePt t="32399" x="3960813" y="3816350"/>
          <p14:tracePt t="32408" x="3951288" y="3857625"/>
          <p14:tracePt t="32415" x="3943350" y="3883025"/>
          <p14:tracePt t="32423" x="3943350" y="3900488"/>
          <p14:tracePt t="32431" x="3935413" y="3908425"/>
          <p14:tracePt t="32439" x="3925888" y="3935413"/>
          <p14:tracePt t="32447" x="3917950" y="3951288"/>
          <p14:tracePt t="32456" x="3908425" y="3960813"/>
          <p14:tracePt t="32463" x="3908425" y="3968750"/>
          <p14:tracePt t="32472" x="3900488" y="3986213"/>
          <p14:tracePt t="32488" x="3900488" y="4002088"/>
          <p14:tracePt t="32496" x="3900488" y="4027488"/>
          <p14:tracePt t="32503" x="3900488" y="4037013"/>
          <p14:tracePt t="32511" x="3900488" y="4052888"/>
          <p14:tracePt t="32520" x="3900488" y="4062413"/>
          <p14:tracePt t="32528" x="3900488" y="4070350"/>
          <p14:tracePt t="32535" x="3900488" y="4079875"/>
          <p14:tracePt t="32544" x="3900488" y="4087813"/>
          <p14:tracePt t="32552" x="3900488" y="4105275"/>
          <p14:tracePt t="32560" x="3900488" y="4113213"/>
          <p14:tracePt t="32567" x="3900488" y="4121150"/>
          <p14:tracePt t="32576" x="3900488" y="4146550"/>
          <p14:tracePt t="32584" x="3900488" y="4164013"/>
          <p14:tracePt t="32592" x="3900488" y="4181475"/>
          <p14:tracePt t="32599" x="3908425" y="4197350"/>
          <p14:tracePt t="32609" x="3908425" y="4206875"/>
          <p14:tracePt t="32616" x="3917950" y="4214813"/>
          <p14:tracePt t="32626" x="3917950" y="4224338"/>
          <p14:tracePt t="32642" x="3925888" y="4232275"/>
          <p14:tracePt t="32651" x="3935413" y="4240213"/>
          <p14:tracePt t="32667" x="3943350" y="4249738"/>
          <p14:tracePt t="32674" x="3976688" y="4265613"/>
          <p14:tracePt t="32681" x="4002088" y="4283075"/>
          <p14:tracePt t="32689" x="4062413" y="4308475"/>
          <p14:tracePt t="32700" x="4113213" y="4333875"/>
          <p14:tracePt t="32706" x="4121150" y="4341813"/>
          <p14:tracePt t="32717" x="4164013" y="4359275"/>
          <p14:tracePt t="32722" x="4214813" y="4376738"/>
          <p14:tracePt t="32732" x="4240213" y="4394200"/>
          <p14:tracePt t="32737" x="4275138" y="4410075"/>
          <p14:tracePt t="32745" x="4333875" y="4427538"/>
          <p14:tracePt t="32754" x="4359275" y="4445000"/>
          <p14:tracePt t="32762" x="4384675" y="4452938"/>
          <p14:tracePt t="32770" x="4402138" y="4460875"/>
          <p14:tracePt t="32778" x="4410075" y="4470400"/>
          <p14:tracePt t="32786" x="4435475" y="4470400"/>
          <p14:tracePt t="32794" x="4445000" y="4486275"/>
          <p14:tracePt t="32802" x="4460875" y="4486275"/>
          <p14:tracePt t="32809" x="4470400" y="4495800"/>
          <p14:tracePt t="32826" x="4470400" y="4503738"/>
          <p14:tracePt t="32834" x="4478338" y="4503738"/>
          <p14:tracePt t="32842" x="4486275" y="4503738"/>
          <p14:tracePt t="32850" x="4495800" y="4503738"/>
          <p14:tracePt t="32858" x="4513263" y="4503738"/>
          <p14:tracePt t="32866" x="4529138" y="4503738"/>
          <p14:tracePt t="32874" x="4546600" y="4503738"/>
          <p14:tracePt t="32882" x="4589463" y="4503738"/>
          <p14:tracePt t="32890" x="4622800" y="4495800"/>
          <p14:tracePt t="32898" x="4657725" y="4486275"/>
          <p14:tracePt t="32908" x="4691063" y="4486275"/>
          <p14:tracePt t="32913" x="4708525" y="4478338"/>
          <p14:tracePt t="32924" x="4724400" y="4460875"/>
          <p14:tracePt t="32931" x="4741863" y="4445000"/>
          <p14:tracePt t="32940" x="4759325" y="4435475"/>
          <p14:tracePt t="32956" x="4775200" y="4419600"/>
          <p14:tracePt t="32963" x="4784725" y="4402138"/>
          <p14:tracePt t="32972" x="4792663" y="4402138"/>
          <p14:tracePt t="32979" x="4792663" y="4376738"/>
          <p14:tracePt t="32988" x="4810125" y="4351338"/>
          <p14:tracePt t="32995" x="4835525" y="4291013"/>
          <p14:tracePt t="33003" x="4843463" y="4275138"/>
          <p14:tracePt t="33012" x="4860925" y="4249738"/>
          <p14:tracePt t="33019" x="4878388" y="4224338"/>
          <p14:tracePt t="33028" x="4886325" y="4214813"/>
          <p14:tracePt t="33036" x="4903788" y="4197350"/>
          <p14:tracePt t="33044" x="4911725" y="4197350"/>
          <p14:tracePt t="33052" x="4919663" y="4189413"/>
          <p14:tracePt t="33068" x="4929188" y="4189413"/>
          <p14:tracePt t="33123" x="4929188" y="4197350"/>
          <p14:tracePt t="33131" x="4937125" y="4214813"/>
          <p14:tracePt t="33140" x="4937125" y="4240213"/>
          <p14:tracePt t="33147" x="4937125" y="4257675"/>
          <p14:tracePt t="33156" x="4937125" y="4275138"/>
          <p14:tracePt t="33163" x="4937125" y="4300538"/>
          <p14:tracePt t="33174" x="4937125" y="4316413"/>
          <p14:tracePt t="33180" x="4929188" y="4341813"/>
          <p14:tracePt t="33190" x="4911725" y="4368800"/>
          <p14:tracePt t="33196" x="4894263" y="4394200"/>
          <p14:tracePt t="33205" x="4868863" y="4427538"/>
          <p14:tracePt t="33214" x="4827588" y="4460875"/>
          <p14:tracePt t="33222" x="4792663" y="4495800"/>
          <p14:tracePt t="33230" x="4741863" y="4521200"/>
          <p14:tracePt t="33237" x="4683125" y="4564063"/>
          <p14:tracePt t="33246" x="4640263" y="4589463"/>
          <p14:tracePt t="33253" x="4597400" y="4614863"/>
          <p14:tracePt t="33261" x="4554538" y="4640263"/>
          <p14:tracePt t="33269" x="4513263" y="4648200"/>
          <p14:tracePt t="33278" x="4478338" y="4657725"/>
          <p14:tracePt t="33286" x="4452938" y="4665663"/>
          <p14:tracePt t="33293" x="4445000" y="4673600"/>
          <p14:tracePt t="33301" x="4427538" y="4683125"/>
          <p14:tracePt t="33310" x="4419600" y="4683125"/>
          <p14:tracePt t="33318" x="4410075" y="4683125"/>
          <p14:tracePt t="33326" x="4410075" y="4691063"/>
          <p14:tracePt t="33350" x="4402138" y="4691063"/>
          <p14:tracePt t="33391" x="4402138" y="4699000"/>
          <p14:tracePt t="33586" x="4394200" y="4699000"/>
          <p14:tracePt t="33601" x="4368800" y="4673600"/>
          <p14:tracePt t="33611" x="4341813" y="4665663"/>
          <p14:tracePt t="33617" x="4316413" y="4640263"/>
          <p14:tracePt t="33624" x="4275138" y="4614863"/>
          <p14:tracePt t="33633" x="4224338" y="4579938"/>
          <p14:tracePt t="33640" x="4156075" y="4546600"/>
          <p14:tracePt t="33650" x="4113213" y="4513263"/>
          <p14:tracePt t="33656" x="4062413" y="4486275"/>
          <p14:tracePt t="33664" x="4027488" y="4470400"/>
          <p14:tracePt t="33672" x="4002088" y="4445000"/>
          <p14:tracePt t="33681" x="3976688" y="4419600"/>
          <p14:tracePt t="33688" x="3968750" y="4402138"/>
          <p14:tracePt t="33697" x="3960813" y="4402138"/>
          <p14:tracePt t="33704" x="3960813" y="4394200"/>
          <p14:tracePt t="33713" x="3951288" y="4376738"/>
          <p14:tracePt t="33720" x="3951288" y="4368800"/>
          <p14:tracePt t="33729" x="3951288" y="4351338"/>
          <p14:tracePt t="33736" x="3951288" y="4341813"/>
          <p14:tracePt t="33865" x="3943350" y="4341813"/>
          <p14:tracePt t="33874" x="3925888" y="4341813"/>
          <p14:tracePt t="33882" x="3892550" y="4359275"/>
          <p14:tracePt t="33889" x="3857625" y="4394200"/>
          <p14:tracePt t="33898" x="3824288" y="4410075"/>
          <p14:tracePt t="33906" x="3756025" y="4427538"/>
          <p14:tracePt t="33913" x="3730625" y="4435475"/>
          <p14:tracePt t="33922" x="3679825" y="4452938"/>
          <p14:tracePt t="33930" x="3619500" y="4452938"/>
          <p14:tracePt t="33938" x="3578225" y="4452938"/>
          <p14:tracePt t="33945" x="3543300" y="4460875"/>
          <p14:tracePt t="33955" x="3535363" y="4460875"/>
          <p14:tracePt t="33961" x="3502025" y="4460875"/>
          <p14:tracePt t="33970" x="3484563" y="4460875"/>
          <p14:tracePt t="33978" x="3475038" y="4460875"/>
          <p14:tracePt t="33986" x="3475038" y="4445000"/>
          <p14:tracePt t="33993" x="3467100" y="4435475"/>
          <p14:tracePt t="34034" x="3467100" y="4427538"/>
          <p14:tracePt t="34044" x="3467100" y="4419600"/>
          <p14:tracePt t="34050" x="3475038" y="4410075"/>
          <p14:tracePt t="34060" x="3492500" y="4410075"/>
          <p14:tracePt t="34068" x="3517900" y="4410075"/>
          <p14:tracePt t="34076" x="3535363" y="4410075"/>
          <p14:tracePt t="34084" x="3568700" y="4410075"/>
          <p14:tracePt t="34093" x="3611563" y="4410075"/>
          <p14:tracePt t="34100" x="3636963" y="4410075"/>
          <p14:tracePt t="34109" x="3679825" y="4410075"/>
          <p14:tracePt t="34116" x="3748088" y="4419600"/>
          <p14:tracePt t="34125" x="3773488" y="4435475"/>
          <p14:tracePt t="34132" x="3816350" y="4435475"/>
          <p14:tracePt t="34139" x="3849688" y="4452938"/>
          <p14:tracePt t="34147" x="3867150" y="4460875"/>
          <p14:tracePt t="34155" x="3900488" y="4470400"/>
          <p14:tracePt t="34163" x="3935413" y="4478338"/>
          <p14:tracePt t="34172" x="3943350" y="4478338"/>
          <p14:tracePt t="34180" x="3960813" y="4478338"/>
          <p14:tracePt t="34188" x="3976688" y="4486275"/>
          <p14:tracePt t="34195" x="3986213" y="4486275"/>
          <p14:tracePt t="34204" x="3994150" y="4486275"/>
          <p14:tracePt t="34211" x="4002088" y="4495800"/>
          <p14:tracePt t="34228" x="4011613" y="4503738"/>
          <p14:tracePt t="34236" x="4027488" y="4503738"/>
          <p14:tracePt t="34244" x="4037013" y="4503738"/>
          <p14:tracePt t="34252" x="4062413" y="4513263"/>
          <p14:tracePt t="34260" x="4079875" y="4513263"/>
          <p14:tracePt t="34268" x="4095750" y="4521200"/>
          <p14:tracePt t="34276" x="4121150" y="4521200"/>
          <p14:tracePt t="34284" x="4146550" y="4521200"/>
          <p14:tracePt t="34292" x="4164013" y="4529138"/>
          <p14:tracePt t="34299" x="4189413" y="4538663"/>
          <p14:tracePt t="34308" x="4206875" y="4538663"/>
          <p14:tracePt t="34316" x="4224338" y="4546600"/>
          <p14:tracePt t="34326" x="4232275" y="4554538"/>
          <p14:tracePt t="34334" x="4240213" y="4564063"/>
          <p14:tracePt t="34342" x="4249738" y="4564063"/>
          <p14:tracePt t="34358" x="4249738" y="4572000"/>
          <p14:tracePt t="34366" x="4257675" y="4572000"/>
          <p14:tracePt t="34373" x="4257675" y="4579938"/>
          <p14:tracePt t="34381" x="4265613" y="4589463"/>
          <p14:tracePt t="34397" x="4275138" y="4589463"/>
          <p14:tracePt t="34406" x="4275138" y="4597400"/>
          <p14:tracePt t="34422" x="4283075" y="4605338"/>
          <p14:tracePt t="34447" x="4291013" y="4605338"/>
          <p14:tracePt t="34454" x="4291013" y="4614863"/>
          <p14:tracePt t="34477" x="4291013" y="4622800"/>
          <p14:tracePt t="34501" x="4291013" y="4630738"/>
          <p14:tracePt t="34518" x="4300538" y="4630738"/>
          <p14:tracePt t="34611" x="4300538" y="4614863"/>
          <p14:tracePt t="34615" x="4300538" y="4597400"/>
          <p14:tracePt t="34626" x="4300538" y="4579938"/>
          <p14:tracePt t="34633" x="4291013" y="4554538"/>
          <p14:tracePt t="34641" x="4291013" y="4521200"/>
          <p14:tracePt t="34649" x="4283075" y="4495800"/>
          <p14:tracePt t="34657" x="4283075" y="4470400"/>
          <p14:tracePt t="34663" x="4283075" y="4445000"/>
          <p14:tracePt t="34672" x="4283075" y="4427538"/>
          <p14:tracePt t="34680" x="4283075" y="4402138"/>
          <p14:tracePt t="34688" x="4283075" y="4384675"/>
          <p14:tracePt t="34695" x="4283075" y="4376738"/>
          <p14:tracePt t="34704" x="4283075" y="4359275"/>
          <p14:tracePt t="34712" x="4283075" y="4341813"/>
          <p14:tracePt t="34719" x="4283075" y="4333875"/>
          <p14:tracePt t="34729" x="4283075" y="4316413"/>
          <p14:tracePt t="34736" x="4283075" y="4300538"/>
          <p14:tracePt t="34864" x="4291013" y="4300538"/>
          <p14:tracePt t="34906" x="4300538" y="4300538"/>
          <p14:tracePt t="34970" x="4308475" y="4300538"/>
          <p14:tracePt t="34986" x="4316413" y="4300538"/>
          <p14:tracePt t="34995" x="4325938" y="4300538"/>
          <p14:tracePt t="35002" x="4341813" y="4300538"/>
          <p14:tracePt t="35011" x="4351338" y="4300538"/>
          <p14:tracePt t="35018" x="4368800" y="4300538"/>
          <p14:tracePt t="35027" x="4384675" y="4300538"/>
          <p14:tracePt t="35034" x="4402138" y="4300538"/>
          <p14:tracePt t="35042" x="4419600" y="4300538"/>
          <p14:tracePt t="35050" x="4435475" y="4300538"/>
          <p14:tracePt t="35066" x="4452938" y="4300538"/>
          <p14:tracePt t="35074" x="4460875" y="4300538"/>
          <p14:tracePt t="35082" x="4470400" y="4300538"/>
          <p14:tracePt t="35090" x="4478338" y="4300538"/>
          <p14:tracePt t="35098" x="4486275" y="4300538"/>
          <p14:tracePt t="35106" x="4495800" y="4300538"/>
          <p14:tracePt t="35122" x="4503738" y="4300538"/>
          <p14:tracePt t="35131" x="4513263" y="4300538"/>
          <p14:tracePt t="35154" x="4521200" y="4300538"/>
          <p14:tracePt t="35172" x="4529138" y="4300538"/>
          <p14:tracePt t="35188" x="4538663" y="4300538"/>
          <p14:tracePt t="35196" x="4546600" y="4300538"/>
          <p14:tracePt t="35204" x="4554538" y="4300538"/>
          <p14:tracePt t="35212" x="4554538" y="4308475"/>
          <p14:tracePt t="35228" x="4564063" y="4308475"/>
          <p14:tracePt t="35244" x="4572000" y="4316413"/>
          <p14:tracePt t="35268" x="4579938" y="4316413"/>
          <p14:tracePt t="35276" x="4589463" y="4316413"/>
          <p14:tracePt t="35284" x="4597400" y="4316413"/>
          <p14:tracePt t="35292" x="4597400" y="4325938"/>
          <p14:tracePt t="35300" x="4614863" y="4325938"/>
          <p14:tracePt t="35316" x="4630738" y="4333875"/>
          <p14:tracePt t="35324" x="4640263" y="4333875"/>
          <p14:tracePt t="35340" x="4648200" y="4341813"/>
          <p14:tracePt t="35356" x="4657725" y="4341813"/>
          <p14:tracePt t="35849" x="4673600" y="4341813"/>
          <p14:tracePt t="35860" x="4708525" y="4376738"/>
          <p14:tracePt t="35864" x="4775200" y="4419600"/>
          <p14:tracePt t="35871" x="4827588" y="4435475"/>
          <p14:tracePt t="35880" x="4860925" y="4460875"/>
          <p14:tracePt t="35888" x="4911725" y="4478338"/>
          <p14:tracePt t="35895" x="4954588" y="4503738"/>
          <p14:tracePt t="35904" x="4997450" y="4529138"/>
          <p14:tracePt t="35911" x="5030788" y="4546600"/>
          <p14:tracePt t="35919" x="5048250" y="4564063"/>
          <p14:tracePt t="35928" x="5073650" y="4589463"/>
          <p14:tracePt t="35936" x="5081588" y="4589463"/>
          <p14:tracePt t="35944" x="5081588" y="4597400"/>
          <p14:tracePt t="35952" x="5081588" y="4605338"/>
          <p14:tracePt t="35959" x="5091113" y="4614863"/>
          <p14:tracePt t="35984" x="5091113" y="4622800"/>
          <p14:tracePt t="36001" x="5091113" y="4630738"/>
          <p14:tracePt t="36018" x="5091113" y="4640263"/>
          <p14:tracePt t="36024" x="5091113" y="4648200"/>
          <p14:tracePt t="36034" x="5099050" y="4648200"/>
          <p14:tracePt t="36043" x="5099050" y="4657725"/>
          <p14:tracePt t="36051" x="5106988" y="4665663"/>
          <p14:tracePt t="36060" x="5106988" y="4673600"/>
          <p14:tracePt t="36067" x="5116513" y="4683125"/>
          <p14:tracePt t="36084" x="5116513" y="4691063"/>
          <p14:tracePt t="36099" x="5116513" y="4699000"/>
          <p14:tracePt t="36226" x="5116513" y="4708525"/>
          <p14:tracePt t="36234" x="5124450" y="4708525"/>
          <p14:tracePt t="36242" x="5124450" y="4716463"/>
          <p14:tracePt t="36266" x="5132388" y="4716463"/>
          <p14:tracePt t="36275" x="5132388" y="4724400"/>
          <p14:tracePt t="36292" x="5132388" y="4733925"/>
          <p14:tracePt t="36315" x="5132388" y="4741863"/>
          <p14:tracePt t="36356" x="5141913" y="4741863"/>
          <p14:tracePt t="36372" x="5141913" y="4749800"/>
          <p14:tracePt t="36380" x="5141913" y="4759325"/>
          <p14:tracePt t="36428" x="5141913" y="4767263"/>
          <p14:tracePt t="36435" x="5149850" y="4767263"/>
          <p14:tracePt t="36577" x="5149850" y="4775200"/>
          <p14:tracePt t="36581" x="5157788" y="4775200"/>
          <p14:tracePt t="36590" x="5157788" y="4784725"/>
          <p14:tracePt t="36622" x="5157788" y="4792663"/>
          <p14:tracePt t="36799" x="5149850" y="4784725"/>
          <p14:tracePt t="36806" x="5141913" y="4767263"/>
          <p14:tracePt t="36813" x="5132388" y="4759325"/>
          <p14:tracePt t="36822" x="5116513" y="4741863"/>
          <p14:tracePt t="36830" x="5106988" y="4724400"/>
          <p14:tracePt t="36838" x="5081588" y="4699000"/>
          <p14:tracePt t="36846" x="5056188" y="4673600"/>
          <p14:tracePt t="36854" x="5030788" y="4640263"/>
          <p14:tracePt t="36863" x="5005388" y="4605338"/>
          <p14:tracePt t="36869" x="4954588" y="4546600"/>
          <p14:tracePt t="36880" x="4911725" y="4513263"/>
          <p14:tracePt t="36888" x="4860925" y="4460875"/>
          <p14:tracePt t="36896" x="4818063" y="4419600"/>
          <p14:tracePt t="36903" x="4767263" y="4368800"/>
          <p14:tracePt t="36912" x="4733925" y="4333875"/>
          <p14:tracePt t="36919" x="4683125" y="4291013"/>
          <p14:tracePt t="36929" x="4665663" y="4275138"/>
          <p14:tracePt t="36936" x="4648200" y="4265613"/>
          <p14:tracePt t="36945" x="4648200" y="4257675"/>
          <p14:tracePt t="36984" x="4640263" y="4249738"/>
          <p14:tracePt t="37000" x="4630738" y="4249738"/>
          <p14:tracePt t="37008" x="4630738" y="4240213"/>
          <p14:tracePt t="37016" x="4622800" y="4240213"/>
          <p14:tracePt t="37024" x="4614863" y="4240213"/>
          <p14:tracePt t="37032" x="4589463" y="4224338"/>
          <p14:tracePt t="37040" x="4564063" y="4214813"/>
          <p14:tracePt t="37048" x="4529138" y="4189413"/>
          <p14:tracePt t="37056" x="4495800" y="4181475"/>
          <p14:tracePt t="37065" x="4452938" y="4156075"/>
          <p14:tracePt t="37072" x="4394200" y="4138613"/>
          <p14:tracePt t="37082" x="4300538" y="4105275"/>
          <p14:tracePt t="37088" x="4240213" y="4087813"/>
          <p14:tracePt t="37099" x="4206875" y="4079875"/>
          <p14:tracePt t="37103" x="4171950" y="4070350"/>
          <p14:tracePt t="37117" x="4130675" y="4070350"/>
          <p14:tracePt t="37121" x="4113213" y="4062413"/>
          <p14:tracePt t="37136" x="4105275" y="4062413"/>
          <p14:tracePt t="37138" x="4105275" y="4052888"/>
          <p14:tracePt t="37147" x="4095750" y="4052888"/>
          <p14:tracePt t="37154" x="4087813" y="4052888"/>
          <p14:tracePt t="37201" x="4087813" y="4044950"/>
          <p14:tracePt t="37210" x="4070350" y="4037013"/>
          <p14:tracePt t="37218" x="4052888" y="4019550"/>
          <p14:tracePt t="37226" x="4044950" y="4011613"/>
          <p14:tracePt t="37233" x="4037013" y="4002088"/>
          <p14:tracePt t="37242" x="4019550" y="3994150"/>
          <p14:tracePt t="37249" x="4011613" y="3976688"/>
          <p14:tracePt t="37258" x="3994150" y="3960813"/>
          <p14:tracePt t="37265" x="3986213" y="3951288"/>
          <p14:tracePt t="37274" x="3976688" y="3943350"/>
          <p14:tracePt t="37282" x="3968750" y="3935413"/>
          <p14:tracePt t="37289" x="3960813" y="3925888"/>
          <p14:tracePt t="37298" x="3960813" y="3917950"/>
          <p14:tracePt t="37313" x="3951288" y="3917950"/>
          <p14:tracePt t="37322" x="3951288" y="3908425"/>
          <p14:tracePt t="37338" x="3943350" y="3900488"/>
          <p14:tracePt t="37346" x="3935413" y="3900488"/>
          <p14:tracePt t="37362" x="3935413" y="3892550"/>
          <p14:tracePt t="37370" x="3925888" y="3892550"/>
          <p14:tracePt t="37378" x="3917950" y="3883025"/>
          <p14:tracePt t="37394" x="3908425" y="3883025"/>
          <p14:tracePt t="37412" x="3900488" y="3883025"/>
          <p14:tracePt t="37418" x="3892550" y="3883025"/>
          <p14:tracePt t="37436" x="3892550" y="3875088"/>
          <p14:tracePt t="37442" x="3883025" y="3875088"/>
          <p14:tracePt t="37460" x="3875088" y="3875088"/>
          <p14:tracePt t="37492" x="3867150" y="3875088"/>
          <p14:tracePt t="37499" x="3857625" y="3883025"/>
          <p14:tracePt t="37508" x="3849688" y="3900488"/>
          <p14:tracePt t="37524" x="3841750" y="3908425"/>
          <p14:tracePt t="37531" x="3832225" y="3925888"/>
          <p14:tracePt t="37539" x="3824288" y="3935413"/>
          <p14:tracePt t="37547" x="3816350" y="3951288"/>
          <p14:tracePt t="37556" x="3816350" y="3960813"/>
          <p14:tracePt t="37563" x="3806825" y="3960813"/>
          <p14:tracePt t="37572" x="3798888" y="3968750"/>
          <p14:tracePt t="37580" x="3798888" y="3976688"/>
          <p14:tracePt t="37588" x="3798888" y="3986213"/>
          <p14:tracePt t="37807" x="3798888" y="3994150"/>
          <p14:tracePt t="37822" x="3798888" y="4002088"/>
          <p14:tracePt t="37832" x="3798888" y="4011613"/>
          <p14:tracePt t="37838" x="3806825" y="4019550"/>
          <p14:tracePt t="37846" x="3806825" y="4027488"/>
          <p14:tracePt t="37853" x="3816350" y="4027488"/>
          <p14:tracePt t="37861" x="3824288" y="4037013"/>
          <p14:tracePt t="37870" x="3824288" y="4044950"/>
          <p14:tracePt t="37880" x="3841750" y="4052888"/>
          <p14:tracePt t="37894" x="3849688" y="4052888"/>
          <p14:tracePt t="37909" x="3849688" y="4062413"/>
          <p14:tracePt t="37918" x="3857625" y="4062413"/>
          <p14:tracePt t="37934" x="3867150" y="4070350"/>
          <p14:tracePt t="37942" x="3875088" y="4070350"/>
          <p14:tracePt t="37949" x="3883025" y="4070350"/>
          <p14:tracePt t="37958" x="3900488" y="4079875"/>
          <p14:tracePt t="37982" x="3908425" y="4079875"/>
          <p14:tracePt t="37992" x="3917950" y="4079875"/>
          <p14:tracePt t="38024" x="3917950" y="4070350"/>
          <p14:tracePt t="38031" x="3917950" y="4062413"/>
          <p14:tracePt t="38047" x="3917950" y="4052888"/>
          <p14:tracePt t="38056" x="3917950" y="4044950"/>
          <p14:tracePt t="38063" x="3917950" y="4037013"/>
          <p14:tracePt t="38072" x="3908425" y="4019550"/>
          <p14:tracePt t="38080" x="3900488" y="4002088"/>
          <p14:tracePt t="38088" x="3883025" y="3986213"/>
          <p14:tracePt t="38096" x="3883025" y="3976688"/>
          <p14:tracePt t="38103" x="3875088" y="3968750"/>
          <p14:tracePt t="38111" x="3875088" y="3960813"/>
          <p14:tracePt t="38119" x="3867150" y="3960813"/>
          <p14:tracePt t="38152" x="3867150" y="3951288"/>
          <p14:tracePt t="38168" x="3867150" y="3943350"/>
          <p14:tracePt t="38177" x="3857625" y="3943350"/>
          <p14:tracePt t="38184" x="3857625" y="3935413"/>
          <p14:tracePt t="38208" x="3857625" y="3925888"/>
          <p14:tracePt t="38215" x="3849688" y="3917950"/>
          <p14:tracePt t="38224" x="3849688" y="3908425"/>
          <p14:tracePt t="38231" x="3841750" y="3900488"/>
          <p14:tracePt t="38240" x="3841750" y="3892550"/>
          <p14:tracePt t="38256" x="3841750" y="3883025"/>
          <p14:tracePt t="38266" x="3841750" y="3875088"/>
          <p14:tracePt t="38298" x="3832225" y="3867150"/>
          <p14:tracePt t="38313" x="3832225" y="3857625"/>
          <p14:tracePt t="38402" x="3832225" y="3849688"/>
          <p14:tracePt t="38411" x="3832225" y="3841750"/>
          <p14:tracePt t="38418" x="3832225" y="3832225"/>
          <p14:tracePt t="38434" x="3832225" y="3824288"/>
          <p14:tracePt t="38442" x="3832225" y="3816350"/>
          <p14:tracePt t="38450" x="3832225" y="3806825"/>
          <p14:tracePt t="38466" x="3832225" y="3798888"/>
          <p14:tracePt t="38474" x="3832225" y="3790950"/>
          <p14:tracePt t="38481" x="3832225" y="3781425"/>
          <p14:tracePt t="38490" x="3841750" y="3773488"/>
          <p14:tracePt t="38497" x="3849688" y="3773488"/>
          <p14:tracePt t="38506" x="3849688" y="3756025"/>
          <p14:tracePt t="38522" x="3849688" y="3748088"/>
          <p14:tracePt t="38531" x="3857625" y="3738563"/>
          <p14:tracePt t="38545" x="3867150" y="3738563"/>
          <p14:tracePt t="38556" x="3867150" y="3730625"/>
          <p14:tracePt t="38562" x="3867150" y="3713163"/>
          <p14:tracePt t="38579" x="3875088" y="3705225"/>
          <p14:tracePt t="38588" x="3875088" y="3697288"/>
          <p14:tracePt t="38596" x="3875088" y="3687763"/>
          <p14:tracePt t="38603" x="3883025" y="3679825"/>
          <p14:tracePt t="38611" x="3883025" y="3671888"/>
          <p14:tracePt t="38620" x="3892550" y="3662363"/>
          <p14:tracePt t="38628" x="3900488" y="3662363"/>
          <p14:tracePt t="38636" x="3900488" y="3646488"/>
          <p14:tracePt t="38644" x="3900488" y="3636963"/>
          <p14:tracePt t="38651" x="3917950" y="3629025"/>
          <p14:tracePt t="38660" x="3917950" y="3619500"/>
          <p14:tracePt t="38668" x="3925888" y="3611563"/>
          <p14:tracePt t="38683" x="3943350" y="3603625"/>
          <p14:tracePt t="38692" x="3951288" y="3586163"/>
          <p14:tracePt t="38708" x="3976688" y="3578225"/>
          <p14:tracePt t="38716" x="3994150" y="3568700"/>
          <p14:tracePt t="38724" x="4002088" y="3560763"/>
          <p14:tracePt t="38731" x="4019550" y="3560763"/>
          <p14:tracePt t="38739" x="4037013" y="3552825"/>
          <p14:tracePt t="38747" x="4044950" y="3552825"/>
          <p14:tracePt t="38756" x="4052888" y="3552825"/>
          <p14:tracePt t="38764" x="4062413" y="3552825"/>
          <p14:tracePt t="38780" x="4070350" y="3552825"/>
          <p14:tracePt t="38788" x="4087813" y="3552825"/>
          <p14:tracePt t="38804" x="4113213" y="3552825"/>
          <p14:tracePt t="38811" x="4121150" y="3560763"/>
          <p14:tracePt t="38819" x="4138613" y="3560763"/>
          <p14:tracePt t="38828" x="4164013" y="3568700"/>
          <p14:tracePt t="38837" x="4181475" y="3586163"/>
          <p14:tracePt t="38846" x="4197350" y="3594100"/>
          <p14:tracePt t="38853" x="4214813" y="3594100"/>
          <p14:tracePt t="38863" x="4240213" y="3603625"/>
          <p14:tracePt t="38869" x="4257675" y="3611563"/>
          <p14:tracePt t="38878" x="4257675" y="3619500"/>
          <p14:tracePt t="38885" x="4275138" y="3629025"/>
          <p14:tracePt t="38894" x="4283075" y="3629025"/>
          <p14:tracePt t="38909" x="4291013" y="3636963"/>
          <p14:tracePt t="38917" x="4300538" y="3636963"/>
          <p14:tracePt t="38926" x="4300538" y="3646488"/>
          <p14:tracePt t="38934" x="4308475" y="3646488"/>
          <p14:tracePt t="38949" x="4316413" y="3646488"/>
          <p14:tracePt t="38958" x="4325938" y="3646488"/>
          <p14:tracePt t="38965" x="4341813" y="3646488"/>
          <p14:tracePt t="38974" x="4351338" y="3646488"/>
          <p14:tracePt t="38981" x="4368800" y="3646488"/>
          <p14:tracePt t="38989" x="4376738" y="3646488"/>
          <p14:tracePt t="38997" x="4394200" y="3646488"/>
          <p14:tracePt t="39006" x="4419600" y="3646488"/>
          <p14:tracePt t="39013" x="4460875" y="3636963"/>
          <p14:tracePt t="39022" x="4470400" y="3636963"/>
          <p14:tracePt t="39030" x="4478338" y="3629025"/>
          <p14:tracePt t="39038" x="4503738" y="3629025"/>
          <p14:tracePt t="39046" x="4521200" y="3619500"/>
          <p14:tracePt t="39053" x="4529138" y="3619500"/>
          <p14:tracePt t="39061" x="4546600" y="3611563"/>
          <p14:tracePt t="39069" x="4554538" y="3611563"/>
          <p14:tracePt t="39079" x="4554538" y="3603625"/>
          <p14:tracePt t="39085" x="4564063" y="3603625"/>
          <p14:tracePt t="39094" x="4572000" y="3594100"/>
          <p14:tracePt t="39110" x="4579938" y="3594100"/>
          <p14:tracePt t="39132" x="4579938" y="3586163"/>
          <p14:tracePt t="39135" x="4579938" y="3578225"/>
          <p14:tracePt t="39408" x="4589463" y="3578225"/>
          <p14:tracePt t="39417" x="4597400" y="3578225"/>
          <p14:tracePt t="39442" x="4605338" y="3578225"/>
          <p14:tracePt t="39450" x="4614863" y="3578225"/>
          <p14:tracePt t="39466" x="4622800" y="3578225"/>
          <p14:tracePt t="39490" x="4630738" y="3578225"/>
          <p14:tracePt t="39497" x="4640263" y="3586163"/>
          <p14:tracePt t="39513" x="4648200" y="3594100"/>
          <p14:tracePt t="39522" x="4648200" y="3603625"/>
          <p14:tracePt t="39530" x="4657725" y="3603625"/>
          <p14:tracePt t="39545" x="4665663" y="3611563"/>
          <p14:tracePt t="39554" x="4665663" y="3619500"/>
          <p14:tracePt t="39561" x="4665663" y="3629025"/>
          <p14:tracePt t="39578" x="4665663" y="3636963"/>
          <p14:tracePt t="39585" x="4665663" y="3646488"/>
          <p14:tracePt t="39609" x="4665663" y="3654425"/>
          <p14:tracePt t="39617" x="4665663" y="3662363"/>
          <p14:tracePt t="39626" x="4665663" y="3671888"/>
          <p14:tracePt t="39649" x="4665663" y="3679825"/>
          <p14:tracePt t="39666" x="4665663" y="3687763"/>
          <p14:tracePt t="39681" x="4665663" y="3705225"/>
          <p14:tracePt t="39692" x="4665663" y="3713163"/>
          <p14:tracePt t="39708" x="4665663" y="3722688"/>
          <p14:tracePt t="39715" x="4665663" y="3730625"/>
          <p14:tracePt t="39732" x="4665663" y="3738563"/>
          <p14:tracePt t="39739" x="4665663" y="3756025"/>
          <p14:tracePt t="39747" x="4673600" y="3756025"/>
          <p14:tracePt t="39756" x="4683125" y="3773488"/>
          <p14:tracePt t="39763" x="4691063" y="3781425"/>
          <p14:tracePt t="39772" x="4691063" y="3790950"/>
          <p14:tracePt t="39781" x="4708525" y="3806825"/>
          <p14:tracePt t="39788" x="4724400" y="3816350"/>
          <p14:tracePt t="39796" x="4733925" y="3832225"/>
          <p14:tracePt t="39804" x="4741863" y="3832225"/>
          <p14:tracePt t="39811" x="4749800" y="3841750"/>
          <p14:tracePt t="39819" x="4767263" y="3849688"/>
          <p14:tracePt t="39830" x="4784725" y="3857625"/>
          <p14:tracePt t="39837" x="4792663" y="3857625"/>
          <p14:tracePt t="39845" x="4802188" y="3867150"/>
          <p14:tracePt t="39860" x="4810125" y="3867150"/>
          <p14:tracePt t="39868" x="4827588" y="3867150"/>
          <p14:tracePt t="39884" x="4835525" y="3867150"/>
          <p14:tracePt t="39932" x="4843463" y="3867150"/>
          <p14:tracePt t="40054" x="4835525" y="3867150"/>
          <p14:tracePt t="40070" x="4818063" y="3867150"/>
          <p14:tracePt t="40078" x="4810125" y="3857625"/>
          <p14:tracePt t="40086" x="4802188" y="3849688"/>
          <p14:tracePt t="40094" x="4792663" y="3849688"/>
          <p14:tracePt t="40102" x="4784725" y="3849688"/>
          <p14:tracePt t="40110" x="4775200" y="3849688"/>
          <p14:tracePt t="40118" x="4767263" y="3849688"/>
          <p14:tracePt t="40132" x="4759325" y="3849688"/>
          <p14:tracePt t="40133" x="4759325" y="3841750"/>
          <p14:tracePt t="40151" x="4749800" y="3841750"/>
          <p14:tracePt t="40157" x="4741863" y="3832225"/>
          <p14:tracePt t="40182" x="4733925" y="3824288"/>
          <p14:tracePt t="40189" x="4724400" y="3824288"/>
          <p14:tracePt t="40197" x="4716463" y="3824288"/>
          <p14:tracePt t="40230" x="4716463" y="3816350"/>
          <p14:tracePt t="40254" x="4716463" y="3806825"/>
          <p14:tracePt t="40263" x="4708525" y="3806825"/>
          <p14:tracePt t="40305" x="4699000" y="3806825"/>
          <p14:tracePt t="40312" x="4699000" y="3798888"/>
          <p14:tracePt t="40352" x="4699000" y="3790950"/>
          <p14:tracePt t="40376" x="4691063" y="3781425"/>
          <p14:tracePt t="40392" x="4683125" y="3781425"/>
          <p14:tracePt t="40400" x="4673600" y="3781425"/>
          <p14:tracePt t="40416" x="4673600" y="3773488"/>
          <p14:tracePt t="40424" x="4665663" y="3773488"/>
          <p14:tracePt t="40440" x="4665663" y="3763963"/>
          <p14:tracePt t="40448" x="4657725" y="3763963"/>
          <p14:tracePt t="40480" x="4648200" y="3763963"/>
          <p14:tracePt t="40488" x="4640263" y="3763963"/>
          <p14:tracePt t="40496" x="4630738" y="3756025"/>
          <p14:tracePt t="40504" x="4622800" y="3748088"/>
          <p14:tracePt t="40511" x="4614863" y="3748088"/>
          <p14:tracePt t="40521" x="4605338" y="3748088"/>
          <p14:tracePt t="40528" x="4597400" y="3738563"/>
          <p14:tracePt t="40537" x="4589463" y="3738563"/>
          <p14:tracePt t="40545" x="4564063" y="3738563"/>
          <p14:tracePt t="40554" x="4546600" y="3738563"/>
          <p14:tracePt t="40561" x="4529138" y="3738563"/>
          <p14:tracePt t="40569" x="4503738" y="3730625"/>
          <p14:tracePt t="40578" x="4478338" y="3730625"/>
          <p14:tracePt t="40594" x="4470400" y="3730625"/>
          <p14:tracePt t="40601" x="4460875" y="3722688"/>
          <p14:tracePt t="40618" x="4452938" y="3713163"/>
          <p14:tracePt t="40634" x="4445000" y="3713163"/>
          <p14:tracePt t="40666" x="4445000" y="3705225"/>
          <p14:tracePt t="40674" x="4435475" y="3705225"/>
          <p14:tracePt t="40683" x="4427538" y="3705225"/>
          <p14:tracePt t="40698" x="4419600" y="3697288"/>
          <p14:tracePt t="40706" x="4410075" y="3697288"/>
          <p14:tracePt t="40715" x="4410075" y="3687763"/>
          <p14:tracePt t="40722" x="4402138" y="3687763"/>
          <p14:tracePt t="40796" x="4402138" y="3679825"/>
          <p14:tracePt t="40810" x="4402138" y="3662363"/>
          <p14:tracePt t="40829" x="4410075" y="3662363"/>
          <p14:tracePt t="40838" x="4419600" y="3654425"/>
          <p14:tracePt t="40844" x="4419600" y="3646488"/>
          <p14:tracePt t="40853" x="4427538" y="3646488"/>
          <p14:tracePt t="40860" x="4435475" y="3636963"/>
          <p14:tracePt t="40869" x="4452938" y="3629025"/>
          <p14:tracePt t="40876" x="4460875" y="3619500"/>
          <p14:tracePt t="40883" x="4478338" y="3611563"/>
          <p14:tracePt t="40892" x="4486275" y="3611563"/>
          <p14:tracePt t="40900" x="4495800" y="3611563"/>
          <p14:tracePt t="40907" x="4503738" y="3611563"/>
          <p14:tracePt t="40924" x="4513263" y="3611563"/>
          <p14:tracePt t="40940" x="4521200" y="3611563"/>
          <p14:tracePt t="40980" x="4529138" y="3603625"/>
          <p14:tracePt t="40987" x="4538663" y="3603625"/>
          <p14:tracePt t="40996" x="4546600" y="3603625"/>
          <p14:tracePt t="41019" x="4554538" y="3603625"/>
          <p14:tracePt t="41028" x="4564063" y="3603625"/>
          <p14:tracePt t="41110" x="4572000" y="3603625"/>
          <p14:tracePt t="41327" x="4572000" y="3611563"/>
          <p14:tracePt t="41334" x="4572000" y="3636963"/>
          <p14:tracePt t="41341" x="4572000" y="3662363"/>
          <p14:tracePt t="41350" x="4564063" y="3671888"/>
          <p14:tracePt t="41359" x="4564063" y="3687763"/>
          <p14:tracePt t="41365" x="4564063" y="3705225"/>
          <p14:tracePt t="41381" x="4564063" y="3713163"/>
          <p14:tracePt t="41407" x="4564063" y="3722688"/>
          <p14:tracePt t="41496" x="4554538" y="3722688"/>
          <p14:tracePt t="41504" x="4538663" y="3722688"/>
          <p14:tracePt t="41512" x="4529138" y="3722688"/>
          <p14:tracePt t="41520" x="4513263" y="3722688"/>
          <p14:tracePt t="41528" x="4495800" y="3722688"/>
          <p14:tracePt t="41536" x="4486275" y="3722688"/>
          <p14:tracePt t="41544" x="4478338" y="3722688"/>
          <p14:tracePt t="41552" x="4470400" y="3722688"/>
          <p14:tracePt t="41560" x="4470400" y="3713163"/>
          <p14:tracePt t="41576" x="4460875" y="3713163"/>
          <p14:tracePt t="41659" x="4460875" y="3705225"/>
          <p14:tracePt t="41683" x="4460875" y="3697288"/>
          <p14:tracePt t="41697" x="4470400" y="3687763"/>
          <p14:tracePt t="41706" x="4478338" y="3687763"/>
          <p14:tracePt t="41724" x="4486275" y="3687763"/>
          <p14:tracePt t="41756" x="4513263" y="3687763"/>
          <p14:tracePt t="41763" x="4529138" y="3687763"/>
          <p14:tracePt t="41771" x="4554538" y="3687763"/>
          <p14:tracePt t="41780" x="4589463" y="3687763"/>
          <p14:tracePt t="41787" x="4640263" y="3697288"/>
          <p14:tracePt t="41794" x="4716463" y="3697288"/>
          <p14:tracePt t="41802" x="4749800" y="3705225"/>
          <p14:tracePt t="41810" x="4792663" y="3705225"/>
          <p14:tracePt t="41818" x="4802188" y="3705225"/>
          <p14:tracePt t="41826" x="4810125" y="3705225"/>
          <p14:tracePt t="42043" x="4810125" y="3697288"/>
          <p14:tracePt t="42898" x="4802188" y="3697288"/>
          <p14:tracePt t="44170" x="4802188" y="3687763"/>
          <p14:tracePt t="44179" x="4802188" y="3646488"/>
          <p14:tracePt t="44186" x="4802188" y="3517900"/>
          <p14:tracePt t="44194" x="4802188" y="3390900"/>
          <p14:tracePt t="44204" x="4802188" y="3322638"/>
          <p14:tracePt t="44210" x="4802188" y="3238500"/>
          <p14:tracePt t="44220" x="4802188" y="3160713"/>
          <p14:tracePt t="44226" x="4802188" y="3067050"/>
          <p14:tracePt t="44236" x="4802188" y="2990850"/>
          <p14:tracePt t="44242" x="4802188" y="2906713"/>
          <p14:tracePt t="44252" x="4802188" y="2846388"/>
          <p14:tracePt t="44260" x="4802188" y="2795588"/>
          <p14:tracePt t="44268" x="4802188" y="2744788"/>
          <p14:tracePt t="44276" x="4810125" y="2701925"/>
          <p14:tracePt t="44284" x="4810125" y="2668588"/>
          <p14:tracePt t="44294" x="4818063" y="2633663"/>
          <p14:tracePt t="44299" x="4818063" y="2617788"/>
          <p14:tracePt t="44308" x="4818063" y="2592388"/>
          <p14:tracePt t="44315" x="4827588" y="2566988"/>
          <p14:tracePt t="44324" x="4827588" y="2532063"/>
          <p14:tracePt t="44332" x="4827588" y="2516188"/>
          <p14:tracePt t="44340" x="4835525" y="2481263"/>
          <p14:tracePt t="44347" x="4852988" y="2438400"/>
          <p14:tracePt t="44356" x="4852988" y="2405063"/>
          <p14:tracePt t="44364" x="4852988" y="2328863"/>
          <p14:tracePt t="44372" x="4852988" y="2303463"/>
          <p14:tracePt t="44379" x="4868863" y="2252663"/>
          <p14:tracePt t="44388" x="4868863" y="2209800"/>
          <p14:tracePt t="44396" x="4868863" y="2174875"/>
          <p14:tracePt t="44404" x="4868863" y="2149475"/>
          <p14:tracePt t="44411" x="4868863" y="2124075"/>
          <p14:tracePt t="44419" x="4868863" y="2090738"/>
          <p14:tracePt t="44428" x="4860925" y="2055813"/>
          <p14:tracePt t="44435" x="4852988" y="2055813"/>
          <p14:tracePt t="44444" x="4835525" y="2047875"/>
          <p14:tracePt t="44452" x="4827588" y="2039938"/>
          <p14:tracePt t="44459" x="4810125" y="2039938"/>
          <p14:tracePt t="44468" x="4784725" y="2039938"/>
          <p14:tracePt t="44476" x="4767263" y="2065338"/>
          <p14:tracePt t="44484" x="4749800" y="2116138"/>
          <p14:tracePt t="44492" x="4741863" y="2141538"/>
          <p14:tracePt t="44502" x="4724400" y="2166938"/>
          <p14:tracePt t="44648" x="4724400" y="2149475"/>
          <p14:tracePt t="44654" x="4716463" y="2124075"/>
          <p14:tracePt t="44664" x="4716463" y="2098675"/>
          <p14:tracePt t="44670" x="4699000" y="2082800"/>
          <p14:tracePt t="44679" x="4691063" y="2082800"/>
          <p14:tracePt t="44686" x="4691063" y="2065338"/>
          <p14:tracePt t="44694" x="4683125" y="2065338"/>
          <p14:tracePt t="44718" x="4673600" y="2065338"/>
          <p14:tracePt t="44758" x="4673600" y="2055813"/>
          <p14:tracePt t="44776" x="4665663" y="2047875"/>
          <p14:tracePt t="44782" x="4657725" y="2039938"/>
          <p14:tracePt t="44792" x="4648200" y="2030413"/>
          <p14:tracePt t="44798" x="4640263" y="2014538"/>
          <p14:tracePt t="44808" x="4622800" y="1997075"/>
          <p14:tracePt t="44816" x="4605338" y="1989138"/>
          <p14:tracePt t="44824" x="4597400" y="1979613"/>
          <p14:tracePt t="44832" x="4579938" y="1963738"/>
          <p14:tracePt t="44840" x="4572000" y="1954213"/>
          <p14:tracePt t="44849" x="4564063" y="1946275"/>
          <p14:tracePt t="44855" x="4546600" y="1938338"/>
          <p14:tracePt t="44864" x="4529138" y="1928813"/>
          <p14:tracePt t="44871" x="4529138" y="1920875"/>
          <p14:tracePt t="44968" x="4521200" y="1928813"/>
          <p14:tracePt t="44976" x="4521200" y="1938338"/>
          <p14:tracePt t="44984" x="4513263" y="1954213"/>
          <p14:tracePt t="45000" x="4503738" y="1979613"/>
          <p14:tracePt t="45008" x="4495800" y="1997075"/>
          <p14:tracePt t="45017" x="4486275" y="2005013"/>
          <p14:tracePt t="45024" x="4486275" y="2030413"/>
          <p14:tracePt t="45033" x="4486275" y="2047875"/>
          <p14:tracePt t="45040" x="4486275" y="2055813"/>
          <p14:tracePt t="45051" x="4478338" y="2082800"/>
          <p14:tracePt t="45056" x="4478338" y="2108200"/>
          <p14:tracePt t="45067" x="4470400" y="2133600"/>
          <p14:tracePt t="45072" x="4460875" y="2184400"/>
          <p14:tracePt t="45082" x="4452938" y="2217738"/>
          <p14:tracePt t="45090" x="4452938" y="2252663"/>
          <p14:tracePt t="45099" x="4445000" y="2278063"/>
          <p14:tracePt t="45106" x="4445000" y="2328863"/>
          <p14:tracePt t="45114" x="4435475" y="2371725"/>
          <p14:tracePt t="45122" x="4427538" y="2405063"/>
          <p14:tracePt t="45131" x="4427538" y="2438400"/>
          <p14:tracePt t="45137" x="4419600" y="2463800"/>
          <p14:tracePt t="45147" x="4419600" y="2481263"/>
          <p14:tracePt t="45153" x="4410075" y="2516188"/>
          <p14:tracePt t="45162" x="4410075" y="2574925"/>
          <p14:tracePt t="45169" x="4402138" y="2592388"/>
          <p14:tracePt t="45179" x="4394200" y="2633663"/>
          <p14:tracePt t="45185" x="4384675" y="2686050"/>
          <p14:tracePt t="45195" x="4376738" y="2719388"/>
          <p14:tracePt t="45202" x="4341813" y="2805113"/>
          <p14:tracePt t="45210" x="4316413" y="2863850"/>
          <p14:tracePt t="45217" x="4300538" y="2906713"/>
          <p14:tracePt t="45226" x="4283075" y="2949575"/>
          <p14:tracePt t="45234" x="4249738" y="3041650"/>
          <p14:tracePt t="45242" x="4214813" y="3101975"/>
          <p14:tracePt t="45249" x="4197350" y="3135313"/>
          <p14:tracePt t="45258" x="4156075" y="3211513"/>
          <p14:tracePt t="45265" x="4121150" y="3289300"/>
          <p14:tracePt t="45274" x="4052888" y="3373438"/>
          <p14:tracePt t="45281" x="4027488" y="3416300"/>
          <p14:tracePt t="45289" x="3986213" y="3484563"/>
          <p14:tracePt t="45297" x="3917950" y="3560763"/>
          <p14:tracePt t="45306" x="3875088" y="3629025"/>
          <p14:tracePt t="45314" x="3763963" y="3756025"/>
          <p14:tracePt t="45321" x="3705225" y="3841750"/>
          <p14:tracePt t="45331" x="3654425" y="3908425"/>
          <p14:tracePt t="45338" x="3586163" y="3986213"/>
          <p14:tracePt t="45348" x="3517900" y="4052888"/>
          <p14:tracePt t="45356" x="3467100" y="4095750"/>
          <p14:tracePt t="45364" x="3441700" y="4121150"/>
          <p14:tracePt t="45371" x="3408363" y="4138613"/>
          <p14:tracePt t="45379" x="3382963" y="4156075"/>
          <p14:tracePt t="45388" x="3355975" y="4164013"/>
          <p14:tracePt t="45404" x="3348038" y="4164013"/>
          <p14:tracePt t="45476" x="3340100" y="4156075"/>
          <p14:tracePt t="45483" x="3340100" y="4121150"/>
          <p14:tracePt t="45492" x="3340100" y="4095750"/>
          <p14:tracePt t="45499" x="3340100" y="4070350"/>
          <p14:tracePt t="45508" x="3340100" y="4044950"/>
          <p14:tracePt t="45517" x="3340100" y="4011613"/>
          <p14:tracePt t="45524" x="3348038" y="3968750"/>
          <p14:tracePt t="45533" x="3355975" y="3935413"/>
          <p14:tracePt t="45539" x="3365500" y="3908425"/>
          <p14:tracePt t="45547" x="3373438" y="3892550"/>
          <p14:tracePt t="45556" x="3390900" y="3875088"/>
          <p14:tracePt t="45564" x="3408363" y="3849688"/>
          <p14:tracePt t="45572" x="3416300" y="3824288"/>
          <p14:tracePt t="45579" x="3441700" y="3798888"/>
          <p14:tracePt t="45588" x="3459163" y="3790950"/>
          <p14:tracePt t="45595" x="3509963" y="3748088"/>
          <p14:tracePt t="45604" x="3543300" y="3730625"/>
          <p14:tracePt t="45611" x="3586163" y="3705225"/>
          <p14:tracePt t="45621" x="3636963" y="3679825"/>
          <p14:tracePt t="45628" x="3687763" y="3662363"/>
          <p14:tracePt t="45638" x="3763963" y="3629025"/>
          <p14:tracePt t="45645" x="3781425" y="3619500"/>
          <p14:tracePt t="45653" x="3816350" y="3611563"/>
          <p14:tracePt t="45661" x="3849688" y="3594100"/>
          <p14:tracePt t="45669" x="3875088" y="3594100"/>
          <p14:tracePt t="45678" x="3892550" y="3586163"/>
          <p14:tracePt t="45685" x="3900488" y="3586163"/>
          <p14:tracePt t="45694" x="3917950" y="3586163"/>
          <p14:tracePt t="45701" x="3925888" y="3586163"/>
          <p14:tracePt t="45726" x="3935413" y="3586163"/>
          <p14:tracePt t="45734" x="3951288" y="3603625"/>
          <p14:tracePt t="45742" x="3960813" y="3611563"/>
          <p14:tracePt t="45750" x="3994150" y="3646488"/>
          <p14:tracePt t="45758" x="4002088" y="3654425"/>
          <p14:tracePt t="45766" x="4019550" y="3679825"/>
          <p14:tracePt t="45774" x="4044950" y="3705225"/>
          <p14:tracePt t="45782" x="4095750" y="3748088"/>
          <p14:tracePt t="45790" x="4121150" y="3773488"/>
          <p14:tracePt t="45797" x="4138613" y="3790950"/>
          <p14:tracePt t="45806" x="4164013" y="3790950"/>
          <p14:tracePt t="45822" x="4171950" y="3790950"/>
          <p14:tracePt t="45829" x="4181475" y="3790950"/>
          <p14:tracePt t="45845" x="4189413" y="3790950"/>
          <p14:tracePt t="45854" x="4189413" y="3781425"/>
          <p14:tracePt t="45866" x="4206875" y="3748088"/>
          <p14:tracePt t="45869" x="4232275" y="3697288"/>
          <p14:tracePt t="45877" x="4240213" y="3662363"/>
          <p14:tracePt t="45886" x="4265613" y="3619500"/>
          <p14:tracePt t="45895" x="4283075" y="3552825"/>
          <p14:tracePt t="45901" x="4308475" y="3509963"/>
          <p14:tracePt t="45912" x="4325938" y="3449638"/>
          <p14:tracePt t="45917" x="4351338" y="3355975"/>
          <p14:tracePt t="45928" x="4359275" y="3289300"/>
          <p14:tracePt t="45936" x="4359275" y="3254375"/>
          <p14:tracePt t="45944" x="4359275" y="3160713"/>
          <p14:tracePt t="45952" x="4359275" y="3094038"/>
          <p14:tracePt t="45960" x="4351338" y="3041650"/>
          <p14:tracePt t="45967" x="4316413" y="2974975"/>
          <p14:tracePt t="45976" x="4291013" y="2897188"/>
          <p14:tracePt t="45983" x="4249738" y="2805113"/>
          <p14:tracePt t="45992" x="4232275" y="2752725"/>
          <p14:tracePt t="46000" x="4181475" y="2676525"/>
          <p14:tracePt t="46008" x="4164013" y="2633663"/>
          <p14:tracePt t="46016" x="4130675" y="2557463"/>
          <p14:tracePt t="46023" x="4105275" y="2516188"/>
          <p14:tracePt t="46032" x="4095750" y="2473325"/>
          <p14:tracePt t="46040" x="4087813" y="2447925"/>
          <p14:tracePt t="46048" x="4070350" y="2413000"/>
          <p14:tracePt t="46056" x="4062413" y="2371725"/>
          <p14:tracePt t="46064" x="4062413" y="2328863"/>
          <p14:tracePt t="46072" x="4062413" y="2303463"/>
          <p14:tracePt t="46080" x="4062413" y="2260600"/>
          <p14:tracePt t="46088" x="4062413" y="2217738"/>
          <p14:tracePt t="46096" x="4062413" y="2192338"/>
          <p14:tracePt t="46104" x="4062413" y="2174875"/>
          <p14:tracePt t="46111" x="4062413" y="2149475"/>
          <p14:tracePt t="46132" x="4070350" y="2098675"/>
          <p14:tracePt t="46135" x="4079875" y="2082800"/>
          <p14:tracePt t="46144" x="4087813" y="2055813"/>
          <p14:tracePt t="46152" x="4095750" y="2039938"/>
          <p14:tracePt t="46160" x="4105275" y="2014538"/>
          <p14:tracePt t="46168" x="4105275" y="2005013"/>
          <p14:tracePt t="46176" x="4105275" y="1989138"/>
          <p14:tracePt t="46185" x="4113213" y="1971675"/>
          <p14:tracePt t="46192" x="4121150" y="1971675"/>
          <p14:tracePt t="46202" x="4121150" y="1963738"/>
          <p14:tracePt t="46210" x="4121150" y="1954213"/>
          <p14:tracePt t="46224" x="4121150" y="1946275"/>
          <p14:tracePt t="46234" x="4121150" y="1938338"/>
          <p14:tracePt t="46242" x="4121150" y="1928813"/>
          <p14:tracePt t="46250" x="4121150" y="1920875"/>
          <p14:tracePt t="46258" x="4121150" y="1911350"/>
          <p14:tracePt t="46266" x="4121150" y="1903413"/>
          <p14:tracePt t="46274" x="4121150" y="1885950"/>
          <p14:tracePt t="46282" x="4113213" y="1870075"/>
          <p14:tracePt t="46298" x="4105275" y="1852613"/>
          <p14:tracePt t="46306" x="4087813" y="1835150"/>
          <p14:tracePt t="46313" x="4070350" y="1819275"/>
          <p14:tracePt t="46321" x="4062413" y="1809750"/>
          <p14:tracePt t="46330" x="4044950" y="1793875"/>
          <p14:tracePt t="46338" x="4027488" y="1766888"/>
          <p14:tracePt t="46345" x="4002088" y="1741488"/>
          <p14:tracePt t="46354" x="3976688" y="1716088"/>
          <p14:tracePt t="46361" x="3951288" y="1690688"/>
          <p14:tracePt t="46369" x="3925888" y="1674813"/>
          <p14:tracePt t="46378" x="3908425" y="1657350"/>
          <p14:tracePt t="46386" x="3892550" y="1649413"/>
          <p14:tracePt t="46394" x="3892550" y="1631950"/>
          <p14:tracePt t="46410" x="3883025" y="1622425"/>
          <p14:tracePt t="46434" x="3875088" y="1614488"/>
          <p14:tracePt t="46450" x="3875088" y="1606550"/>
          <p14:tracePt t="46459" x="3867150" y="1606550"/>
          <p14:tracePt t="46466" x="3867150" y="1597025"/>
          <p14:tracePt t="46476" x="3867150" y="1581150"/>
          <p14:tracePt t="46492" x="3867150" y="1563688"/>
          <p14:tracePt t="46499" x="3867150" y="1555750"/>
          <p14:tracePt t="46508" x="3867150" y="1538288"/>
          <p14:tracePt t="46516" x="3857625" y="1512888"/>
          <p14:tracePt t="46524" x="3857625" y="1504950"/>
          <p14:tracePt t="46532" x="3857625" y="1495425"/>
          <p14:tracePt t="46539" x="3857625" y="1487488"/>
          <p14:tracePt t="46547" x="3857625" y="1477963"/>
          <p14:tracePt t="46564" x="3857625" y="1470025"/>
          <p14:tracePt t="46572" x="3857625" y="1462088"/>
          <p14:tracePt t="46588" x="3849688" y="1452563"/>
          <p14:tracePt t="46603" x="3849688" y="1444625"/>
          <p14:tracePt t="46612" x="3849688" y="1436688"/>
          <p14:tracePt t="46628" x="3849688" y="1419225"/>
          <p14:tracePt t="46660" x="3849688" y="1411288"/>
          <p14:tracePt t="46700" x="3849688" y="1401763"/>
          <p14:tracePt t="46707" x="3857625" y="1401763"/>
          <p14:tracePt t="46724" x="3867150" y="1393825"/>
          <p14:tracePt t="46732" x="3883025" y="1393825"/>
          <p14:tracePt t="46742" x="3908425" y="1393825"/>
          <p14:tracePt t="46748" x="3943350" y="1385888"/>
          <p14:tracePt t="46758" x="4011613" y="1368425"/>
          <p14:tracePt t="46763" x="4070350" y="1360488"/>
          <p14:tracePt t="46774" x="4171950" y="1350963"/>
          <p14:tracePt t="46781" x="4249738" y="1343025"/>
          <p14:tracePt t="46789" x="4359275" y="1343025"/>
          <p14:tracePt t="46797" x="4435475" y="1325563"/>
          <p14:tracePt t="46806" x="4546600" y="1317625"/>
          <p14:tracePt t="46813" x="4648200" y="1308100"/>
          <p14:tracePt t="46822" x="4749800" y="1292225"/>
          <p14:tracePt t="46830" x="4792663" y="1292225"/>
          <p14:tracePt t="46838" x="4835525" y="1282700"/>
          <p14:tracePt t="46846" x="4868863" y="1282700"/>
          <p14:tracePt t="46853" x="4894263" y="1282700"/>
          <p14:tracePt t="46861" x="4903788" y="1282700"/>
          <p14:tracePt t="46869" x="4911725" y="1282700"/>
          <p14:tracePt t="46958" x="4919663" y="1282700"/>
          <p14:tracePt t="46974" x="4919663" y="1292225"/>
          <p14:tracePt t="46982" x="4929188" y="1300163"/>
          <p14:tracePt t="46990" x="4929188" y="1308100"/>
          <p14:tracePt t="47000" x="4929188" y="1325563"/>
          <p14:tracePt t="47006" x="4937125" y="1350963"/>
          <p14:tracePt t="47015" x="4937125" y="1360488"/>
          <p14:tracePt t="47024" x="4946650" y="1385888"/>
          <p14:tracePt t="47031" x="4946650" y="1411288"/>
          <p14:tracePt t="47040" x="4954588" y="1436688"/>
          <p14:tracePt t="47047" x="4962525" y="1470025"/>
          <p14:tracePt t="47056" x="4972050" y="1504950"/>
          <p14:tracePt t="47068" x="4987925" y="1538288"/>
          <p14:tracePt t="47071" x="4987925" y="1581150"/>
          <p14:tracePt t="47080" x="5005388" y="1614488"/>
          <p14:tracePt t="47088" x="5013325" y="1674813"/>
          <p14:tracePt t="47095" x="5013325" y="1700213"/>
          <p14:tracePt t="47103" x="5022850" y="1733550"/>
          <p14:tracePt t="47111" x="5030788" y="1758950"/>
          <p14:tracePt t="47120" x="5038725" y="1801813"/>
          <p14:tracePt t="47131" x="5038725" y="1827213"/>
          <p14:tracePt t="47135" x="5038725" y="1844675"/>
          <p14:tracePt t="47144" x="5038725" y="1860550"/>
          <p14:tracePt t="47152" x="5038725" y="1878013"/>
          <p14:tracePt t="47159" x="5038725" y="1903413"/>
          <p14:tracePt t="47167" x="5038725" y="1920875"/>
          <p14:tracePt t="47176" x="5038725" y="1946275"/>
          <p14:tracePt t="47184" x="5030788" y="1954213"/>
          <p14:tracePt t="47192" x="5013325" y="1979613"/>
          <p14:tracePt t="47200" x="5005388" y="2005013"/>
          <p14:tracePt t="47208" x="4997450" y="2030413"/>
          <p14:tracePt t="47216" x="4979988" y="2039938"/>
          <p14:tracePt t="47224" x="4972050" y="2065338"/>
          <p14:tracePt t="47232" x="4954588" y="2090738"/>
          <p14:tracePt t="47240" x="4946650" y="2116138"/>
          <p14:tracePt t="47248" x="4937125" y="2124075"/>
          <p14:tracePt t="47256" x="4919663" y="2149475"/>
          <p14:tracePt t="47265" x="4903788" y="2166938"/>
          <p14:tracePt t="47272" x="4894263" y="2184400"/>
          <p14:tracePt t="47280" x="4878388" y="2200275"/>
          <p14:tracePt t="47402" x="4878388" y="2209800"/>
          <p14:tracePt t="47458" x="4894263" y="2200275"/>
          <p14:tracePt t="47466" x="4919663" y="2184400"/>
          <p14:tracePt t="47473" x="4946650" y="2166938"/>
          <p14:tracePt t="47481" x="4979988" y="2141538"/>
          <p14:tracePt t="47490" x="5013325" y="2116138"/>
          <p14:tracePt t="47498" x="5064125" y="2090738"/>
          <p14:tracePt t="47506" x="5099050" y="2065338"/>
          <p14:tracePt t="47514" x="5132388" y="2039938"/>
          <p14:tracePt t="47521" x="5149850" y="2014538"/>
          <p14:tracePt t="47530" x="5183188" y="1979613"/>
          <p14:tracePt t="47537" x="5218113" y="1938338"/>
          <p14:tracePt t="47545" x="5218113" y="1928813"/>
          <p14:tracePt t="47554" x="5226050" y="1903413"/>
          <p14:tracePt t="47562" x="5226050" y="1860550"/>
          <p14:tracePt t="47569" x="5226050" y="1827213"/>
          <p14:tracePt t="47578" x="5226050" y="1809750"/>
          <p14:tracePt t="47586" x="5226050" y="1776413"/>
          <p14:tracePt t="47594" x="5218113" y="1741488"/>
          <p14:tracePt t="47603" x="5208588" y="1708150"/>
          <p14:tracePt t="47609" x="5192713" y="1682750"/>
          <p14:tracePt t="47619" x="5175250" y="1657350"/>
          <p14:tracePt t="47625" x="5157788" y="1631950"/>
          <p14:tracePt t="47637" x="5141913" y="1606550"/>
          <p14:tracePt t="47644" x="5116513" y="1581150"/>
          <p14:tracePt t="47653" x="5099050" y="1555750"/>
          <p14:tracePt t="47660" x="5081588" y="1538288"/>
          <p14:tracePt t="47669" x="5056188" y="1512888"/>
          <p14:tracePt t="47676" x="5030788" y="1495425"/>
          <p14:tracePt t="47685" x="5013325" y="1495425"/>
          <p14:tracePt t="47692" x="4987925" y="1487488"/>
          <p14:tracePt t="47700" x="4979988" y="1477963"/>
          <p14:tracePt t="47708" x="4962525" y="1477963"/>
          <p14:tracePt t="47716" x="4937125" y="1470025"/>
          <p14:tracePt t="47724" x="4929188" y="1470025"/>
          <p14:tracePt t="47732" x="4911725" y="1462088"/>
          <p14:tracePt t="47740" x="4903788" y="1462088"/>
          <p14:tracePt t="47845" x="4919663" y="1477963"/>
          <p14:tracePt t="47852" x="4929188" y="1495425"/>
          <p14:tracePt t="47860" x="4954588" y="1512888"/>
          <p14:tracePt t="47869" x="4962525" y="1530350"/>
          <p14:tracePt t="47877" x="4979988" y="1538288"/>
          <p14:tracePt t="47885" x="4997450" y="1555750"/>
          <p14:tracePt t="47894" x="4997450" y="1571625"/>
          <p14:tracePt t="47900" x="5013325" y="1589088"/>
          <p14:tracePt t="47909" x="5022850" y="1597025"/>
          <p14:tracePt t="47918" x="5030788" y="1614488"/>
          <p14:tracePt t="47925" x="5038725" y="1631950"/>
          <p14:tracePt t="47933" x="5048250" y="1639888"/>
          <p14:tracePt t="47942" x="5048250" y="1649413"/>
          <p14:tracePt t="47949" x="5048250" y="1665288"/>
          <p14:tracePt t="47966" x="5048250" y="1674813"/>
          <p14:tracePt t="47974" x="5048250" y="1682750"/>
          <p14:tracePt t="47998" x="5048250" y="1690688"/>
          <p14:tracePt t="48006" x="5048250" y="1700213"/>
          <p14:tracePt t="48023" x="5048250" y="1708150"/>
          <p14:tracePt t="48038" x="5048250" y="1716088"/>
          <p14:tracePt t="48047" x="5048250" y="1725613"/>
          <p14:tracePt t="48063" x="5038725" y="1733550"/>
          <p14:tracePt t="48070" x="5038725" y="1741488"/>
          <p14:tracePt t="48078" x="5030788" y="1751013"/>
          <p14:tracePt t="48085" x="5013325" y="1751013"/>
          <p14:tracePt t="48101" x="5005388" y="1751013"/>
          <p14:tracePt t="48110" x="4987925" y="1751013"/>
          <p14:tracePt t="48118" x="4987925" y="1758950"/>
          <p14:tracePt t="48133" x="4979988" y="1758950"/>
          <p14:tracePt t="48133" x="4972050" y="1758950"/>
          <p14:tracePt t="48150" x="4962525" y="1758950"/>
          <p14:tracePt t="48257" x="4954588" y="1758950"/>
          <p14:tracePt t="48320" x="4962525" y="1758950"/>
          <p14:tracePt t="48329" x="4979988" y="1758950"/>
          <p14:tracePt t="48336" x="5005388" y="1751013"/>
          <p14:tracePt t="48345" x="5030788" y="1741488"/>
          <p14:tracePt t="48352" x="5056188" y="1741488"/>
          <p14:tracePt t="48360" x="5073650" y="1741488"/>
          <p14:tracePt t="48368" x="5099050" y="1733550"/>
          <p14:tracePt t="48376" x="5124450" y="1733550"/>
          <p14:tracePt t="48384" x="5141913" y="1733550"/>
          <p14:tracePt t="48392" x="5167313" y="1733550"/>
          <p14:tracePt t="48400" x="5183188" y="1733550"/>
          <p14:tracePt t="48417" x="5192713" y="1733550"/>
          <p14:tracePt t="48433" x="5200650" y="1733550"/>
          <p14:tracePt t="48440" x="5200650" y="1741488"/>
          <p14:tracePt t="48458" x="5200650" y="1751013"/>
          <p14:tracePt t="48464" x="5200650" y="1758950"/>
          <p14:tracePt t="48474" x="5200650" y="1766888"/>
          <p14:tracePt t="48489" x="5200650" y="1776413"/>
          <p14:tracePt t="48497" x="5192713" y="1793875"/>
          <p14:tracePt t="48506" x="5183188" y="1793875"/>
          <p14:tracePt t="48513" x="5175250" y="1793875"/>
          <p14:tracePt t="48522" x="5157788" y="1793875"/>
          <p14:tracePt t="48531" x="5149850" y="1793875"/>
          <p14:tracePt t="48538" x="5141913" y="1793875"/>
          <p14:tracePt t="48546" x="5124450" y="1793875"/>
          <p14:tracePt t="48554" x="5116513" y="1784350"/>
          <p14:tracePt t="48562" x="5099050" y="1776413"/>
          <p14:tracePt t="48569" x="5081588" y="1766888"/>
          <p14:tracePt t="48587" x="5073650" y="1766888"/>
          <p14:tracePt t="48594" x="5064125" y="1766888"/>
          <p14:tracePt t="48617" x="5064125" y="1758950"/>
          <p14:tracePt t="48707" x="5064125" y="1751013"/>
          <p14:tracePt t="48714" x="5056188" y="1751013"/>
          <p14:tracePt t="48732" x="5056188" y="1741488"/>
          <p14:tracePt t="48771" x="5056188" y="1733550"/>
          <p14:tracePt t="48788" x="5056188" y="1725613"/>
          <p14:tracePt t="48804" x="5048250" y="1725613"/>
          <p14:tracePt t="48812" x="5048250" y="1716088"/>
          <p14:tracePt t="49079" x="5048250" y="1708150"/>
          <p14:tracePt t="49149" x="5048250" y="1700213"/>
          <p14:tracePt t="49214" x="5056188" y="1690688"/>
          <p14:tracePt t="49223" x="5073650" y="1682750"/>
          <p14:tracePt t="49230" x="5073650" y="1674813"/>
          <p14:tracePt t="49238" x="5081588" y="1674813"/>
          <p14:tracePt t="49246" x="5091113" y="1674813"/>
          <p14:tracePt t="49254" x="5091113" y="1665288"/>
          <p14:tracePt t="49262" x="5099050" y="1657350"/>
          <p14:tracePt t="49286" x="5099050" y="1639888"/>
          <p14:tracePt t="49296" x="5099050" y="1631950"/>
          <p14:tracePt t="49312" x="5099050" y="1622425"/>
          <p14:tracePt t="49319" x="5099050" y="1606550"/>
          <p14:tracePt t="49336" x="5099050" y="1597025"/>
          <p14:tracePt t="49344" x="5099050" y="1581150"/>
          <p14:tracePt t="49359" x="5099050" y="1563688"/>
          <p14:tracePt t="49376" x="5099050" y="1555750"/>
          <p14:tracePt t="49384" x="5099050" y="1546225"/>
          <p14:tracePt t="49392" x="5099050" y="1538288"/>
          <p14:tracePt t="49407" x="5099050" y="1520825"/>
          <p14:tracePt t="49416" x="5091113" y="1512888"/>
          <p14:tracePt t="49424" x="5081588" y="1512888"/>
          <p14:tracePt t="49431" x="5081588" y="1495425"/>
          <p14:tracePt t="49440" x="5073650" y="1487488"/>
          <p14:tracePt t="49450" x="5064125" y="1487488"/>
          <p14:tracePt t="49457" x="5056188" y="1477963"/>
          <p14:tracePt t="49466" x="5056188" y="1470025"/>
          <p14:tracePt t="49481" x="5048250" y="1462088"/>
          <p14:tracePt t="49489" x="5038725" y="1452563"/>
          <p14:tracePt t="49497" x="5038725" y="1444625"/>
          <p14:tracePt t="49512" x="5030788" y="1444625"/>
          <p14:tracePt t="49520" x="5030788" y="1436688"/>
          <p14:tracePt t="49552" x="5030788" y="1427163"/>
          <p14:tracePt t="49559" x="5022850" y="1427163"/>
          <p14:tracePt t="49568" x="5013325" y="1427163"/>
          <p14:tracePt t="49600" x="5013325" y="1419225"/>
          <p14:tracePt t="49618" x="5013325" y="1411288"/>
          <p14:tracePt t="49626" x="5005388" y="1411288"/>
          <p14:tracePt t="49634" x="5005388" y="1401763"/>
          <p14:tracePt t="49641" x="4997450" y="1401763"/>
          <p14:tracePt t="49650" x="4997450" y="1393825"/>
          <p14:tracePt t="49666" x="4987925" y="1385888"/>
          <p14:tracePt t="49681" x="4979988" y="1385888"/>
          <p14:tracePt t="49698" x="4979988" y="1376363"/>
          <p14:tracePt t="50696" x="4987925" y="1376363"/>
          <p14:tracePt t="50706" x="4997450" y="1376363"/>
          <p14:tracePt t="50715" x="5005388" y="1376363"/>
          <p14:tracePt t="50720" x="5013325" y="1376363"/>
          <p14:tracePt t="50730" x="5030788" y="1376363"/>
          <p14:tracePt t="50736" x="5038725" y="1376363"/>
          <p14:tracePt t="50754" x="5048250" y="1385888"/>
          <p14:tracePt t="50763" x="5056188" y="1385888"/>
          <p14:tracePt t="50770" x="5056188" y="1393825"/>
          <p14:tracePt t="50779" x="5064125" y="1393825"/>
          <p14:tracePt t="50802" x="5073650" y="1393825"/>
          <p14:tracePt t="50810" x="5073650" y="1401763"/>
          <p14:tracePt t="50834" x="5081588" y="1411288"/>
          <p14:tracePt t="50842" x="5081588" y="1419225"/>
          <p14:tracePt t="50860" x="5091113" y="1436688"/>
          <p14:tracePt t="50865" x="5091113" y="1444625"/>
          <p14:tracePt t="50874" x="5091113" y="1452563"/>
          <p14:tracePt t="50881" x="5099050" y="1462088"/>
          <p14:tracePt t="50897" x="5099050" y="1470025"/>
          <p14:tracePt t="50913" x="5099050" y="1477963"/>
          <p14:tracePt t="50922" x="5099050" y="1487488"/>
          <p14:tracePt t="50938" x="5099050" y="1495425"/>
          <p14:tracePt t="51110" x="5099050" y="1487488"/>
          <p14:tracePt t="51116" x="5091113" y="1487488"/>
          <p14:tracePt t="51124" x="5081588" y="1477963"/>
          <p14:tracePt t="51131" x="5073650" y="1470025"/>
          <p14:tracePt t="51140" x="5048250" y="1462088"/>
          <p14:tracePt t="51148" x="5030788" y="1444625"/>
          <p14:tracePt t="51156" x="5013325" y="1427163"/>
          <p14:tracePt t="51163" x="5005388" y="1419225"/>
          <p14:tracePt t="51172" x="4979988" y="1411288"/>
          <p14:tracePt t="51180" x="4962525" y="1401763"/>
          <p14:tracePt t="51188" x="4954588" y="1385888"/>
          <p14:tracePt t="51196" x="4946650" y="1385888"/>
          <p14:tracePt t="51204" x="4946650" y="1376363"/>
          <p14:tracePt t="51211" x="4937125" y="1376363"/>
          <p14:tracePt t="51219" x="4929188" y="1368425"/>
          <p14:tracePt t="51259" x="4929188" y="1360488"/>
          <p14:tracePt t="51268" x="4919663" y="1360488"/>
          <p14:tracePt t="51361" x="4911725" y="1360488"/>
          <p14:tracePt t="51376" x="4903788" y="1360488"/>
          <p14:tracePt t="51422" x="4894263" y="1360488"/>
          <p14:tracePt t="51430" x="4894263" y="1368425"/>
          <p14:tracePt t="51438" x="4886325" y="1376363"/>
          <p14:tracePt t="51446" x="4886325" y="1393825"/>
          <p14:tracePt t="51462" x="4886325" y="1401763"/>
          <p14:tracePt t="51470" x="4878388" y="1419225"/>
          <p14:tracePt t="51486" x="4878388" y="1427163"/>
          <p14:tracePt t="51494" x="4878388" y="1436688"/>
          <p14:tracePt t="51502" x="4878388" y="1444625"/>
          <p14:tracePt t="51518" x="4878388" y="1462088"/>
          <p14:tracePt t="51526" x="4878388" y="1470025"/>
          <p14:tracePt t="51550" x="4878388" y="1487488"/>
          <p14:tracePt t="51576" x="4878388" y="1495425"/>
          <p14:tracePt t="51582" x="4878388" y="1504950"/>
          <p14:tracePt t="51592" x="4868863" y="1512888"/>
          <p14:tracePt t="51608" x="4868863" y="1520825"/>
          <p14:tracePt t="51737" x="4860925" y="1520825"/>
          <p14:tracePt t="51745" x="4860925" y="1530350"/>
          <p14:tracePt t="51751" x="4852988" y="1530350"/>
          <p14:tracePt t="51760" x="4827588" y="1530350"/>
          <p14:tracePt t="51767" x="4818063" y="1530350"/>
          <p14:tracePt t="51775" x="4792663" y="1530350"/>
          <p14:tracePt t="51784" x="4767263" y="1530350"/>
          <p14:tracePt t="51792" x="4749800" y="1530350"/>
          <p14:tracePt t="51800" x="4724400" y="1530350"/>
          <p14:tracePt t="51808" x="4699000" y="1530350"/>
          <p14:tracePt t="51816" x="4673600" y="1520825"/>
          <p14:tracePt t="51824" x="4665663" y="1512888"/>
          <p14:tracePt t="51833" x="4657725" y="1512888"/>
          <p14:tracePt t="51839" x="4640263" y="1512888"/>
          <p14:tracePt t="51850" x="4640263" y="1504950"/>
          <p14:tracePt t="51890" x="4630738" y="1504950"/>
          <p14:tracePt t="51897" x="4622800" y="1504950"/>
          <p14:tracePt t="51907" x="4622800" y="1495425"/>
          <p14:tracePt t="51913" x="4614863" y="1487488"/>
          <p14:tracePt t="51922" x="4597400" y="1477963"/>
          <p14:tracePt t="51938" x="4589463" y="1470025"/>
          <p14:tracePt t="51946" x="4579938" y="1462088"/>
          <p14:tracePt t="51954" x="4572000" y="1462088"/>
          <p14:tracePt t="51970" x="4572000" y="1452563"/>
          <p14:tracePt t="52067" x="4579938" y="1452563"/>
          <p14:tracePt t="52082" x="4589463" y="1452563"/>
          <p14:tracePt t="52093" x="4597400" y="1452563"/>
          <p14:tracePt t="52099" x="4605338" y="1462088"/>
          <p14:tracePt t="52108" x="4614863" y="1470025"/>
          <p14:tracePt t="52117" x="4614863" y="1477963"/>
          <p14:tracePt t="52124" x="4622800" y="1487488"/>
          <p14:tracePt t="52131" x="4622800" y="1495425"/>
          <p14:tracePt t="52140" x="4630738" y="1495425"/>
          <p14:tracePt t="52146" x="4640263" y="1504950"/>
          <p14:tracePt t="52156" x="4640263" y="1512888"/>
          <p14:tracePt t="52164" x="4640263" y="1520825"/>
          <p14:tracePt t="52261" x="4648200" y="1520825"/>
          <p14:tracePt t="52268" x="4648200" y="1530350"/>
          <p14:tracePt t="52300" x="4657725" y="1530350"/>
          <p14:tracePt t="52332" x="4657725" y="1538288"/>
          <p14:tracePt t="52340" x="4665663" y="1538288"/>
          <p14:tracePt t="52414" x="4673600" y="1538288"/>
          <p14:tracePt t="52599" x="4673600" y="1546225"/>
          <p14:tracePt t="52632" x="4683125" y="1555750"/>
          <p14:tracePt t="52904" x="4683125" y="1571625"/>
          <p14:tracePt t="52911" x="4683125" y="1581150"/>
          <p14:tracePt t="52919" x="4683125" y="1589088"/>
          <p14:tracePt t="52928" x="4683125" y="1606550"/>
          <p14:tracePt t="52936" x="4683125" y="1622425"/>
          <p14:tracePt t="52944" x="4683125" y="1631950"/>
          <p14:tracePt t="52952" x="4683125" y="1639888"/>
          <p14:tracePt t="52962" x="4683125" y="1657350"/>
          <p14:tracePt t="52968" x="4673600" y="1665288"/>
          <p14:tracePt t="52978" x="4665663" y="1674813"/>
          <p14:tracePt t="52984" x="4657725" y="1690688"/>
          <p14:tracePt t="52994" x="4648200" y="1700213"/>
          <p14:tracePt t="53000" x="4640263" y="1725613"/>
          <p14:tracePt t="53009" x="4622800" y="1741488"/>
          <p14:tracePt t="53018" x="4605338" y="1758950"/>
          <p14:tracePt t="53026" x="4579938" y="1784350"/>
          <p14:tracePt t="53033" x="4546600" y="1801813"/>
          <p14:tracePt t="53042" x="4521200" y="1809750"/>
          <p14:tracePt t="53049" x="4486275" y="1827213"/>
          <p14:tracePt t="53058" x="4460875" y="1835150"/>
          <p14:tracePt t="53065" x="4445000" y="1844675"/>
          <p14:tracePt t="53074" x="4410075" y="1860550"/>
          <p14:tracePt t="53081" x="4359275" y="1870075"/>
          <p14:tracePt t="53089" x="4316413" y="1895475"/>
          <p14:tracePt t="53097" x="4240213" y="1920875"/>
          <p14:tracePt t="53106" x="4189413" y="1938338"/>
          <p14:tracePt t="53113" x="4146550" y="1954213"/>
          <p14:tracePt t="53122" x="4113213" y="1963738"/>
          <p14:tracePt t="53131" x="4052888" y="1971675"/>
          <p14:tracePt t="53138" x="4037013" y="1971675"/>
          <p14:tracePt t="53146" x="4002088" y="1979613"/>
          <p14:tracePt t="53154" x="3986213" y="1979613"/>
          <p14:tracePt t="53161" x="3976688" y="1989138"/>
          <p14:tracePt t="53170" x="3968750" y="1989138"/>
          <p14:tracePt t="53311" x="3951288" y="1989138"/>
          <p14:tracePt t="53316" x="3935413" y="1989138"/>
          <p14:tracePt t="53323" x="3935413" y="1997075"/>
          <p14:tracePt t="53331" x="3917950" y="2005013"/>
          <p14:tracePt t="53339" x="3900488" y="2014538"/>
          <p14:tracePt t="53347" x="3892550" y="2022475"/>
          <p14:tracePt t="53356" x="3875088" y="2030413"/>
          <p14:tracePt t="53363" x="3857625" y="2039938"/>
          <p14:tracePt t="53372" x="3849688" y="2047875"/>
          <p14:tracePt t="53379" x="3841750" y="2055813"/>
          <p14:tracePt t="53388" x="3824288" y="2065338"/>
          <p14:tracePt t="53395" x="3816350" y="2073275"/>
          <p14:tracePt t="53404" x="3816350" y="2082800"/>
          <p14:tracePt t="53411" x="3806825" y="2090738"/>
          <p14:tracePt t="53419" x="3798888" y="2098675"/>
          <p14:tracePt t="53428" x="3798888" y="2108200"/>
          <p14:tracePt t="53435" x="3790950" y="2116138"/>
          <p14:tracePt t="53444" x="3781425" y="2116138"/>
          <p14:tracePt t="53451" x="3773488" y="2124075"/>
          <p14:tracePt t="53459" x="3773488" y="2133600"/>
          <p14:tracePt t="53476" x="3763963" y="2133600"/>
          <p14:tracePt t="53492" x="3756025" y="2141538"/>
          <p14:tracePt t="53508" x="3756025" y="2149475"/>
          <p14:tracePt t="53516" x="3748088" y="2149475"/>
          <p14:tracePt t="53524" x="3738563" y="2159000"/>
          <p14:tracePt t="53533" x="3730625" y="2159000"/>
          <p14:tracePt t="53539" x="3713163" y="2159000"/>
          <p14:tracePt t="53550" x="3687763" y="2159000"/>
          <p14:tracePt t="53558" x="3671888" y="2166938"/>
          <p14:tracePt t="53566" x="3636963" y="2166938"/>
          <p14:tracePt t="53574" x="3594100" y="2166938"/>
          <p14:tracePt t="53581" x="3560763" y="2166938"/>
          <p14:tracePt t="53590" x="3527425" y="2166938"/>
          <p14:tracePt t="53597" x="3502025" y="2166938"/>
          <p14:tracePt t="53606" x="3475038" y="2166938"/>
          <p14:tracePt t="53613" x="3459163" y="2166938"/>
          <p14:tracePt t="53622" x="3449638" y="2166938"/>
          <p14:tracePt t="53638" x="3441700" y="2166938"/>
          <p14:tracePt t="53727" x="3433763" y="2166938"/>
          <p14:tracePt t="53758" x="3424238" y="2166938"/>
          <p14:tracePt t="53765" x="3416300" y="2166938"/>
          <p14:tracePt t="53774" x="3408363" y="2166938"/>
          <p14:tracePt t="53781" x="3408363" y="2159000"/>
          <p14:tracePt t="53793" x="3398838" y="2159000"/>
          <p14:tracePt t="53800" x="3390900" y="2149475"/>
          <p14:tracePt t="53816" x="3382963" y="2149475"/>
          <p14:tracePt t="53824" x="3373438" y="2149475"/>
          <p14:tracePt t="53838" x="3365500" y="2141538"/>
          <p14:tracePt t="54009" x="3365500" y="2133600"/>
          <p14:tracePt t="54040" x="3355975" y="2133600"/>
          <p14:tracePt t="54066" x="3355975" y="2124075"/>
          <p14:tracePt t="54072" x="3348038" y="2124075"/>
          <p14:tracePt t="54088" x="3348038" y="2116138"/>
          <p14:tracePt t="54106" x="3348038" y="2108200"/>
          <p14:tracePt t="54113" x="3340100" y="2108200"/>
          <p14:tracePt t="54122" x="3330575" y="2108200"/>
          <p14:tracePt t="54131" x="3322638" y="2108200"/>
          <p14:tracePt t="54137" x="3322638" y="2098675"/>
          <p14:tracePt t="54145" x="3314700" y="2098675"/>
          <p14:tracePt t="54154" x="3314700" y="2090738"/>
          <p14:tracePt t="54165" x="3305175" y="2090738"/>
          <p14:tracePt t="54234" x="3314700" y="2090738"/>
          <p14:tracePt t="54243" x="3348038" y="2090738"/>
          <p14:tracePt t="54250" x="3373438" y="2090738"/>
          <p14:tracePt t="54258" x="3408363" y="2090738"/>
          <p14:tracePt t="54266" x="3449638" y="2082800"/>
          <p14:tracePt t="54274" x="3484563" y="2082800"/>
          <p14:tracePt t="54282" x="3527425" y="2082800"/>
          <p14:tracePt t="54290" x="3560763" y="2073275"/>
          <p14:tracePt t="54298" x="3603625" y="2073275"/>
          <p14:tracePt t="54306" x="3629025" y="2073275"/>
          <p14:tracePt t="54314" x="3636963" y="2073275"/>
          <p14:tracePt t="54322" x="3654425" y="2073275"/>
          <p14:tracePt t="54388" x="3654425" y="2065338"/>
          <p14:tracePt t="54412" x="3654425" y="2055813"/>
          <p14:tracePt t="54421" x="3646488" y="2047875"/>
          <p14:tracePt t="54429" x="3619500" y="2030413"/>
          <p14:tracePt t="54435" x="3603625" y="2005013"/>
          <p14:tracePt t="54444" x="3578225" y="1989138"/>
          <p14:tracePt t="54452" x="3552825" y="1963738"/>
          <p14:tracePt t="54459" x="3502025" y="1920875"/>
          <p14:tracePt t="54468" x="3449638" y="1895475"/>
          <p14:tracePt t="54476" x="3390900" y="1860550"/>
          <p14:tracePt t="54483" x="3340100" y="1819275"/>
          <p14:tracePt t="54493" x="3263900" y="1776413"/>
          <p14:tracePt t="54502" x="3228975" y="1758950"/>
          <p14:tracePt t="54509" x="3203575" y="1751013"/>
          <p14:tracePt t="54518" x="3186113" y="1741488"/>
          <p14:tracePt t="54524" x="3170238" y="1733550"/>
          <p14:tracePt t="54540" x="3160713" y="1733550"/>
          <p14:tracePt t="54550" x="3152775" y="1725613"/>
          <p14:tracePt t="54639" x="3144838" y="1725613"/>
          <p14:tracePt t="54644" x="3135313" y="1725613"/>
          <p14:tracePt t="54660" x="3127375" y="1725613"/>
          <p14:tracePt t="54670" x="3127375" y="1716088"/>
          <p14:tracePt t="54775" x="3135313" y="1708150"/>
          <p14:tracePt t="54783" x="3203575" y="1690688"/>
          <p14:tracePt t="54790" x="3238500" y="1682750"/>
          <p14:tracePt t="54800" x="3305175" y="1682750"/>
          <p14:tracePt t="54806" x="3408363" y="1674813"/>
          <p14:tracePt t="54816" x="3475038" y="1674813"/>
          <p14:tracePt t="54822" x="3594100" y="1665288"/>
          <p14:tracePt t="54831" x="3687763" y="1665288"/>
          <p14:tracePt t="54838" x="3763963" y="1665288"/>
          <p14:tracePt t="54846" x="3892550" y="1665288"/>
          <p14:tracePt t="54854" x="3960813" y="1649413"/>
          <p14:tracePt t="54862" x="3986213" y="1649413"/>
          <p14:tracePt t="54869" x="3994150" y="1649413"/>
          <p14:tracePt t="54960" x="3986213" y="1649413"/>
          <p14:tracePt t="54966" x="3951288" y="1639888"/>
          <p14:tracePt t="54976" x="3935413" y="1631950"/>
          <p14:tracePt t="54984" x="3900488" y="1622425"/>
          <p14:tracePt t="54992" x="3849688" y="1614488"/>
          <p14:tracePt t="55000" x="3790950" y="1589088"/>
          <p14:tracePt t="55008" x="3679825" y="1571625"/>
          <p14:tracePt t="55015" x="3586163" y="1546225"/>
          <p14:tracePt t="55024" x="3527425" y="1530350"/>
          <p14:tracePt t="55031" x="3449638" y="1504950"/>
          <p14:tracePt t="55040" x="3408363" y="1487488"/>
          <p14:tracePt t="55047" x="3382963" y="1477963"/>
          <p14:tracePt t="55056" x="3348038" y="1470025"/>
          <p14:tracePt t="55063" x="3322638" y="1462088"/>
          <p14:tracePt t="55072" x="3305175" y="1452563"/>
          <p14:tracePt t="55080" x="3289300" y="1444625"/>
          <p14:tracePt t="55087" x="3254375" y="1436688"/>
          <p14:tracePt t="55095" x="3238500" y="1436688"/>
          <p14:tracePt t="55104" x="3228975" y="1436688"/>
          <p14:tracePt t="55111" x="3211513" y="1427163"/>
          <p14:tracePt t="55119" x="3195638" y="1427163"/>
          <p14:tracePt t="55135" x="3186113" y="1427163"/>
          <p14:tracePt t="55144" x="3178175" y="1427163"/>
          <p14:tracePt t="55159" x="3170238" y="1427163"/>
          <p14:tracePt t="55168" x="3160713" y="1427163"/>
          <p14:tracePt t="55176" x="3160713" y="1419225"/>
          <p14:tracePt t="55226" x="3160713" y="1411288"/>
          <p14:tracePt t="55251" x="3160713" y="1393825"/>
          <p14:tracePt t="55256" x="3178175" y="1376363"/>
          <p14:tracePt t="55268" x="3195638" y="1360488"/>
          <p14:tracePt t="55274" x="3221038" y="1350963"/>
          <p14:tracePt t="55284" x="3228975" y="1333500"/>
          <p14:tracePt t="55290" x="3263900" y="1317625"/>
          <p14:tracePt t="55299" x="3305175" y="1300163"/>
          <p14:tracePt t="55306" x="3330575" y="1292225"/>
          <p14:tracePt t="55316" x="3382963" y="1282700"/>
          <p14:tracePt t="55321" x="3459163" y="1257300"/>
          <p14:tracePt t="55329" x="3543300" y="1249363"/>
          <p14:tracePt t="55338" x="3611563" y="1249363"/>
          <p14:tracePt t="55345" x="3687763" y="1249363"/>
          <p14:tracePt t="55354" x="3773488" y="1249363"/>
          <p14:tracePt t="55361" x="3798888" y="1249363"/>
          <p14:tracePt t="55369" x="3857625" y="1249363"/>
          <p14:tracePt t="55378" x="3917950" y="1266825"/>
          <p14:tracePt t="55385" x="3925888" y="1282700"/>
          <p14:tracePt t="55394" x="3935413" y="1292225"/>
          <p14:tracePt t="55409" x="3935413" y="1300163"/>
          <p14:tracePt t="55417" x="3935413" y="1308100"/>
          <p14:tracePt t="55426" x="3935413" y="1317625"/>
          <p14:tracePt t="55441" x="3935413" y="1325563"/>
          <p14:tracePt t="55449" x="3935413" y="1333500"/>
          <p14:tracePt t="55458" x="3917950" y="1350963"/>
          <p14:tracePt t="55465" x="3908425" y="1368425"/>
          <p14:tracePt t="55474" x="3883025" y="1393825"/>
          <p14:tracePt t="55481" x="3841750" y="1419225"/>
          <p14:tracePt t="55490" x="3798888" y="1436688"/>
          <p14:tracePt t="55499" x="3738563" y="1470025"/>
          <p14:tracePt t="55505" x="3662363" y="1495425"/>
          <p14:tracePt t="55516" x="3603625" y="1504950"/>
          <p14:tracePt t="55522" x="3543300" y="1512888"/>
          <p14:tracePt t="55531" x="3492500" y="1512888"/>
          <p14:tracePt t="55540" x="3416300" y="1520825"/>
          <p14:tracePt t="55547" x="3373438" y="1520825"/>
          <p14:tracePt t="55555" x="3340100" y="1530350"/>
          <p14:tracePt t="55564" x="3297238" y="1530350"/>
          <p14:tracePt t="55572" x="3271838" y="1530350"/>
          <p14:tracePt t="55580" x="3246438" y="1530350"/>
          <p14:tracePt t="55588" x="3228975" y="1530350"/>
          <p14:tracePt t="55596" x="3221038" y="1530350"/>
          <p14:tracePt t="55603" x="3203575" y="1530350"/>
          <p14:tracePt t="55620" x="3186113" y="1530350"/>
          <p14:tracePt t="55628" x="3170238" y="1512888"/>
          <p14:tracePt t="55636" x="3160713" y="1512888"/>
          <p14:tracePt t="55644" x="3152775" y="1504950"/>
          <p14:tracePt t="55652" x="3144838" y="1495425"/>
          <p14:tracePt t="55660" x="3144838" y="1487488"/>
          <p14:tracePt t="55667" x="3144838" y="1470025"/>
          <p14:tracePt t="55699" x="3144838" y="1462088"/>
          <p14:tracePt t="55708" x="3152775" y="1452563"/>
          <p14:tracePt t="55716" x="3186113" y="1452563"/>
          <p14:tracePt t="55724" x="3228975" y="1452563"/>
          <p14:tracePt t="55731" x="3254375" y="1452563"/>
          <p14:tracePt t="55739" x="3297238" y="1470025"/>
          <p14:tracePt t="55747" x="3330575" y="1495425"/>
          <p14:tracePt t="55756" x="3382963" y="1538288"/>
          <p14:tracePt t="55763" x="3449638" y="1589088"/>
          <p14:tracePt t="55772" x="3484563" y="1631950"/>
          <p14:tracePt t="55781" x="3517900" y="1665288"/>
          <p14:tracePt t="55788" x="3543300" y="1716088"/>
          <p14:tracePt t="55797" x="3552825" y="1751013"/>
          <p14:tracePt t="55804" x="3552825" y="1784350"/>
          <p14:tracePt t="55816" x="3552825" y="1835150"/>
          <p14:tracePt t="55820" x="3543300" y="1860550"/>
          <p14:tracePt t="55832" x="3527425" y="1870075"/>
          <p14:tracePt t="55837" x="3502025" y="1885950"/>
          <p14:tracePt t="55846" x="3475038" y="1895475"/>
          <p14:tracePt t="55854" x="3416300" y="1920875"/>
          <p14:tracePt t="55861" x="3355975" y="1938338"/>
          <p14:tracePt t="55870" x="3238500" y="1963738"/>
          <p14:tracePt t="55877" x="3170238" y="1971675"/>
          <p14:tracePt t="55886" x="3094038" y="1971675"/>
          <p14:tracePt t="55894" x="3008313" y="1971675"/>
          <p14:tracePt t="55902" x="2922588" y="1971675"/>
          <p14:tracePt t="55909" x="2855913" y="1971675"/>
          <p14:tracePt t="55918" x="2770188" y="1971675"/>
          <p14:tracePt t="55926" x="2736850" y="1971675"/>
          <p14:tracePt t="55933" x="2711450" y="1954213"/>
          <p14:tracePt t="55942" x="2701925" y="1938338"/>
          <p14:tracePt t="55965" x="2701925" y="1928813"/>
          <p14:tracePt t="55974" x="2719388" y="1920875"/>
          <p14:tracePt t="55981" x="2752725" y="1903413"/>
          <p14:tracePt t="55989" x="2813050" y="1903413"/>
          <p14:tracePt t="55997" x="2922588" y="1878013"/>
          <p14:tracePt t="56006" x="3051175" y="1870075"/>
          <p14:tracePt t="56014" x="3203575" y="1870075"/>
          <p14:tracePt t="56022" x="3355975" y="1870075"/>
          <p14:tracePt t="56031" x="3502025" y="1870075"/>
          <p14:tracePt t="56038" x="3781425" y="1870075"/>
          <p14:tracePt t="56048" x="3951288" y="1870075"/>
          <p14:tracePt t="56054" x="4070350" y="1885950"/>
          <p14:tracePt t="56061" x="4189413" y="1920875"/>
          <p14:tracePt t="56070" x="4257675" y="1954213"/>
          <p14:tracePt t="56078" x="4300538" y="1971675"/>
          <p14:tracePt t="56087" x="4308475" y="1997075"/>
          <p14:tracePt t="56104" x="4308475" y="2014538"/>
          <p14:tracePt t="56112" x="4300538" y="2039938"/>
          <p14:tracePt t="56131" x="4232275" y="2090738"/>
          <p14:tracePt t="56136" x="4197350" y="2116138"/>
          <p14:tracePt t="56144" x="4121150" y="2149475"/>
          <p14:tracePt t="56152" x="4079875" y="2159000"/>
          <p14:tracePt t="56159" x="4027488" y="2174875"/>
          <p14:tracePt t="56168" x="3968750" y="2184400"/>
          <p14:tracePt t="56176" x="3935413" y="2184400"/>
          <p14:tracePt t="56184" x="3849688" y="2200275"/>
          <p14:tracePt t="56192" x="3790950" y="2200275"/>
          <p14:tracePt t="56200" x="3722688" y="2200275"/>
          <p14:tracePt t="56208" x="3671888" y="2200275"/>
          <p14:tracePt t="56216" x="3603625" y="2209800"/>
          <p14:tracePt t="56224" x="3527425" y="2217738"/>
          <p14:tracePt t="56231" x="3424238" y="2243138"/>
          <p14:tracePt t="56239" x="3348038" y="2293938"/>
          <p14:tracePt t="56248" x="3330575" y="2311400"/>
          <p14:tracePt t="56256" x="3305175" y="2379663"/>
          <p14:tracePt t="56441" x="3314700" y="2371725"/>
          <p14:tracePt t="56449" x="3322638" y="2362200"/>
          <p14:tracePt t="56458" x="3322638" y="2354263"/>
          <p14:tracePt t="56466" x="3322638" y="2344738"/>
          <p14:tracePt t="56474" x="3330575" y="2336800"/>
          <p14:tracePt t="56489" x="3340100" y="2336800"/>
          <p14:tracePt t="56497" x="3340100" y="2328863"/>
          <p14:tracePt t="56554" x="3340100" y="2319338"/>
          <p14:tracePt t="56588" x="3340100" y="2311400"/>
          <p14:tracePt t="56593" x="3340100" y="2293938"/>
          <p14:tracePt t="56609" x="3340100" y="2278063"/>
          <p14:tracePt t="56618" x="3340100" y="2268538"/>
          <p14:tracePt t="56641" x="3340100" y="2260600"/>
          <p14:tracePt t="56657" x="3340100" y="2252663"/>
          <p14:tracePt t="56676" x="3340100" y="2243138"/>
          <p14:tracePt t="56684" x="3330575" y="2243138"/>
          <p14:tracePt t="56804" x="3330575" y="2252663"/>
          <p14:tracePt t="56812" x="3340100" y="2278063"/>
          <p14:tracePt t="56820" x="3365500" y="2303463"/>
          <p14:tracePt t="56828" x="3424238" y="2328863"/>
          <p14:tracePt t="56836" x="3502025" y="2362200"/>
          <p14:tracePt t="56844" x="3586163" y="2422525"/>
          <p14:tracePt t="56852" x="3687763" y="2463800"/>
          <p14:tracePt t="56859" x="3748088" y="2498725"/>
          <p14:tracePt t="56867" x="3925888" y="2574925"/>
          <p14:tracePt t="56875" x="4052888" y="2633663"/>
          <p14:tracePt t="56884" x="4181475" y="2686050"/>
          <p14:tracePt t="56892" x="4333875" y="2744788"/>
          <p14:tracePt t="56900" x="4460875" y="2795588"/>
          <p14:tracePt t="56908" x="4597400" y="2855913"/>
          <p14:tracePt t="56916" x="4741863" y="2906713"/>
          <p14:tracePt t="56926" x="4903788" y="2965450"/>
          <p14:tracePt t="56931" x="5022850" y="3016250"/>
          <p14:tracePt t="56942" x="5124450" y="3059113"/>
          <p14:tracePt t="56951" x="5208588" y="3094038"/>
          <p14:tracePt t="56958" x="5380038" y="3160713"/>
          <p14:tracePt t="56967" x="5472113" y="3195638"/>
          <p14:tracePt t="56975" x="5557838" y="3228975"/>
          <p14:tracePt t="56985" x="5651500" y="3271838"/>
          <p14:tracePt t="56990" x="5770563" y="3305175"/>
          <p14:tracePt t="57001" x="5872163" y="3340100"/>
          <p14:tracePt t="57006" x="5957888" y="3373438"/>
          <p14:tracePt t="57015" x="6008688" y="3398838"/>
          <p14:tracePt t="57022" x="6110288" y="3433763"/>
          <p14:tracePt t="57031" x="6237288" y="3475038"/>
          <p14:tracePt t="57038" x="6338888" y="3509963"/>
          <p14:tracePt t="57045" x="6416675" y="3543300"/>
          <p14:tracePt t="57053" x="6569075" y="3603625"/>
          <p14:tracePt t="57062" x="6688138" y="3654425"/>
          <p14:tracePt t="57070" x="6815138" y="3713163"/>
          <p14:tracePt t="57078" x="6908800" y="3748088"/>
          <p14:tracePt t="57086" x="6985000" y="3781425"/>
          <p14:tracePt t="57094" x="7045325" y="3824288"/>
          <p14:tracePt t="57102" x="7113588" y="3867150"/>
          <p14:tracePt t="57110" x="7164388" y="3908425"/>
          <p14:tracePt t="57117" x="7189788" y="3943350"/>
          <p14:tracePt t="57132" x="7215188" y="3976688"/>
          <p14:tracePt t="57133" x="7240588" y="4019550"/>
          <p14:tracePt t="57142" x="7265988" y="4052888"/>
          <p14:tracePt t="57149" x="7283450" y="4087813"/>
          <p14:tracePt t="57158" x="7299325" y="4121150"/>
          <p14:tracePt t="57166" x="7324725" y="4156075"/>
          <p14:tracePt t="57174" x="7350125" y="4197350"/>
          <p14:tracePt t="57181" x="7418388" y="4257675"/>
          <p14:tracePt t="57189" x="7453313" y="4275138"/>
          <p14:tracePt t="57198" x="7546975" y="4351338"/>
          <p14:tracePt t="57206" x="7631113" y="4384675"/>
          <p14:tracePt t="57214" x="7699375" y="4410075"/>
          <p14:tracePt t="57224" x="7826375" y="4470400"/>
          <p14:tracePt t="57232" x="7927975" y="4503738"/>
          <p14:tracePt t="57240" x="8021638" y="4529138"/>
          <p14:tracePt t="57248" x="8132763" y="4564063"/>
          <p14:tracePt t="57256" x="8234363" y="4589463"/>
          <p14:tracePt t="57264" x="8302625" y="4605338"/>
          <p14:tracePt t="57273" x="8429625" y="4640263"/>
          <p14:tracePt t="57283" x="8497888" y="4648200"/>
          <p14:tracePt t="57290" x="8616950" y="4691063"/>
          <p14:tracePt t="57297" x="8677275" y="4699000"/>
          <p14:tracePt t="57305" x="8710613" y="4708525"/>
          <p14:tracePt t="57313" x="8743950" y="4716463"/>
          <p14:tracePt t="57320" x="8761413" y="4716463"/>
          <p14:tracePt t="57330" x="8769350" y="4716463"/>
          <p14:tracePt t="57337" x="8778875" y="4716463"/>
          <p14:tracePt t="64428" x="8728075" y="4724400"/>
          <p14:tracePt t="64436" x="8710613" y="4724400"/>
          <p14:tracePt t="64442" x="8642350" y="4767263"/>
          <p14:tracePt t="64452" x="8540750" y="4835525"/>
          <p14:tracePt t="64459" x="8388350" y="4911725"/>
          <p14:tracePt t="64468" x="8191500" y="5022850"/>
          <p14:tracePt t="64476" x="7954963" y="5116513"/>
          <p14:tracePt t="64484" x="7793038" y="5183188"/>
          <p14:tracePt t="64492" x="7410450" y="5311775"/>
          <p14:tracePt t="64500" x="7265988" y="5362575"/>
          <p14:tracePt t="64507" x="6943725" y="5472113"/>
          <p14:tracePt t="64516" x="6627813" y="5557838"/>
          <p14:tracePt t="64524" x="6475413" y="5608638"/>
          <p14:tracePt t="64532" x="6153150" y="5719763"/>
          <p14:tracePt t="64539" x="6049963" y="5735638"/>
          <p14:tracePt t="64547" x="5761038" y="5813425"/>
          <p14:tracePt t="64555" x="5659438" y="5838825"/>
          <p14:tracePt t="64564" x="5387975" y="5897563"/>
          <p14:tracePt t="64571" x="5243513" y="5932488"/>
          <p14:tracePt t="64580" x="5149850" y="5948363"/>
          <p14:tracePt t="64588" x="4946650" y="5983288"/>
          <p14:tracePt t="64595" x="4775200" y="6008688"/>
          <p14:tracePt t="64603" x="4648200" y="6034088"/>
          <p14:tracePt t="64611" x="4538663" y="6042025"/>
          <p14:tracePt t="64619" x="4410075" y="6067425"/>
          <p14:tracePt t="64628" x="4308475" y="6076950"/>
          <p14:tracePt t="64636" x="4275138" y="6084888"/>
          <p14:tracePt t="64644" x="4189413" y="6084888"/>
          <p14:tracePt t="64651" x="4156075" y="6084888"/>
          <p14:tracePt t="64659" x="4121150" y="6092825"/>
          <p14:tracePt t="64668" x="4079875" y="6092825"/>
          <p14:tracePt t="64676" x="4062413" y="6092825"/>
          <p14:tracePt t="64686" x="4027488" y="6092825"/>
          <p14:tracePt t="64692" x="3986213" y="6092825"/>
          <p14:tracePt t="64702" x="3951288" y="6084888"/>
          <p14:tracePt t="64708" x="3917950" y="6076950"/>
          <p14:tracePt t="64719" x="3883025" y="6059488"/>
          <p14:tracePt t="64726" x="3798888" y="6049963"/>
          <p14:tracePt t="64734" x="3738563" y="6042025"/>
          <p14:tracePt t="64742" x="3705225" y="6034088"/>
          <p14:tracePt t="64750" x="3629025" y="6008688"/>
          <p14:tracePt t="64757" x="3543300" y="5999163"/>
          <p14:tracePt t="64766" x="3459163" y="5991225"/>
          <p14:tracePt t="64774" x="3355975" y="5991225"/>
          <p14:tracePt t="64781" x="3279775" y="5991225"/>
          <p14:tracePt t="64790" x="3170238" y="5983288"/>
          <p14:tracePt t="64798" x="3101975" y="5983288"/>
          <p14:tracePt t="64806" x="3016250" y="5983288"/>
          <p14:tracePt t="64814" x="2932113" y="5983288"/>
          <p14:tracePt t="64822" x="2813050" y="5983288"/>
          <p14:tracePt t="64831" x="2727325" y="5965825"/>
          <p14:tracePt t="64838" x="2600325" y="5957888"/>
          <p14:tracePt t="64847" x="2516188" y="5957888"/>
          <p14:tracePt t="64853" x="2447925" y="5957888"/>
          <p14:tracePt t="64861" x="2344738" y="5948363"/>
          <p14:tracePt t="64869" x="2286000" y="5932488"/>
          <p14:tracePt t="64878" x="2235200" y="5922963"/>
          <p14:tracePt t="64886" x="2209800" y="5922963"/>
          <p14:tracePt t="64894" x="2192338" y="5922963"/>
          <p14:tracePt t="64903" x="2166938" y="5922963"/>
          <p14:tracePt t="64909" x="2159000" y="5922963"/>
          <p14:tracePt t="64918" x="2141538" y="5922963"/>
          <p14:tracePt t="64926" x="2124075" y="5922963"/>
          <p14:tracePt t="64936" x="2116138" y="5915025"/>
          <p14:tracePt t="64942" x="2090738" y="5915025"/>
          <p14:tracePt t="64952" x="2073275" y="5915025"/>
          <p14:tracePt t="64958" x="2047875" y="5915025"/>
          <p14:tracePt t="64968" x="2022475" y="5915025"/>
          <p14:tracePt t="64974" x="1989138" y="5915025"/>
          <p14:tracePt t="64984" x="1963738" y="5915025"/>
          <p14:tracePt t="64992" x="1928813" y="5915025"/>
          <p14:tracePt t="65000" x="1903413" y="5915025"/>
          <p14:tracePt t="65008" x="1885950" y="5915025"/>
          <p14:tracePt t="65016" x="1860550" y="5915025"/>
          <p14:tracePt t="65024" x="1827213" y="5915025"/>
          <p14:tracePt t="65032" x="1784350" y="5915025"/>
          <p14:tracePt t="65040" x="1751013" y="5915025"/>
          <p14:tracePt t="65048" x="1708150" y="5915025"/>
          <p14:tracePt t="65057" x="1682750" y="5915025"/>
          <p14:tracePt t="65064" x="1649413" y="5905500"/>
          <p14:tracePt t="65073" x="1614488" y="5897563"/>
          <p14:tracePt t="65079" x="1581150" y="5897563"/>
          <p14:tracePt t="65087" x="1555750" y="5889625"/>
          <p14:tracePt t="65095" x="1538288" y="5880100"/>
          <p14:tracePt t="65103" x="1512888" y="5872163"/>
          <p14:tracePt t="65111" x="1495425" y="5864225"/>
          <p14:tracePt t="65131" x="1477963" y="5854700"/>
          <p14:tracePt t="65144" x="1470025" y="5854700"/>
          <p14:tracePt t="65159" x="1470025" y="5846763"/>
          <p14:tracePt t="65167" x="1462088" y="5846763"/>
          <p14:tracePt t="65176" x="1452563" y="5838825"/>
          <p14:tracePt t="65184" x="1444625" y="5838825"/>
          <p14:tracePt t="65192" x="1436688" y="5838825"/>
          <p14:tracePt t="65200" x="1419225" y="5838825"/>
          <p14:tracePt t="65208" x="1419225" y="5829300"/>
          <p14:tracePt t="65216" x="1411288" y="5829300"/>
          <p14:tracePt t="65224" x="1401763" y="5829300"/>
          <p14:tracePt t="65418" x="1411288" y="5829300"/>
          <p14:tracePt t="65426" x="1452563" y="5829300"/>
          <p14:tracePt t="65434" x="1504950" y="5829300"/>
          <p14:tracePt t="65441" x="1581150" y="5829300"/>
          <p14:tracePt t="65449" x="1665288" y="5829300"/>
          <p14:tracePt t="65458" x="1751013" y="5829300"/>
          <p14:tracePt t="65465" x="1885950" y="5829300"/>
          <p14:tracePt t="65474" x="2005013" y="5829300"/>
          <p14:tracePt t="65482" x="2090738" y="5829300"/>
          <p14:tracePt t="65489" x="2184400" y="5829300"/>
          <p14:tracePt t="65497" x="2286000" y="5829300"/>
          <p14:tracePt t="65506" x="2397125" y="5829300"/>
          <p14:tracePt t="65515" x="2430463" y="5829300"/>
          <p14:tracePt t="65522" x="2489200" y="5829300"/>
          <p14:tracePt t="65531" x="2516188" y="5829300"/>
          <p14:tracePt t="65537" x="2549525" y="5838825"/>
          <p14:tracePt t="65547" x="2582863" y="5838825"/>
          <p14:tracePt t="65556" x="2608263" y="5846763"/>
          <p14:tracePt t="65563" x="2625725" y="5846763"/>
          <p14:tracePt t="65572" x="2660650" y="5854700"/>
          <p14:tracePt t="65580" x="2701925" y="5854700"/>
          <p14:tracePt t="65588" x="2744788" y="5854700"/>
          <p14:tracePt t="65595" x="2820988" y="5854700"/>
          <p14:tracePt t="65605" x="2855913" y="5854700"/>
          <p14:tracePt t="65612" x="2932113" y="5854700"/>
          <p14:tracePt t="65619" x="3000375" y="5854700"/>
          <p14:tracePt t="65628" x="3076575" y="5838825"/>
          <p14:tracePt t="65636" x="3178175" y="5829300"/>
          <p14:tracePt t="65643" x="3246438" y="5829300"/>
          <p14:tracePt t="65652" x="3289300" y="5821363"/>
          <p14:tracePt t="65659" x="3382963" y="5813425"/>
          <p14:tracePt t="65668" x="3433763" y="5813425"/>
          <p14:tracePt t="65675" x="3509963" y="5795963"/>
          <p14:tracePt t="65684" x="3552825" y="5788025"/>
          <p14:tracePt t="65692" x="3611563" y="5778500"/>
          <p14:tracePt t="65699" x="3646488" y="5778500"/>
          <p14:tracePt t="65708" x="3705225" y="5778500"/>
          <p14:tracePt t="65715" x="3730625" y="5770563"/>
          <p14:tracePt t="65724" x="3806825" y="5770563"/>
          <p14:tracePt t="65731" x="3841750" y="5770563"/>
          <p14:tracePt t="65739" x="3867150" y="5770563"/>
          <p14:tracePt t="65747" x="3908425" y="5770563"/>
          <p14:tracePt t="65756" x="3968750" y="5770563"/>
          <p14:tracePt t="65763" x="4011613" y="5770563"/>
          <p14:tracePt t="65772" x="4052888" y="5770563"/>
          <p14:tracePt t="65780" x="4079875" y="5770563"/>
          <p14:tracePt t="65788" x="4121150" y="5770563"/>
          <p14:tracePt t="65795" x="4197350" y="5770563"/>
          <p14:tracePt t="65805" x="4240213" y="5788025"/>
          <p14:tracePt t="65812" x="4283075" y="5788025"/>
          <p14:tracePt t="65822" x="4316413" y="5788025"/>
          <p14:tracePt t="65828" x="4359275" y="5788025"/>
          <p14:tracePt t="65838" x="4384675" y="5788025"/>
          <p14:tracePt t="65846" x="4410075" y="5788025"/>
          <p14:tracePt t="65853" x="4435475" y="5788025"/>
          <p14:tracePt t="65862" x="4478338" y="5788025"/>
          <p14:tracePt t="65869" x="4513263" y="5788025"/>
          <p14:tracePt t="65878" x="4546600" y="5795963"/>
          <p14:tracePt t="65886" x="4564063" y="5795963"/>
          <p14:tracePt t="65894" x="4597400" y="5795963"/>
          <p14:tracePt t="65902" x="4630738" y="5795963"/>
          <p14:tracePt t="65909" x="4648200" y="5795963"/>
          <p14:tracePt t="65918" x="4683125" y="5795963"/>
          <p14:tracePt t="65926" x="4716463" y="5803900"/>
          <p14:tracePt t="65934" x="4741863" y="5803900"/>
          <p14:tracePt t="65942" x="4767263" y="5803900"/>
          <p14:tracePt t="65950" x="4827588" y="5803900"/>
          <p14:tracePt t="65959" x="4860925" y="5803900"/>
          <p14:tracePt t="65966" x="4894263" y="5803900"/>
          <p14:tracePt t="65973" x="4946650" y="5803900"/>
          <p14:tracePt t="65981" x="5013325" y="5803900"/>
          <p14:tracePt t="65991" x="5056188" y="5803900"/>
          <p14:tracePt t="65998" x="5099050" y="5803900"/>
          <p14:tracePt t="66006" x="5149850" y="5803900"/>
          <p14:tracePt t="66014" x="5192713" y="5803900"/>
          <p14:tracePt t="66022" x="5218113" y="5803900"/>
          <p14:tracePt t="66031" x="5251450" y="5803900"/>
          <p14:tracePt t="66038" x="5276850" y="5803900"/>
          <p14:tracePt t="66046" x="5311775" y="5803900"/>
          <p14:tracePt t="66053" x="5327650" y="5803900"/>
          <p14:tracePt t="66061" x="5362575" y="5803900"/>
          <p14:tracePt t="66070" x="5395913" y="5803900"/>
          <p14:tracePt t="66079" x="5413375" y="5803900"/>
          <p14:tracePt t="66090" x="5446713" y="5803900"/>
          <p14:tracePt t="66094" x="5472113" y="5803900"/>
          <p14:tracePt t="66106" x="5507038" y="5803900"/>
          <p14:tracePt t="66116" x="5524500" y="5803900"/>
          <p14:tracePt t="66121" x="5540375" y="5803900"/>
          <p14:tracePt t="66129" x="5549900" y="5803900"/>
          <p14:tracePt t="66145" x="5557838" y="5803900"/>
          <p14:tracePt t="66200" x="5565775" y="5803900"/>
          <p14:tracePt t="66232" x="5575300" y="5803900"/>
          <p14:tracePt t="66248" x="5583238" y="5803900"/>
          <p14:tracePt t="66257" x="5591175" y="5803900"/>
          <p14:tracePt t="66418" x="5600700" y="5803900"/>
          <p14:tracePt t="66425" x="5616575" y="5813425"/>
          <p14:tracePt t="66434" x="5626100" y="5813425"/>
          <p14:tracePt t="66442" x="5634038" y="5813425"/>
          <p14:tracePt t="66449" x="5641975" y="5813425"/>
          <p14:tracePt t="66458" x="5659438" y="5813425"/>
          <p14:tracePt t="66465" x="5676900" y="5813425"/>
          <p14:tracePt t="66474" x="5684838" y="5813425"/>
          <p14:tracePt t="66481" x="5694363" y="5813425"/>
          <p14:tracePt t="66489" x="5702300" y="5813425"/>
          <p14:tracePt t="66507" x="5710238" y="5813425"/>
          <p14:tracePt t="66514" x="5719763" y="5813425"/>
          <p14:tracePt t="66530" x="5727700" y="5813425"/>
          <p14:tracePt t="66554" x="5735638" y="5813425"/>
          <p14:tracePt t="66562" x="5745163" y="5813425"/>
          <p14:tracePt t="66570" x="5761038" y="5813425"/>
          <p14:tracePt t="66578" x="5788025" y="5813425"/>
          <p14:tracePt t="66586" x="5795963" y="5813425"/>
          <p14:tracePt t="66594" x="5821363" y="5813425"/>
          <p14:tracePt t="66602" x="5846763" y="5813425"/>
          <p14:tracePt t="66610" x="5864225" y="5813425"/>
          <p14:tracePt t="66618" x="5889625" y="5813425"/>
          <p14:tracePt t="66626" x="5915025" y="5813425"/>
          <p14:tracePt t="66634" x="5922963" y="5813425"/>
          <p14:tracePt t="66644" x="5940425" y="5813425"/>
          <p14:tracePt t="66650" x="5948363" y="5813425"/>
          <p14:tracePt t="66660" x="5965825" y="5813425"/>
          <p14:tracePt t="66666" x="5983288" y="5813425"/>
          <p14:tracePt t="66676" x="5999163" y="5813425"/>
          <p14:tracePt t="66684" x="6016625" y="5813425"/>
          <p14:tracePt t="66692" x="6034088" y="5813425"/>
          <p14:tracePt t="66699" x="6042025" y="5813425"/>
          <p14:tracePt t="66708" x="6059488" y="5813425"/>
          <p14:tracePt t="66724" x="6084888" y="5813425"/>
          <p14:tracePt t="66732" x="6102350" y="5821363"/>
          <p14:tracePt t="66740" x="6110288" y="5829300"/>
          <p14:tracePt t="66748" x="6127750" y="5829300"/>
          <p14:tracePt t="66756" x="6135688" y="5829300"/>
          <p14:tracePt t="66764" x="6143625" y="5829300"/>
          <p14:tracePt t="66772" x="6161088" y="5829300"/>
          <p14:tracePt t="66781" x="6161088" y="5838825"/>
          <p14:tracePt t="66788" x="6178550" y="5838825"/>
          <p14:tracePt t="66796" x="6194425" y="5838825"/>
          <p14:tracePt t="66804" x="6203950" y="5838825"/>
          <p14:tracePt t="66811" x="6221413" y="5838825"/>
          <p14:tracePt t="66819" x="6246813" y="5838825"/>
          <p14:tracePt t="66827" x="6262688" y="5838825"/>
          <p14:tracePt t="66836" x="6280150" y="5846763"/>
          <p14:tracePt t="66844" x="6313488" y="5846763"/>
          <p14:tracePt t="66852" x="6323013" y="5846763"/>
          <p14:tracePt t="66861" x="6348413" y="5846763"/>
          <p14:tracePt t="66867" x="6365875" y="5854700"/>
          <p14:tracePt t="66875" x="6381750" y="5854700"/>
          <p14:tracePt t="66883" x="6399213" y="5854700"/>
          <p14:tracePt t="66892" x="6407150" y="5854700"/>
          <p14:tracePt t="66899" x="6424613" y="5854700"/>
          <p14:tracePt t="66907" x="6457950" y="5864225"/>
          <p14:tracePt t="66916" x="6483350" y="5864225"/>
          <p14:tracePt t="66924" x="6492875" y="5872163"/>
          <p14:tracePt t="66934" x="6510338" y="5872163"/>
          <p14:tracePt t="66939" x="6518275" y="5872163"/>
          <p14:tracePt t="66950" x="6526213" y="5872163"/>
          <p14:tracePt t="66958" x="6535738" y="5872163"/>
          <p14:tracePt t="66974" x="6543675" y="5872163"/>
          <p14:tracePt t="67530" x="6551613" y="5872163"/>
          <p14:tracePt t="67536" x="6561138" y="5872163"/>
          <p14:tracePt t="67547" x="6569075" y="5872163"/>
          <p14:tracePt t="67554" x="6594475" y="5872163"/>
          <p14:tracePt t="67563" x="6619875" y="5872163"/>
          <p14:tracePt t="67570" x="6645275" y="5872163"/>
          <p14:tracePt t="67577" x="6662738" y="5872163"/>
          <p14:tracePt t="67585" x="6688138" y="5872163"/>
          <p14:tracePt t="67594" x="6705600" y="5872163"/>
          <p14:tracePt t="67602" x="6731000" y="5872163"/>
          <p14:tracePt t="67609" x="6764338" y="5872163"/>
          <p14:tracePt t="67619" x="6799263" y="5872163"/>
          <p14:tracePt t="67626" x="6815138" y="5872163"/>
          <p14:tracePt t="67634" x="6840538" y="5872163"/>
          <p14:tracePt t="67642" x="6875463" y="5872163"/>
          <p14:tracePt t="67650" x="6900863" y="5872163"/>
          <p14:tracePt t="67658" x="6943725" y="5872163"/>
          <p14:tracePt t="67666" x="6969125" y="5872163"/>
          <p14:tracePt t="67674" x="6994525" y="5872163"/>
          <p14:tracePt t="67682" x="7019925" y="5872163"/>
          <p14:tracePt t="67690" x="7045325" y="5872163"/>
          <p14:tracePt t="67698" x="7070725" y="5872163"/>
          <p14:tracePt t="67706" x="7096125" y="5872163"/>
          <p14:tracePt t="67714" x="7129463" y="5872163"/>
          <p14:tracePt t="67722" x="7164388" y="5872163"/>
          <p14:tracePt t="67731" x="7205663" y="5872163"/>
          <p14:tracePt t="67738" x="7232650" y="5872163"/>
          <p14:tracePt t="67746" x="7273925" y="5872163"/>
          <p14:tracePt t="67754" x="7299325" y="5872163"/>
          <p14:tracePt t="67763" x="7342188" y="5872163"/>
          <p14:tracePt t="67769" x="7385050" y="5872163"/>
          <p14:tracePt t="67779" x="7418388" y="5872163"/>
          <p14:tracePt t="67785" x="7461250" y="5872163"/>
          <p14:tracePt t="67795" x="7494588" y="5872163"/>
          <p14:tracePt t="67804" x="7529513" y="5872163"/>
          <p14:tracePt t="67811" x="7546975" y="5872163"/>
          <p14:tracePt t="67820" x="7562850" y="5872163"/>
          <p14:tracePt t="67826" x="7580313" y="5872163"/>
          <p14:tracePt t="67940" x="7572375" y="5872163"/>
          <p14:tracePt t="67947" x="7504113" y="5880100"/>
          <p14:tracePt t="67956" x="7427913" y="5915025"/>
          <p14:tracePt t="67963" x="7324725" y="5948363"/>
          <p14:tracePt t="67972" x="7240588" y="5957888"/>
          <p14:tracePt t="67980" x="7121525" y="6008688"/>
          <p14:tracePt t="67988" x="6994525" y="6042025"/>
          <p14:tracePt t="67996" x="6832600" y="6084888"/>
          <p14:tracePt t="68004" x="6483350" y="6169025"/>
          <p14:tracePt t="68011" x="6330950" y="6221413"/>
          <p14:tracePt t="68020" x="5965825" y="6313488"/>
          <p14:tracePt t="68028" x="5702300" y="6381750"/>
          <p14:tracePt t="68036" x="5532438" y="6416675"/>
          <p14:tracePt t="68044" x="5218113" y="6510338"/>
          <p14:tracePt t="68052" x="4987925" y="6569075"/>
          <p14:tracePt t="68060" x="4843463" y="6594475"/>
          <p14:tracePt t="68068" x="4640263" y="6627813"/>
          <p14:tracePt t="68076" x="4529138" y="6654800"/>
          <p14:tracePt t="68086" x="4341813" y="6680200"/>
          <p14:tracePt t="68095" x="4105275" y="6713538"/>
          <p14:tracePt t="68102" x="3943350" y="6713538"/>
          <p14:tracePt t="68110" x="3857625" y="6721475"/>
          <p14:tracePt t="68117" x="3560763" y="6721475"/>
          <p14:tracePt t="68126" x="3459163" y="6731000"/>
          <p14:tracePt t="68134" x="3246438" y="6731000"/>
          <p14:tracePt t="68141" x="3041650" y="6731000"/>
          <p14:tracePt t="68149" x="2889250" y="6731000"/>
          <p14:tracePt t="68158" x="2762250" y="6731000"/>
          <p14:tracePt t="68165" x="2617788" y="6731000"/>
          <p14:tracePt t="68174" x="2566988" y="6731000"/>
          <p14:tracePt t="68181" x="2447925" y="6731000"/>
          <p14:tracePt t="68190" x="2344738" y="6721475"/>
          <p14:tracePt t="68198" x="2286000" y="6705600"/>
          <p14:tracePt t="68206" x="2200275" y="6696075"/>
          <p14:tracePt t="68214" x="2116138" y="6680200"/>
          <p14:tracePt t="68222" x="2090738" y="6680200"/>
          <p14:tracePt t="68231" x="2022475" y="6654800"/>
          <p14:tracePt t="68238" x="1997075" y="6654800"/>
          <p14:tracePt t="68248" x="1971675" y="6645275"/>
          <p14:tracePt t="68254" x="1938338" y="6627813"/>
          <p14:tracePt t="68262" x="1911350" y="6627813"/>
          <p14:tracePt t="68270" x="1878013" y="6611938"/>
          <p14:tracePt t="68280" x="1844675" y="6611938"/>
          <p14:tracePt t="68286" x="1801813" y="6586538"/>
          <p14:tracePt t="68295" x="1751013" y="6577013"/>
          <p14:tracePt t="68302" x="1708150" y="6561138"/>
          <p14:tracePt t="68311" x="1674813" y="6551613"/>
          <p14:tracePt t="68318" x="1657350" y="6543675"/>
          <p14:tracePt t="68327" x="1639888" y="6543675"/>
          <p14:tracePt t="68342" x="1631950" y="6535738"/>
          <p14:tracePt t="68350" x="1622425" y="6535738"/>
          <p14:tracePt t="68456" x="1606550" y="6535738"/>
          <p14:tracePt t="68464" x="1589088" y="6535738"/>
          <p14:tracePt t="68471" x="1581150" y="6535738"/>
          <p14:tracePt t="68480" x="1563688" y="6526213"/>
          <p14:tracePt t="68488" x="1546225" y="6526213"/>
          <p14:tracePt t="68504" x="1538288" y="6518275"/>
          <p14:tracePt t="68511" x="1520825" y="6510338"/>
          <p14:tracePt t="68528" x="1512888" y="6510338"/>
          <p14:tracePt t="68536" x="1504950" y="6510338"/>
          <p14:tracePt t="68634" x="1530350" y="6500813"/>
          <p14:tracePt t="68640" x="1563688" y="6500813"/>
          <p14:tracePt t="68650" x="1657350" y="6492875"/>
          <p14:tracePt t="68656" x="1751013" y="6492875"/>
          <p14:tracePt t="68667" x="1809750" y="6492875"/>
          <p14:tracePt t="68674" x="1954213" y="6483350"/>
          <p14:tracePt t="68681" x="2141538" y="6483350"/>
          <p14:tracePt t="68689" x="2286000" y="6483350"/>
          <p14:tracePt t="68697" x="2498725" y="6483350"/>
          <p14:tracePt t="68706" x="2643188" y="6483350"/>
          <p14:tracePt t="68713" x="2752725" y="6483350"/>
          <p14:tracePt t="68722" x="2949575" y="6483350"/>
          <p14:tracePt t="68729" x="3041650" y="6483350"/>
          <p14:tracePt t="68738" x="3221038" y="6483350"/>
          <p14:tracePt t="68746" x="3330575" y="6483350"/>
          <p14:tracePt t="68754" x="3459163" y="6483350"/>
          <p14:tracePt t="68761" x="3552825" y="6483350"/>
          <p14:tracePt t="68769" x="3629025" y="6483350"/>
          <p14:tracePt t="68778" x="3697288" y="6483350"/>
          <p14:tracePt t="68786" x="3781425" y="6483350"/>
          <p14:tracePt t="68794" x="3867150" y="6483350"/>
          <p14:tracePt t="68802" x="3908425" y="6483350"/>
          <p14:tracePt t="68810" x="3986213" y="6483350"/>
          <p14:tracePt t="68818" x="4052888" y="6483350"/>
          <p14:tracePt t="68827" x="4130675" y="6483350"/>
          <p14:tracePt t="68834" x="4156075" y="6483350"/>
          <p14:tracePt t="68842" x="4232275" y="6483350"/>
          <p14:tracePt t="68850" x="4291013" y="6483350"/>
          <p14:tracePt t="68859" x="4333875" y="6483350"/>
          <p14:tracePt t="68871" x="4410075" y="6483350"/>
          <p14:tracePt t="68874" x="4452938" y="6483350"/>
          <p14:tracePt t="68882" x="4513263" y="6483350"/>
          <p14:tracePt t="68889" x="4579938" y="6483350"/>
          <p14:tracePt t="68897" x="4640263" y="6483350"/>
          <p14:tracePt t="68906" x="4683125" y="6483350"/>
          <p14:tracePt t="68913" x="4741863" y="6483350"/>
          <p14:tracePt t="68921" x="4827588" y="6483350"/>
          <p14:tracePt t="68931" x="4886325" y="6483350"/>
          <p14:tracePt t="68939" x="4937125" y="6483350"/>
          <p14:tracePt t="68948" x="5022850" y="6483350"/>
          <p14:tracePt t="68955" x="5099050" y="6483350"/>
          <p14:tracePt t="68964" x="5132388" y="6483350"/>
          <p14:tracePt t="68972" x="5192713" y="6483350"/>
          <p14:tracePt t="68980" x="5268913" y="6483350"/>
          <p14:tracePt t="68988" x="5337175" y="6483350"/>
          <p14:tracePt t="68996" x="5370513" y="6483350"/>
          <p14:tracePt t="69004" x="5446713" y="6483350"/>
          <p14:tracePt t="69012" x="5481638" y="6483350"/>
          <p14:tracePt t="69020" x="5507038" y="6483350"/>
          <p14:tracePt t="69028" x="5540375" y="6483350"/>
          <p14:tracePt t="69036" x="5575300" y="6483350"/>
          <p14:tracePt t="69044" x="5600700" y="6483350"/>
          <p14:tracePt t="69052" x="5626100" y="6483350"/>
          <p14:tracePt t="69060" x="5651500" y="6483350"/>
          <p14:tracePt t="69067" x="5684838" y="6483350"/>
          <p14:tracePt t="69076" x="5710238" y="6483350"/>
          <p14:tracePt t="69083" x="5727700" y="6483350"/>
          <p14:tracePt t="69092" x="5753100" y="6483350"/>
          <p14:tracePt t="69099" x="5761038" y="6483350"/>
          <p14:tracePt t="69108" x="5778500" y="6483350"/>
          <p14:tracePt t="69116" x="5788025" y="6475413"/>
          <p14:tracePt t="69190" x="5813425" y="6475413"/>
          <p14:tracePt t="69198" x="5829300" y="6475413"/>
          <p14:tracePt t="69206" x="5854700" y="6483350"/>
          <p14:tracePt t="69222" x="5854700" y="6492875"/>
          <p14:tracePt t="69230" x="5846763" y="6510338"/>
          <p14:tracePt t="69238" x="5795963" y="6543675"/>
          <p14:tracePt t="69246" x="5651500" y="6654800"/>
          <p14:tracePt t="69254" x="5532438" y="6731000"/>
          <p14:tracePt t="69504" x="5549900" y="6731000"/>
          <p14:tracePt t="69512" x="5557838" y="6731000"/>
          <p14:tracePt t="69519" x="5583238" y="6721475"/>
          <p14:tracePt t="69528" x="5608638" y="6721475"/>
          <p14:tracePt t="69536" x="5626100" y="6713538"/>
          <p14:tracePt t="69544" x="5651500" y="6696075"/>
          <p14:tracePt t="69552" x="5684838" y="6688138"/>
          <p14:tracePt t="69560" x="5710238" y="6680200"/>
          <p14:tracePt t="69568" x="5745163" y="6662738"/>
          <p14:tracePt t="69576" x="5778500" y="6645275"/>
          <p14:tracePt t="69584" x="5829300" y="6627813"/>
          <p14:tracePt t="69592" x="5897563" y="6602413"/>
          <p14:tracePt t="69599" x="5940425" y="6602413"/>
          <p14:tracePt t="69608" x="6008688" y="6586538"/>
          <p14:tracePt t="69615" x="6034088" y="6586538"/>
          <p14:tracePt t="69624" x="6084888" y="6577013"/>
          <p14:tracePt t="69632" x="6143625" y="6569075"/>
          <p14:tracePt t="69640" x="6211888" y="6569075"/>
          <p14:tracePt t="69647" x="6272213" y="6569075"/>
          <p14:tracePt t="69656" x="6330950" y="6561138"/>
          <p14:tracePt t="69663" x="6373813" y="6561138"/>
          <p14:tracePt t="69672" x="6416675" y="6561138"/>
          <p14:tracePt t="69680" x="6457950" y="6561138"/>
          <p14:tracePt t="69688" x="6518275" y="6561138"/>
          <p14:tracePt t="69696" x="6577013" y="6561138"/>
          <p14:tracePt t="69704" x="6637338" y="6561138"/>
          <p14:tracePt t="69712" x="6680200" y="6561138"/>
          <p14:tracePt t="69720" x="6721475" y="6561138"/>
          <p14:tracePt t="69728" x="6781800" y="6561138"/>
          <p14:tracePt t="69735" x="6824663" y="6561138"/>
          <p14:tracePt t="69744" x="6865938" y="6561138"/>
          <p14:tracePt t="69752" x="6891338" y="6561138"/>
          <p14:tracePt t="69760" x="6934200" y="6561138"/>
          <p14:tracePt t="69767" x="6969125" y="6561138"/>
          <p14:tracePt t="69778" x="6994525" y="6561138"/>
          <p14:tracePt t="69783" x="7019925" y="6561138"/>
          <p14:tracePt t="69794" x="7061200" y="6561138"/>
          <p14:tracePt t="69801" x="7088188" y="6561138"/>
          <p14:tracePt t="69809" x="7113588" y="6561138"/>
          <p14:tracePt t="69818" x="7138988" y="6561138"/>
          <p14:tracePt t="69826" x="7164388" y="6561138"/>
          <p14:tracePt t="69834" x="7180263" y="6561138"/>
          <p14:tracePt t="69842" x="7232650" y="6561138"/>
          <p14:tracePt t="69850" x="7248525" y="6561138"/>
          <p14:tracePt t="69858" x="7265988" y="6561138"/>
          <p14:tracePt t="69866" x="7283450" y="6551613"/>
          <p14:tracePt t="69873" x="7291388" y="6551613"/>
          <p14:tracePt t="69881" x="7316788" y="6551613"/>
          <p14:tracePt t="69889" x="7324725" y="6551613"/>
          <p14:tracePt t="69897" x="7334250" y="6551613"/>
          <p14:tracePt t="69906" x="7350125" y="6551613"/>
          <p14:tracePt t="69914" x="7359650" y="6551613"/>
          <p14:tracePt t="69922" x="7367588" y="6551613"/>
          <p14:tracePt t="69930" x="7377113" y="6551613"/>
          <p14:tracePt t="69938" x="7385050" y="6551613"/>
          <p14:tracePt t="69945" x="7402513" y="6551613"/>
          <p14:tracePt t="69962" x="7418388" y="6551613"/>
          <p14:tracePt t="69969" x="7435850" y="6551613"/>
          <p14:tracePt t="69978" x="7443788" y="6551613"/>
          <p14:tracePt t="69986" x="7461250" y="6551613"/>
          <p14:tracePt t="69994" x="7469188" y="6551613"/>
          <p14:tracePt t="70002" x="7486650" y="6551613"/>
          <p14:tracePt t="70009" x="7494588" y="6551613"/>
          <p14:tracePt t="70026" x="7504113" y="6551613"/>
          <p14:tracePt t="70034" x="7512050" y="6551613"/>
          <p14:tracePt t="70052" x="7521575" y="6551613"/>
          <p14:tracePt t="81468" x="7529513" y="6551613"/>
          <p14:tracePt t="81474" x="7597775" y="6492875"/>
          <p14:tracePt t="81482" x="7691438" y="6424613"/>
          <p14:tracePt t="81492" x="7810500" y="6338888"/>
          <p14:tracePt t="81497" x="7861300" y="6305550"/>
          <p14:tracePt t="81508" x="8047038" y="6178550"/>
          <p14:tracePt t="81515" x="8124825" y="6135688"/>
          <p14:tracePt t="81524" x="8259763" y="6049963"/>
          <p14:tracePt t="81531" x="8353425" y="5991225"/>
          <p14:tracePt t="81539" x="8548688" y="5880100"/>
          <p14:tracePt t="81548" x="8667750" y="5803900"/>
          <p14:tracePt t="81556" x="8769350" y="5753100"/>
          <p14:tracePt t="81566" x="8974138" y="5634038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0F21824-3504-4C66-920A-9825D9575B43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F4F7FDC-4EAE-402F-99E7-50774744A7C6}" type="datetime10">
              <a:rPr lang="zh-CN" altLang="en-US" smtClean="0"/>
              <a:pPr>
                <a:defRPr/>
              </a:pPr>
              <a:t>10:45</a:t>
            </a:fld>
            <a:endParaRPr lang="en-US" altLang="zh-CN"/>
          </a:p>
        </p:txBody>
      </p:sp>
      <p:sp>
        <p:nvSpPr>
          <p:cNvPr id="15363" name="灯片编号占位符 2">
            <a:extLst>
              <a:ext uri="{FF2B5EF4-FFF2-40B4-BE49-F238E27FC236}">
                <a16:creationId xmlns:a16="http://schemas.microsoft.com/office/drawing/2014/main" id="{3F934BB1-E076-4DAC-86B7-152E99731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0053671-50CB-4D3E-AB30-63C777A59DA9}" type="slidenum">
              <a:rPr lang="en-US" altLang="zh-CN" sz="1200" smtClean="0">
                <a:solidFill>
                  <a:srgbClr val="898989"/>
                </a:solidFill>
                <a:latin typeface="Arial" panose="020B0604020202020204" pitchFamily="34" charset="0"/>
                <a:ea typeface="楷体_GB2312" pitchFamily="49" charset="-122"/>
              </a:rPr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US" altLang="zh-CN" sz="1200">
              <a:solidFill>
                <a:srgbClr val="898989"/>
              </a:solidFill>
              <a:latin typeface="Arial" panose="020B0604020202020204" pitchFamily="34" charset="0"/>
              <a:ea typeface="楷体_GB2312" pitchFamily="49" charset="-122"/>
            </a:endParaRPr>
          </a:p>
        </p:txBody>
      </p:sp>
      <p:sp>
        <p:nvSpPr>
          <p:cNvPr id="15364" name="文本框 3">
            <a:extLst>
              <a:ext uri="{FF2B5EF4-FFF2-40B4-BE49-F238E27FC236}">
                <a16:creationId xmlns:a16="http://schemas.microsoft.com/office/drawing/2014/main" id="{85671776-E1BF-4D70-ACE3-9A3EE98946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404813"/>
            <a:ext cx="4156075" cy="461962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</a:rPr>
              <a:t>Selection Rules and Intensity</a:t>
            </a:r>
            <a:endParaRPr lang="zh-CN" altLang="en-US" sz="2400">
              <a:latin typeface="Arial" panose="020B0604020202020204" pitchFamily="34" charset="0"/>
              <a:ea typeface="楷体_GB2312" pitchFamily="49" charset="-122"/>
            </a:endParaRPr>
          </a:p>
        </p:txBody>
      </p:sp>
      <p:sp>
        <p:nvSpPr>
          <p:cNvPr id="15365" name="文本框 4">
            <a:extLst>
              <a:ext uri="{FF2B5EF4-FFF2-40B4-BE49-F238E27FC236}">
                <a16:creationId xmlns:a16="http://schemas.microsoft.com/office/drawing/2014/main" id="{E972B89D-5A89-44A3-8CA8-490F065CA2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3350" y="1330325"/>
            <a:ext cx="227488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</a:rPr>
              <a:t>Lambert-Beer Law:</a:t>
            </a:r>
            <a:endParaRPr lang="zh-CN" altLang="en-US" sz="1800" b="1">
              <a:solidFill>
                <a:srgbClr val="FF0000"/>
              </a:solidFill>
              <a:latin typeface="Arial" panose="020B0604020202020204" pitchFamily="34" charset="0"/>
              <a:ea typeface="楷体_GB2312" pitchFamily="49" charset="-122"/>
            </a:endParaRPr>
          </a:p>
        </p:txBody>
      </p:sp>
      <p:sp>
        <p:nvSpPr>
          <p:cNvPr id="15366" name="文本框 5">
            <a:extLst>
              <a:ext uri="{FF2B5EF4-FFF2-40B4-BE49-F238E27FC236}">
                <a16:creationId xmlns:a16="http://schemas.microsoft.com/office/drawing/2014/main" id="{955DB5ED-4FE2-4376-90FC-FB9BD7BCBC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33675" y="1238250"/>
            <a:ext cx="226377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800">
                <a:latin typeface="Arial" panose="020B0604020202020204" pitchFamily="34" charset="0"/>
                <a:ea typeface="楷体_GB2312" pitchFamily="49" charset="-122"/>
              </a:rPr>
              <a:t>log I</a:t>
            </a:r>
            <a:r>
              <a:rPr lang="en-US" altLang="zh-CN" sz="2800" baseline="-25000">
                <a:latin typeface="Arial" panose="020B0604020202020204" pitchFamily="34" charset="0"/>
                <a:ea typeface="楷体_GB2312" pitchFamily="49" charset="-122"/>
              </a:rPr>
              <a:t>0</a:t>
            </a:r>
            <a:r>
              <a:rPr lang="en-US" altLang="zh-CN" sz="2800">
                <a:latin typeface="Arial" panose="020B0604020202020204" pitchFamily="34" charset="0"/>
                <a:ea typeface="楷体_GB2312" pitchFamily="49" charset="-122"/>
              </a:rPr>
              <a:t>/I = </a:t>
            </a:r>
            <a:r>
              <a:rPr lang="en-US" altLang="zh-CN" sz="2800" i="1">
                <a:latin typeface="Symbol" panose="05050102010706020507" pitchFamily="18" charset="2"/>
                <a:ea typeface="楷体_GB2312" pitchFamily="49" charset="-122"/>
              </a:rPr>
              <a:t>e</a:t>
            </a:r>
            <a:r>
              <a:rPr lang="en-US" altLang="zh-CN" sz="2800" i="1">
                <a:latin typeface="Arial" panose="020B0604020202020204" pitchFamily="34" charset="0"/>
                <a:ea typeface="楷体_GB2312" pitchFamily="49" charset="-122"/>
              </a:rPr>
              <a:t>.l.c</a:t>
            </a:r>
            <a:endParaRPr lang="zh-CN" altLang="en-US" sz="2800" i="1">
              <a:latin typeface="Arial" panose="020B0604020202020204" pitchFamily="34" charset="0"/>
              <a:ea typeface="楷体_GB2312" pitchFamily="49" charset="-122"/>
            </a:endParaRPr>
          </a:p>
        </p:txBody>
      </p:sp>
      <p:sp>
        <p:nvSpPr>
          <p:cNvPr id="15367" name="文本框 6">
            <a:extLst>
              <a:ext uri="{FF2B5EF4-FFF2-40B4-BE49-F238E27FC236}">
                <a16:creationId xmlns:a16="http://schemas.microsoft.com/office/drawing/2014/main" id="{766F70CB-7C23-4397-8B9F-6114141504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33675" y="1963738"/>
            <a:ext cx="3173413" cy="182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  <a:buFontTx/>
              <a:buNone/>
            </a:pPr>
            <a:r>
              <a:rPr lang="en-US" altLang="zh-CN" sz="1800">
                <a:latin typeface="Arial" panose="020B0604020202020204" pitchFamily="34" charset="0"/>
                <a:ea typeface="楷体_GB2312" pitchFamily="49" charset="-122"/>
              </a:rPr>
              <a:t>I</a:t>
            </a:r>
            <a:r>
              <a:rPr lang="en-US" altLang="zh-CN" sz="1800" baseline="-25000">
                <a:latin typeface="Arial" panose="020B0604020202020204" pitchFamily="34" charset="0"/>
                <a:ea typeface="楷体_GB2312" pitchFamily="49" charset="-122"/>
              </a:rPr>
              <a:t>0</a:t>
            </a:r>
            <a:r>
              <a:rPr lang="en-US" altLang="zh-CN" sz="1800">
                <a:latin typeface="Arial" panose="020B0604020202020204" pitchFamily="34" charset="0"/>
                <a:ea typeface="楷体_GB2312" pitchFamily="49" charset="-122"/>
              </a:rPr>
              <a:t>: intensity of incident light</a:t>
            </a:r>
          </a:p>
          <a:p>
            <a:pPr>
              <a:lnSpc>
                <a:spcPct val="125000"/>
              </a:lnSpc>
              <a:spcBef>
                <a:spcPct val="0"/>
              </a:spcBef>
              <a:buFontTx/>
              <a:buNone/>
            </a:pPr>
            <a:r>
              <a:rPr lang="en-US" altLang="zh-CN" sz="1800">
                <a:latin typeface="Arial" panose="020B0604020202020204" pitchFamily="34" charset="0"/>
                <a:ea typeface="楷体_GB2312" pitchFamily="49" charset="-122"/>
              </a:rPr>
              <a:t>I: intensity of transmitted light</a:t>
            </a:r>
          </a:p>
          <a:p>
            <a:pPr>
              <a:lnSpc>
                <a:spcPct val="125000"/>
              </a:lnSpc>
              <a:spcBef>
                <a:spcPct val="0"/>
              </a:spcBef>
              <a:buFontTx/>
              <a:buNone/>
            </a:pPr>
            <a:r>
              <a:rPr lang="en-US" altLang="zh-CN" sz="1800">
                <a:latin typeface="Symbol" panose="05050102010706020507" pitchFamily="18" charset="2"/>
                <a:ea typeface="楷体_GB2312" pitchFamily="49" charset="-122"/>
              </a:rPr>
              <a:t>e</a:t>
            </a:r>
            <a:r>
              <a:rPr lang="en-US" altLang="zh-CN" sz="1800">
                <a:latin typeface="Arial" panose="020B0604020202020204" pitchFamily="34" charset="0"/>
                <a:ea typeface="楷体_GB2312" pitchFamily="49" charset="-122"/>
              </a:rPr>
              <a:t>: molar extinction coefficient</a:t>
            </a:r>
          </a:p>
          <a:p>
            <a:pPr>
              <a:lnSpc>
                <a:spcPct val="125000"/>
              </a:lnSpc>
              <a:spcBef>
                <a:spcPct val="0"/>
              </a:spcBef>
              <a:buFontTx/>
              <a:buNone/>
            </a:pPr>
            <a:r>
              <a:rPr lang="en-US" altLang="zh-CN" sz="1800">
                <a:latin typeface="Arial" panose="020B0604020202020204" pitchFamily="34" charset="0"/>
                <a:ea typeface="楷体_GB2312" pitchFamily="49" charset="-122"/>
              </a:rPr>
              <a:t>l: path length of the solution</a:t>
            </a:r>
          </a:p>
          <a:p>
            <a:pPr>
              <a:lnSpc>
                <a:spcPct val="125000"/>
              </a:lnSpc>
              <a:spcBef>
                <a:spcPct val="0"/>
              </a:spcBef>
              <a:buFontTx/>
              <a:buNone/>
            </a:pPr>
            <a:r>
              <a:rPr lang="en-US" altLang="zh-CN" sz="1800">
                <a:latin typeface="Arial" panose="020B0604020202020204" pitchFamily="34" charset="0"/>
                <a:ea typeface="楷体_GB2312" pitchFamily="49" charset="-122"/>
              </a:rPr>
              <a:t>c: concentration</a:t>
            </a:r>
          </a:p>
        </p:txBody>
      </p:sp>
      <p:sp>
        <p:nvSpPr>
          <p:cNvPr id="15368" name="矩形 7">
            <a:extLst>
              <a:ext uri="{FF2B5EF4-FFF2-40B4-BE49-F238E27FC236}">
                <a16:creationId xmlns:a16="http://schemas.microsoft.com/office/drawing/2014/main" id="{46BB9541-3B53-47D9-96E4-C0BE303AA6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32500" y="126841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400">
                <a:latin typeface="Symbol" panose="05050102010706020507" pitchFamily="18" charset="2"/>
                <a:ea typeface="楷体_GB2312" pitchFamily="49" charset="-122"/>
              </a:rPr>
              <a:t>e = 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0.87 x 10</a:t>
            </a:r>
            <a:r>
              <a:rPr lang="en-US" altLang="zh-CN" sz="2400" baseline="30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20</a:t>
            </a:r>
            <a:r>
              <a:rPr lang="en-US" altLang="zh-CN" sz="24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P.a</a:t>
            </a:r>
            <a:endParaRPr lang="zh-CN" altLang="en-US" sz="2400">
              <a:latin typeface="Arial" panose="020B0604020202020204" pitchFamily="34" charset="0"/>
              <a:ea typeface="楷体_GB2312" pitchFamily="49" charset="-122"/>
            </a:endParaRPr>
          </a:p>
        </p:txBody>
      </p:sp>
      <p:sp>
        <p:nvSpPr>
          <p:cNvPr id="15369" name="文本框 8">
            <a:extLst>
              <a:ext uri="{FF2B5EF4-FFF2-40B4-BE49-F238E27FC236}">
                <a16:creationId xmlns:a16="http://schemas.microsoft.com/office/drawing/2014/main" id="{78826AAB-57EA-4848-BABF-07A52053C0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7088" y="1931988"/>
            <a:ext cx="3325812" cy="785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5000"/>
              </a:lnSpc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</a:rPr>
              <a:t>P: transition probability (0-1)</a:t>
            </a:r>
          </a:p>
          <a:p>
            <a:pPr>
              <a:lnSpc>
                <a:spcPct val="125000"/>
              </a:lnSpc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rgbClr val="00B050"/>
                </a:solidFill>
                <a:latin typeface="Arial" panose="020B0604020202020204" pitchFamily="34" charset="0"/>
                <a:ea typeface="楷体_GB2312" pitchFamily="49" charset="-122"/>
              </a:rPr>
              <a:t>a: target area</a:t>
            </a:r>
          </a:p>
        </p:txBody>
      </p:sp>
      <p:sp>
        <p:nvSpPr>
          <p:cNvPr id="15370" name="文本框 9">
            <a:extLst>
              <a:ext uri="{FF2B5EF4-FFF2-40B4-BE49-F238E27FC236}">
                <a16:creationId xmlns:a16="http://schemas.microsoft.com/office/drawing/2014/main" id="{4A272DD4-D156-4F17-A0A7-FE2372A8B6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33675" y="3914775"/>
            <a:ext cx="3306763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400" b="1">
                <a:latin typeface="Arial" panose="020B0604020202020204" pitchFamily="34" charset="0"/>
                <a:ea typeface="楷体_GB2312" pitchFamily="49" charset="-122"/>
              </a:rPr>
              <a:t>Intensity </a:t>
            </a:r>
            <a:r>
              <a:rPr lang="zh-CN" altLang="en-US" sz="2400" b="1">
                <a:latin typeface="Arial" panose="020B0604020202020204" pitchFamily="34" charset="0"/>
                <a:ea typeface="楷体_GB2312" pitchFamily="49" charset="-122"/>
              </a:rPr>
              <a:t>∝ </a:t>
            </a:r>
            <a:r>
              <a:rPr lang="en-US" altLang="zh-CN" sz="2400" b="1">
                <a:latin typeface="Symbol" panose="05050102010706020507" pitchFamily="18" charset="2"/>
                <a:ea typeface="楷体_GB2312" pitchFamily="49" charset="-122"/>
              </a:rPr>
              <a:t>e </a:t>
            </a:r>
            <a:r>
              <a:rPr lang="zh-CN" altLang="en-US" sz="2400" b="1">
                <a:latin typeface="Arial" panose="020B0604020202020204" pitchFamily="34" charset="0"/>
                <a:ea typeface="楷体_GB2312" pitchFamily="49" charset="-122"/>
              </a:rPr>
              <a:t>∝ </a:t>
            </a:r>
            <a:r>
              <a:rPr lang="en-US" altLang="zh-CN" sz="2400" b="1">
                <a:latin typeface="Arial" panose="020B0604020202020204" pitchFamily="34" charset="0"/>
                <a:ea typeface="楷体_GB2312" pitchFamily="49" charset="-122"/>
              </a:rPr>
              <a:t>P &amp; a</a:t>
            </a:r>
            <a:r>
              <a:rPr lang="zh-CN" altLang="en-US" sz="2400" b="1">
                <a:latin typeface="Arial" panose="020B0604020202020204" pitchFamily="34" charset="0"/>
                <a:ea typeface="楷体_GB2312" pitchFamily="49" charset="-122"/>
              </a:rPr>
              <a:t> </a:t>
            </a:r>
          </a:p>
        </p:txBody>
      </p:sp>
      <p:sp>
        <p:nvSpPr>
          <p:cNvPr id="15371" name="文本框 10">
            <a:extLst>
              <a:ext uri="{FF2B5EF4-FFF2-40B4-BE49-F238E27FC236}">
                <a16:creationId xmlns:a16="http://schemas.microsoft.com/office/drawing/2014/main" id="{B8FB19F6-8ABC-426B-A9B2-24C8BFA819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3350" y="4411663"/>
            <a:ext cx="9121775" cy="922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800">
                <a:latin typeface="Arial" panose="020B0604020202020204" pitchFamily="34" charset="0"/>
                <a:ea typeface="楷体_GB2312" pitchFamily="49" charset="-122"/>
              </a:rPr>
              <a:t>For </a:t>
            </a:r>
            <a:r>
              <a:rPr lang="en-US" altLang="zh-CN" sz="18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</a:rPr>
              <a:t>P</a:t>
            </a:r>
            <a:r>
              <a:rPr lang="en-US" altLang="zh-CN" sz="1800">
                <a:latin typeface="Arial" panose="020B0604020202020204" pitchFamily="34" charset="0"/>
                <a:ea typeface="楷体_GB2312" pitchFamily="49" charset="-122"/>
              </a:rPr>
              <a:t>: it depends on the </a:t>
            </a:r>
            <a:r>
              <a:rPr lang="en-US" altLang="zh-CN" sz="18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</a:rPr>
              <a:t>allowedness</a:t>
            </a:r>
            <a:r>
              <a:rPr lang="en-US" altLang="zh-CN" sz="1800">
                <a:latin typeface="Arial" panose="020B0604020202020204" pitchFamily="34" charset="0"/>
                <a:ea typeface="楷体_GB2312" pitchFamily="49" charset="-122"/>
              </a:rPr>
              <a:t> and </a:t>
            </a:r>
            <a:r>
              <a:rPr lang="en-US" altLang="zh-CN" sz="18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</a:rPr>
              <a:t>forbiddeness</a:t>
            </a:r>
            <a:r>
              <a:rPr lang="en-US" altLang="zh-CN" sz="1800">
                <a:latin typeface="Arial" panose="020B0604020202020204" pitchFamily="34" charset="0"/>
                <a:ea typeface="楷体_GB2312" pitchFamily="49" charset="-122"/>
              </a:rPr>
              <a:t> of the electron transition.</a:t>
            </a:r>
          </a:p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800">
                <a:latin typeface="Arial" panose="020B0604020202020204" pitchFamily="34" charset="0"/>
                <a:ea typeface="楷体_GB2312" pitchFamily="49" charset="-122"/>
              </a:rPr>
              <a:t>For </a:t>
            </a:r>
            <a:r>
              <a:rPr lang="en-US" altLang="zh-CN" sz="18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</a:rPr>
              <a:t>a</a:t>
            </a:r>
            <a:r>
              <a:rPr lang="en-US" altLang="zh-CN" sz="1800">
                <a:latin typeface="Arial" panose="020B0604020202020204" pitchFamily="34" charset="0"/>
                <a:ea typeface="楷体_GB2312" pitchFamily="49" charset="-122"/>
              </a:rPr>
              <a:t>: it depends on the </a:t>
            </a:r>
            <a:r>
              <a:rPr lang="en-US" altLang="zh-CN" sz="18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</a:rPr>
              <a:t>size</a:t>
            </a:r>
            <a:r>
              <a:rPr lang="en-US" altLang="zh-CN" sz="1800">
                <a:latin typeface="Arial" panose="020B0604020202020204" pitchFamily="34" charset="0"/>
                <a:ea typeface="楷体_GB2312" pitchFamily="49" charset="-122"/>
              </a:rPr>
              <a:t> of the molecule (for common chromophore, is </a:t>
            </a:r>
            <a:r>
              <a:rPr lang="en-US" altLang="zh-CN" sz="18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</a:rPr>
              <a:t>conjugation</a:t>
            </a:r>
            <a:r>
              <a:rPr lang="en-US" altLang="zh-CN" sz="1800">
                <a:latin typeface="Arial" panose="020B0604020202020204" pitchFamily="34" charset="0"/>
                <a:ea typeface="楷体_GB2312" pitchFamily="49" charset="-122"/>
              </a:rPr>
              <a:t>)</a:t>
            </a:r>
            <a:endParaRPr lang="zh-CN" altLang="en-US" sz="1800">
              <a:latin typeface="Arial" panose="020B0604020202020204" pitchFamily="34" charset="0"/>
              <a:ea typeface="楷体_GB2312" pitchFamily="49" charset="-122"/>
            </a:endParaRPr>
          </a:p>
        </p:txBody>
      </p:sp>
      <p:sp>
        <p:nvSpPr>
          <p:cNvPr id="15372" name="文本框 11">
            <a:extLst>
              <a:ext uri="{FF2B5EF4-FFF2-40B4-BE49-F238E27FC236}">
                <a16:creationId xmlns:a16="http://schemas.microsoft.com/office/drawing/2014/main" id="{CBAD7C5A-1B40-4B5C-A7CF-4576C99C02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49438" y="5505450"/>
            <a:ext cx="5262562" cy="830263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r>
              <a:rPr lang="en-US" altLang="zh-CN" sz="2400" b="1">
                <a:latin typeface="Arial" panose="020B0604020202020204" pitchFamily="34" charset="0"/>
                <a:ea typeface="楷体_GB2312" pitchFamily="49" charset="-122"/>
              </a:rPr>
              <a:t>The longer the conjugated system, the more intense the absorption</a:t>
            </a:r>
            <a:endParaRPr lang="zh-CN" altLang="en-US" sz="2400" b="1">
              <a:latin typeface="Arial" panose="020B0604020202020204" pitchFamily="34" charset="0"/>
              <a:ea typeface="楷体_GB2312" pitchFamily="49" charset="-122"/>
            </a:endParaRP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C38A2853-4971-4091-834D-9CA971DA1E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1353"/>
    </mc:Choice>
    <mc:Fallback>
      <p:transition spd="slow" advTm="2613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7" x="2795588" y="6815138"/>
          <p14:tracePt t="212" x="2805113" y="6807200"/>
          <p14:tracePt t="214" x="2813050" y="6799263"/>
          <p14:tracePt t="221" x="2830513" y="6799263"/>
          <p14:tracePt t="237" x="2855913" y="6815138"/>
          <p14:tracePt t="247" x="2881313" y="6840538"/>
          <p14:tracePt t="630" x="2422525" y="6467475"/>
          <p14:tracePt t="633" x="2200275" y="6178550"/>
          <p14:tracePt t="642" x="2090738" y="6024563"/>
          <p14:tracePt t="649" x="1860550" y="5710238"/>
          <p14:tracePt t="659" x="1708150" y="5430838"/>
          <p14:tracePt t="665" x="1504950" y="5132388"/>
          <p14:tracePt t="675" x="1317625" y="4868863"/>
          <p14:tracePt t="681" x="1138238" y="4614863"/>
          <p14:tracePt t="689" x="1003300" y="4435475"/>
          <p14:tracePt t="698" x="841375" y="4197350"/>
          <p14:tracePt t="705" x="739775" y="4070350"/>
          <p14:tracePt t="714" x="671513" y="3986213"/>
          <p14:tracePt t="721" x="628650" y="3900488"/>
          <p14:tracePt t="729" x="585788" y="3849688"/>
          <p14:tracePt t="737" x="544513" y="3790950"/>
          <p14:tracePt t="745" x="527050" y="3756025"/>
          <p14:tracePt t="753" x="492125" y="3713163"/>
          <p14:tracePt t="761" x="450850" y="3629025"/>
          <p14:tracePt t="769" x="433388" y="3603625"/>
          <p14:tracePt t="777" x="400050" y="3535363"/>
          <p14:tracePt t="785" x="347663" y="3441700"/>
          <p14:tracePt t="793" x="322263" y="3382963"/>
          <p14:tracePt t="801" x="263525" y="3279775"/>
          <p14:tracePt t="809" x="230188" y="3228975"/>
          <p14:tracePt t="819" x="177800" y="3135313"/>
          <p14:tracePt t="826" x="111125" y="3059113"/>
          <p14:tracePt t="835" x="50800" y="2990850"/>
          <p14:tracePt t="843" x="0" y="2914650"/>
          <p14:tracePt t="13909" x="374650" y="2651125"/>
          <p14:tracePt t="13917" x="663575" y="2651125"/>
          <p14:tracePt t="13925" x="739775" y="2651125"/>
          <p14:tracePt t="13933" x="874713" y="2651125"/>
          <p14:tracePt t="13941" x="925513" y="2676525"/>
          <p14:tracePt t="13949" x="935038" y="2686050"/>
          <p14:tracePt t="13957" x="942975" y="2719388"/>
          <p14:tracePt t="13965" x="942975" y="2752725"/>
          <p14:tracePt t="14194" x="942975" y="2736850"/>
          <p14:tracePt t="14199" x="942975" y="2727325"/>
          <p14:tracePt t="14208" x="942975" y="2719388"/>
          <p14:tracePt t="14215" x="942975" y="2711450"/>
          <p14:tracePt t="14224" x="935038" y="2711450"/>
          <p14:tracePt t="14231" x="925513" y="2701925"/>
          <p14:tracePt t="14239" x="925513" y="2686050"/>
          <p14:tracePt t="14249" x="917575" y="2686050"/>
          <p14:tracePt t="14256" x="917575" y="2676525"/>
          <p14:tracePt t="14265" x="909638" y="2676525"/>
          <p14:tracePt t="14272" x="900113" y="2668588"/>
          <p14:tracePt t="14289" x="892175" y="2668588"/>
          <p14:tracePt t="14306" x="884238" y="2668588"/>
          <p14:tracePt t="14386" x="874713" y="2668588"/>
          <p14:tracePt t="14418" x="866775" y="2668588"/>
          <p14:tracePt t="14442" x="858838" y="2660650"/>
          <p14:tracePt t="14473" x="858838" y="2651125"/>
          <p14:tracePt t="14490" x="849313" y="2643188"/>
          <p14:tracePt t="14497" x="833438" y="2643188"/>
          <p14:tracePt t="14513" x="823913" y="2633663"/>
          <p14:tracePt t="14521" x="815975" y="2633663"/>
          <p14:tracePt t="14529" x="808038" y="2617788"/>
          <p14:tracePt t="14537" x="798513" y="2617788"/>
          <p14:tracePt t="14545" x="781050" y="2600325"/>
          <p14:tracePt t="14555" x="781050" y="2592388"/>
          <p14:tracePt t="14561" x="773113" y="2592388"/>
          <p14:tracePt t="14571" x="755650" y="2574925"/>
          <p14:tracePt t="14579" x="755650" y="2566988"/>
          <p14:tracePt t="14587" x="747713" y="2566988"/>
          <p14:tracePt t="14595" x="739775" y="2557463"/>
          <p14:tracePt t="14603" x="739775" y="2549525"/>
          <p14:tracePt t="14611" x="730250" y="2541588"/>
          <p14:tracePt t="14619" x="722313" y="2541588"/>
          <p14:tracePt t="14628" x="722313" y="2532063"/>
          <p14:tracePt t="14635" x="714375" y="2532063"/>
          <p14:tracePt t="14643" x="714375" y="2516188"/>
          <p14:tracePt t="14659" x="704850" y="2506663"/>
          <p14:tracePt t="14667" x="696913" y="2498725"/>
          <p14:tracePt t="14675" x="688975" y="2489200"/>
          <p14:tracePt t="14683" x="688975" y="2481263"/>
          <p14:tracePt t="14691" x="688975" y="2473325"/>
          <p14:tracePt t="14707" x="679450" y="2463800"/>
          <p14:tracePt t="14715" x="671513" y="2455863"/>
          <p14:tracePt t="14723" x="671513" y="2447925"/>
          <p14:tracePt t="14739" x="671513" y="2438400"/>
          <p14:tracePt t="14747" x="663575" y="2430463"/>
          <p14:tracePt t="14763" x="654050" y="2422525"/>
          <p14:tracePt t="14771" x="654050" y="2413000"/>
          <p14:tracePt t="14787" x="646113" y="2405063"/>
          <p14:tracePt t="14803" x="636588" y="2387600"/>
          <p14:tracePt t="14813" x="636588" y="2379663"/>
          <p14:tracePt t="14819" x="628650" y="2371725"/>
          <p14:tracePt t="14830" x="620713" y="2354263"/>
          <p14:tracePt t="14835" x="611188" y="2344738"/>
          <p14:tracePt t="14846" x="611188" y="2336800"/>
          <p14:tracePt t="14851" x="603250" y="2319338"/>
          <p14:tracePt t="14861" x="595313" y="2319338"/>
          <p14:tracePt t="14869" x="585788" y="2303463"/>
          <p14:tracePt t="14879" x="585788" y="2286000"/>
          <p14:tracePt t="14885" x="577850" y="2278063"/>
          <p14:tracePt t="14894" x="569913" y="2260600"/>
          <p14:tracePt t="14902" x="560388" y="2243138"/>
          <p14:tracePt t="14910" x="552450" y="2227263"/>
          <p14:tracePt t="14917" x="544513" y="2227263"/>
          <p14:tracePt t="14930" x="544513" y="2217738"/>
          <p14:tracePt t="14933" x="544513" y="2209800"/>
          <p14:tracePt t="14949" x="534988" y="2200275"/>
          <p14:tracePt t="14965" x="527050" y="2192338"/>
          <p14:tracePt t="14991" x="527050" y="2184400"/>
          <p14:tracePt t="15013" x="527050" y="2174875"/>
          <p14:tracePt t="15029" x="519113" y="2174875"/>
          <p14:tracePt t="15037" x="519113" y="2166938"/>
          <p14:tracePt t="15053" x="509588" y="2166938"/>
          <p14:tracePt t="15061" x="509588" y="2159000"/>
          <p14:tracePt t="15077" x="501650" y="2149475"/>
          <p14:tracePt t="15094" x="492125" y="2141538"/>
          <p14:tracePt t="15101" x="492125" y="2133600"/>
          <p14:tracePt t="15109" x="484188" y="2124075"/>
          <p14:tracePt t="15126" x="484188" y="2116138"/>
          <p14:tracePt t="15135" x="476250" y="2108200"/>
          <p14:tracePt t="15141" x="466725" y="2108200"/>
          <p14:tracePt t="15151" x="466725" y="2098675"/>
          <p14:tracePt t="15160" x="466725" y="2090738"/>
          <p14:tracePt t="15167" x="458788" y="2082800"/>
          <p14:tracePt t="15175" x="450850" y="2082800"/>
          <p14:tracePt t="15183" x="441325" y="2073275"/>
          <p14:tracePt t="15191" x="441325" y="2065338"/>
          <p14:tracePt t="15207" x="433388" y="2055813"/>
          <p14:tracePt t="15215" x="425450" y="2047875"/>
          <p14:tracePt t="15231" x="425450" y="2039938"/>
          <p14:tracePt t="15239" x="415925" y="2039938"/>
          <p14:tracePt t="15247" x="415925" y="2030413"/>
          <p14:tracePt t="15255" x="407988" y="2030413"/>
          <p14:tracePt t="15263" x="407988" y="2022475"/>
          <p14:tracePt t="15271" x="400050" y="2022475"/>
          <p14:tracePt t="15303" x="400050" y="2014538"/>
          <p14:tracePt t="15311" x="390525" y="2005013"/>
          <p14:tracePt t="15327" x="382588" y="1997075"/>
          <p14:tracePt t="15351" x="382588" y="1989138"/>
          <p14:tracePt t="15367" x="382588" y="1979613"/>
          <p14:tracePt t="15376" x="374650" y="1979613"/>
          <p14:tracePt t="15399" x="365125" y="1971675"/>
          <p14:tracePt t="15426" x="365125" y="1963738"/>
          <p14:tracePt t="15441" x="357188" y="1963738"/>
          <p14:tracePt t="15449" x="357188" y="1954213"/>
          <p14:tracePt t="15481" x="357188" y="1946275"/>
          <p14:tracePt t="15489" x="347663" y="1938338"/>
          <p14:tracePt t="15505" x="339725" y="1938338"/>
          <p14:tracePt t="15521" x="339725" y="1928813"/>
          <p14:tracePt t="15529" x="331788" y="1920875"/>
          <p14:tracePt t="15537" x="322263" y="1920875"/>
          <p14:tracePt t="15561" x="314325" y="1920875"/>
          <p14:tracePt t="15585" x="314325" y="1911350"/>
          <p14:tracePt t="16239" x="314325" y="1920875"/>
          <p14:tracePt t="16245" x="314325" y="1938338"/>
          <p14:tracePt t="16261" x="314325" y="1954213"/>
          <p14:tracePt t="16271" x="314325" y="1963738"/>
          <p14:tracePt t="16280" x="314325" y="1979613"/>
          <p14:tracePt t="16287" x="314325" y="1997075"/>
          <p14:tracePt t="16295" x="314325" y="2005013"/>
          <p14:tracePt t="16303" x="314325" y="2022475"/>
          <p14:tracePt t="16312" x="314325" y="2047875"/>
          <p14:tracePt t="16319" x="314325" y="2055813"/>
          <p14:tracePt t="16327" x="314325" y="2082800"/>
          <p14:tracePt t="16335" x="314325" y="2090738"/>
          <p14:tracePt t="16343" x="314325" y="2108200"/>
          <p14:tracePt t="16351" x="314325" y="2124075"/>
          <p14:tracePt t="16359" x="314325" y="2133600"/>
          <p14:tracePt t="16367" x="306388" y="2149475"/>
          <p14:tracePt t="16375" x="306388" y="2159000"/>
          <p14:tracePt t="16383" x="306388" y="2174875"/>
          <p14:tracePt t="16391" x="306388" y="2184400"/>
          <p14:tracePt t="16399" x="306388" y="2192338"/>
          <p14:tracePt t="16407" x="296863" y="2192338"/>
          <p14:tracePt t="16415" x="296863" y="2200275"/>
          <p14:tracePt t="16439" x="296863" y="2209800"/>
          <p14:tracePt t="17921" x="288925" y="2217738"/>
          <p14:tracePt t="17929" x="288925" y="2227263"/>
          <p14:tracePt t="17937" x="288925" y="2235200"/>
          <p14:tracePt t="17955" x="280988" y="2252663"/>
          <p14:tracePt t="17961" x="280988" y="2260600"/>
          <p14:tracePt t="17971" x="271463" y="2260600"/>
          <p14:tracePt t="17978" x="271463" y="2286000"/>
          <p14:tracePt t="17987" x="263525" y="2293938"/>
          <p14:tracePt t="17995" x="255588" y="2311400"/>
          <p14:tracePt t="18003" x="255588" y="2328863"/>
          <p14:tracePt t="18019" x="255588" y="2344738"/>
          <p14:tracePt t="18027" x="255588" y="2362200"/>
          <p14:tracePt t="18035" x="255588" y="2371725"/>
          <p14:tracePt t="18044" x="255588" y="2379663"/>
          <p14:tracePt t="18051" x="255588" y="2387600"/>
          <p14:tracePt t="18059" x="255588" y="2405063"/>
          <p14:tracePt t="18067" x="255588" y="2422525"/>
          <p14:tracePt t="18076" x="255588" y="2430463"/>
          <p14:tracePt t="18083" x="255588" y="2438400"/>
          <p14:tracePt t="18091" x="255588" y="2447925"/>
          <p14:tracePt t="18374" x="255588" y="2463800"/>
          <p14:tracePt t="18383" x="255588" y="2489200"/>
          <p14:tracePt t="18389" x="255588" y="2498725"/>
          <p14:tracePt t="18397" x="255588" y="2524125"/>
          <p14:tracePt t="18405" x="255588" y="2532063"/>
          <p14:tracePt t="18415" x="255588" y="2549525"/>
          <p14:tracePt t="18422" x="255588" y="2566988"/>
          <p14:tracePt t="18429" x="255588" y="2574925"/>
          <p14:tracePt t="18437" x="255588" y="2592388"/>
          <p14:tracePt t="18445" x="246063" y="2600325"/>
          <p14:tracePt t="18453" x="246063" y="2608263"/>
          <p14:tracePt t="18461" x="246063" y="2617788"/>
          <p14:tracePt t="18469" x="246063" y="2625725"/>
          <p14:tracePt t="18485" x="246063" y="2633663"/>
          <p14:tracePt t="18493" x="246063" y="2643188"/>
          <p14:tracePt t="18517" x="246063" y="2651125"/>
          <p14:tracePt t="18536" x="238125" y="2651125"/>
          <p14:tracePt t="18576" x="238125" y="2660650"/>
          <p14:tracePt t="18647" x="238125" y="2668588"/>
          <p14:tracePt t="18655" x="238125" y="2676525"/>
          <p14:tracePt t="18663" x="230188" y="2686050"/>
          <p14:tracePt t="18671" x="230188" y="2693988"/>
          <p14:tracePt t="18679" x="230188" y="2711450"/>
          <p14:tracePt t="18687" x="230188" y="2727325"/>
          <p14:tracePt t="18695" x="220663" y="2736850"/>
          <p14:tracePt t="18703" x="220663" y="2752725"/>
          <p14:tracePt t="18711" x="220663" y="2770188"/>
          <p14:tracePt t="18719" x="212725" y="2778125"/>
          <p14:tracePt t="18727" x="212725" y="2805113"/>
          <p14:tracePt t="18736" x="212725" y="2820988"/>
          <p14:tracePt t="18744" x="203200" y="2830513"/>
          <p14:tracePt t="18753" x="203200" y="2838450"/>
          <p14:tracePt t="18761" x="195263" y="2855913"/>
          <p14:tracePt t="18785" x="195263" y="2863850"/>
          <p14:tracePt t="18799" x="195263" y="2871788"/>
          <p14:tracePt t="24274" x="195263" y="2863850"/>
          <p14:tracePt t="24281" x="195263" y="2855913"/>
          <p14:tracePt t="24289" x="203200" y="2830513"/>
          <p14:tracePt t="24298" x="212725" y="2805113"/>
          <p14:tracePt t="24306" x="212725" y="2795588"/>
          <p14:tracePt t="24314" x="220663" y="2770188"/>
          <p14:tracePt t="24321" x="230188" y="2744788"/>
          <p14:tracePt t="24329" x="238125" y="2719388"/>
          <p14:tracePt t="24337" x="238125" y="2701925"/>
          <p14:tracePt t="24345" x="238125" y="2676525"/>
          <p14:tracePt t="24353" x="246063" y="2651125"/>
          <p14:tracePt t="24361" x="255588" y="2633663"/>
          <p14:tracePt t="24369" x="263525" y="2617788"/>
          <p14:tracePt t="24378" x="271463" y="2600325"/>
          <p14:tracePt t="24385" x="280988" y="2582863"/>
          <p14:tracePt t="24394" x="288925" y="2574925"/>
          <p14:tracePt t="24401" x="288925" y="2566988"/>
          <p14:tracePt t="24409" x="288925" y="2557463"/>
          <p14:tracePt t="24417" x="296863" y="2549525"/>
          <p14:tracePt t="54835" x="306388" y="2549525"/>
          <p14:tracePt t="54841" x="382588" y="2516188"/>
          <p14:tracePt t="54849" x="484188" y="2473325"/>
          <p14:tracePt t="54857" x="585788" y="2438400"/>
          <p14:tracePt t="54865" x="663575" y="2397125"/>
          <p14:tracePt t="54873" x="755650" y="2362200"/>
          <p14:tracePt t="54881" x="909638" y="2293938"/>
          <p14:tracePt t="54889" x="968375" y="2278063"/>
          <p14:tracePt t="54897" x="1028700" y="2260600"/>
          <p14:tracePt t="54905" x="1079500" y="2235200"/>
          <p14:tracePt t="54915" x="1112838" y="2227263"/>
          <p14:tracePt t="54921" x="1130300" y="2227263"/>
          <p14:tracePt t="54931" x="1138238" y="2227263"/>
          <p14:tracePt t="54939" x="1147763" y="2227263"/>
          <p14:tracePt t="54989" x="1155700" y="2227263"/>
          <p14:tracePt t="54995" x="1163638" y="2227263"/>
          <p14:tracePt t="55003" x="1173163" y="2227263"/>
          <p14:tracePt t="55011" x="1189038" y="2227263"/>
          <p14:tracePt t="55019" x="1216025" y="2227263"/>
          <p14:tracePt t="55027" x="1241425" y="2227263"/>
          <p14:tracePt t="55035" x="1257300" y="2227263"/>
          <p14:tracePt t="55044" x="1282700" y="2227263"/>
          <p14:tracePt t="55051" x="1300163" y="2235200"/>
          <p14:tracePt t="55060" x="1325563" y="2235200"/>
          <p14:tracePt t="55067" x="1350963" y="2235200"/>
          <p14:tracePt t="55076" x="1393825" y="2235200"/>
          <p14:tracePt t="55083" x="1427163" y="2235200"/>
          <p14:tracePt t="55092" x="1470025" y="2235200"/>
          <p14:tracePt t="55099" x="1530350" y="2227263"/>
          <p14:tracePt t="55107" x="1571625" y="2217738"/>
          <p14:tracePt t="55115" x="1631950" y="2217738"/>
          <p14:tracePt t="55123" x="1690688" y="2209800"/>
          <p14:tracePt t="55131" x="1741488" y="2192338"/>
          <p14:tracePt t="55139" x="1809750" y="2174875"/>
          <p14:tracePt t="55147" x="1860550" y="2159000"/>
          <p14:tracePt t="55155" x="1895475" y="2149475"/>
          <p14:tracePt t="55165" x="1928813" y="2141538"/>
          <p14:tracePt t="55171" x="1963738" y="2133600"/>
          <p14:tracePt t="55181" x="1979613" y="2116138"/>
          <p14:tracePt t="55190" x="2014538" y="2108200"/>
          <p14:tracePt t="55197" x="2039938" y="2098675"/>
          <p14:tracePt t="55204" x="2047875" y="2098675"/>
          <p14:tracePt t="55222" x="2055813" y="2098675"/>
          <p14:tracePt t="55231" x="2065338" y="2090738"/>
          <p14:tracePt t="55269" x="2073275" y="2090738"/>
          <p14:tracePt t="55286" x="2082800" y="2090738"/>
          <p14:tracePt t="55302" x="2090738" y="2090738"/>
          <p14:tracePt t="55334" x="2098675" y="2090738"/>
          <p14:tracePt t="55366" x="2098675" y="2098675"/>
          <p14:tracePt t="55375" x="2098675" y="2108200"/>
          <p14:tracePt t="55381" x="2098675" y="2133600"/>
          <p14:tracePt t="55390" x="2082800" y="2159000"/>
          <p14:tracePt t="55640" x="2073275" y="2159000"/>
          <p14:tracePt t="55647" x="2065338" y="2159000"/>
          <p14:tracePt t="55655" x="2055813" y="2159000"/>
          <p14:tracePt t="55679" x="2047875" y="2159000"/>
          <p14:tracePt t="55687" x="2039938" y="2159000"/>
          <p14:tracePt t="55703" x="2030413" y="2159000"/>
          <p14:tracePt t="55744" x="2022475" y="2159000"/>
          <p14:tracePt t="55759" x="2014538" y="2159000"/>
          <p14:tracePt t="55906" x="2014538" y="2149475"/>
          <p14:tracePt t="55937" x="2014538" y="2141538"/>
          <p14:tracePt t="55953" x="2005013" y="2141538"/>
          <p14:tracePt t="55969" x="1997075" y="2141538"/>
          <p14:tracePt t="55985" x="1989138" y="2141538"/>
          <p14:tracePt t="56001" x="1979613" y="2141538"/>
          <p14:tracePt t="56009" x="1971675" y="2141538"/>
          <p14:tracePt t="56163" x="1963738" y="2141538"/>
          <p14:tracePt t="56593" x="1963738" y="2149475"/>
          <p14:tracePt t="56597" x="1971675" y="2149475"/>
          <p14:tracePt t="56607" x="2014538" y="2149475"/>
          <p14:tracePt t="56615" x="2073275" y="2149475"/>
          <p14:tracePt t="56624" x="2116138" y="2149475"/>
          <p14:tracePt t="56631" x="2174875" y="2149475"/>
          <p14:tracePt t="56640" x="2243138" y="2149475"/>
          <p14:tracePt t="56648" x="2303463" y="2149475"/>
          <p14:tracePt t="56656" x="2362200" y="2141538"/>
          <p14:tracePt t="56665" x="2422525" y="2141538"/>
          <p14:tracePt t="56672" x="2481263" y="2133600"/>
          <p14:tracePt t="56681" x="2524125" y="2124075"/>
          <p14:tracePt t="56688" x="2566988" y="2124075"/>
          <p14:tracePt t="56697" x="2582863" y="2116138"/>
          <p14:tracePt t="56704" x="2608263" y="2116138"/>
          <p14:tracePt t="56712" x="2633663" y="2108200"/>
          <p14:tracePt t="56719" x="2651125" y="2108200"/>
          <p14:tracePt t="56729" x="2668588" y="2108200"/>
          <p14:tracePt t="56735" x="2686050" y="2098675"/>
          <p14:tracePt t="56744" x="2693988" y="2098675"/>
          <p14:tracePt t="56751" x="2711450" y="2090738"/>
          <p14:tracePt t="56759" x="2727325" y="2090738"/>
          <p14:tracePt t="56767" x="2736850" y="2090738"/>
          <p14:tracePt t="56777" x="2762250" y="2082800"/>
          <p14:tracePt t="56783" x="2787650" y="2082800"/>
          <p14:tracePt t="56792" x="2805113" y="2073275"/>
          <p14:tracePt t="56799" x="2830513" y="2073275"/>
          <p14:tracePt t="56807" x="2871788" y="2055813"/>
          <p14:tracePt t="56815" x="2914650" y="2055813"/>
          <p14:tracePt t="56823" x="2949575" y="2047875"/>
          <p14:tracePt t="56831" x="3000375" y="2039938"/>
          <p14:tracePt t="56839" x="3025775" y="2039938"/>
          <p14:tracePt t="56847" x="3059113" y="2030413"/>
          <p14:tracePt t="56855" x="3084513" y="2030413"/>
          <p14:tracePt t="56863" x="3109913" y="2030413"/>
          <p14:tracePt t="56871" x="3119438" y="2030413"/>
          <p14:tracePt t="56953" x="3119438" y="2022475"/>
          <p14:tracePt t="56977" x="3119438" y="2014538"/>
          <p14:tracePt t="56985" x="3101975" y="2014538"/>
          <p14:tracePt t="56993" x="3076575" y="2005013"/>
          <p14:tracePt t="57001" x="3033713" y="1997075"/>
          <p14:tracePt t="57010" x="3000375" y="1989138"/>
          <p14:tracePt t="57017" x="2957513" y="1989138"/>
          <p14:tracePt t="57026" x="2914650" y="1979613"/>
          <p14:tracePt t="57033" x="2863850" y="1963738"/>
          <p14:tracePt t="57041" x="2838450" y="1963738"/>
          <p14:tracePt t="57049" x="2820988" y="1963738"/>
          <p14:tracePt t="57057" x="2795588" y="1963738"/>
          <p14:tracePt t="57065" x="2770188" y="1963738"/>
          <p14:tracePt t="57073" x="2752725" y="1963738"/>
          <p14:tracePt t="57081" x="2744788" y="1954213"/>
          <p14:tracePt t="57089" x="2736850" y="1954213"/>
          <p14:tracePt t="57105" x="2727325" y="1954213"/>
          <p14:tracePt t="57372" x="2752725" y="1954213"/>
          <p14:tracePt t="57380" x="2795588" y="1946275"/>
          <p14:tracePt t="57388" x="2855913" y="1946275"/>
          <p14:tracePt t="57396" x="2957513" y="1946275"/>
          <p14:tracePt t="57404" x="2974975" y="1946275"/>
          <p14:tracePt t="57413" x="3033713" y="1946275"/>
          <p14:tracePt t="57419" x="3084513" y="1946275"/>
          <p14:tracePt t="57428" x="3135313" y="1946275"/>
          <p14:tracePt t="57435" x="3178175" y="1946275"/>
          <p14:tracePt t="57448" x="3203575" y="1946275"/>
          <p14:tracePt t="57451" x="3238500" y="1946275"/>
          <p14:tracePt t="57463" x="3263900" y="1946275"/>
          <p14:tracePt t="57467" x="3305175" y="1946275"/>
          <p14:tracePt t="57479" x="3330575" y="1946275"/>
          <p14:tracePt t="57493" x="3348038" y="1946275"/>
          <p14:tracePt t="57509" x="3365500" y="1946275"/>
          <p14:tracePt t="57517" x="3373438" y="1938338"/>
          <p14:tracePt t="57533" x="3382963" y="1938338"/>
          <p14:tracePt t="57541" x="3408363" y="1938338"/>
          <p14:tracePt t="57549" x="3416300" y="1938338"/>
          <p14:tracePt t="57557" x="3433763" y="1938338"/>
          <p14:tracePt t="57565" x="3459163" y="1938338"/>
          <p14:tracePt t="57573" x="3467100" y="1938338"/>
          <p14:tracePt t="57581" x="3492500" y="1928813"/>
          <p14:tracePt t="57589" x="3527425" y="1928813"/>
          <p14:tracePt t="57597" x="3552825" y="1928813"/>
          <p14:tracePt t="57605" x="3568700" y="1928813"/>
          <p14:tracePt t="57613" x="3594100" y="1928813"/>
          <p14:tracePt t="57621" x="3619500" y="1928813"/>
          <p14:tracePt t="57629" x="3629025" y="1928813"/>
          <p14:tracePt t="57637" x="3646488" y="1928813"/>
          <p14:tracePt t="57645" x="3654425" y="1928813"/>
          <p14:tracePt t="57653" x="3679825" y="1928813"/>
          <p14:tracePt t="57661" x="3705225" y="1928813"/>
          <p14:tracePt t="57669" x="3722688" y="1928813"/>
          <p14:tracePt t="57678" x="3738563" y="1928813"/>
          <p14:tracePt t="57685" x="3773488" y="1928813"/>
          <p14:tracePt t="57695" x="3790950" y="1928813"/>
          <p14:tracePt t="57701" x="3832225" y="1928813"/>
          <p14:tracePt t="57709" x="3867150" y="1920875"/>
          <p14:tracePt t="57719" x="3892550" y="1920875"/>
          <p14:tracePt t="57725" x="3917950" y="1920875"/>
          <p14:tracePt t="57735" x="3935413" y="1920875"/>
          <p14:tracePt t="57741" x="3968750" y="1920875"/>
          <p14:tracePt t="57751" x="3994150" y="1920875"/>
          <p14:tracePt t="57757" x="4019550" y="1920875"/>
          <p14:tracePt t="57767" x="4044950" y="1920875"/>
          <p14:tracePt t="57775" x="4079875" y="1920875"/>
          <p14:tracePt t="57783" x="4095750" y="1920875"/>
          <p14:tracePt t="57791" x="4121150" y="1920875"/>
          <p14:tracePt t="57799" x="4146550" y="1920875"/>
          <p14:tracePt t="57807" x="4164013" y="1920875"/>
          <p14:tracePt t="57815" x="4189413" y="1920875"/>
          <p14:tracePt t="57823" x="4214813" y="1920875"/>
          <p14:tracePt t="57832" x="4224338" y="1920875"/>
          <p14:tracePt t="57839" x="4249738" y="1911350"/>
          <p14:tracePt t="57847" x="4283075" y="1911350"/>
          <p14:tracePt t="57855" x="4316413" y="1911350"/>
          <p14:tracePt t="57865" x="4333875" y="1911350"/>
          <p14:tracePt t="57871" x="4359275" y="1903413"/>
          <p14:tracePt t="57879" x="4394200" y="1903413"/>
          <p14:tracePt t="57887" x="4410075" y="1903413"/>
          <p14:tracePt t="57895" x="4435475" y="1903413"/>
          <p14:tracePt t="57903" x="4460875" y="1903413"/>
          <p14:tracePt t="57911" x="4478338" y="1903413"/>
          <p14:tracePt t="57919" x="4495800" y="1903413"/>
          <p14:tracePt t="57927" x="4513263" y="1903413"/>
          <p14:tracePt t="57943" x="4521200" y="1903413"/>
          <p14:tracePt t="57975" x="4529138" y="1903413"/>
          <p14:tracePt t="58009" x="4538663" y="1903413"/>
          <p14:tracePt t="58015" x="4546600" y="1903413"/>
          <p14:tracePt t="58026" x="4554538" y="1903413"/>
          <p14:tracePt t="58031" x="4564063" y="1903413"/>
          <p14:tracePt t="58041" x="4572000" y="1903413"/>
          <p14:tracePt t="58049" x="4579938" y="1903413"/>
          <p14:tracePt t="58057" x="4589463" y="1903413"/>
          <p14:tracePt t="58065" x="4605338" y="1903413"/>
          <p14:tracePt t="58081" x="4614863" y="1903413"/>
          <p14:tracePt t="58089" x="4622800" y="1903413"/>
          <p14:tracePt t="58097" x="4630738" y="1903413"/>
          <p14:tracePt t="58105" x="4648200" y="1903413"/>
          <p14:tracePt t="58113" x="4657725" y="1903413"/>
          <p14:tracePt t="58121" x="4665663" y="1903413"/>
          <p14:tracePt t="58129" x="4683125" y="1903413"/>
          <p14:tracePt t="58145" x="4691063" y="1903413"/>
          <p14:tracePt t="58153" x="4699000" y="1903413"/>
          <p14:tracePt t="58161" x="4708525" y="1903413"/>
          <p14:tracePt t="58180" x="4724400" y="1903413"/>
          <p14:tracePt t="58201" x="4733925" y="1903413"/>
          <p14:tracePt t="58217" x="4741863" y="1903413"/>
          <p14:tracePt t="58250" x="4749800" y="1903413"/>
          <p14:tracePt t="58282" x="4759325" y="1903413"/>
          <p14:tracePt t="58339" x="4767263" y="1903413"/>
          <p14:tracePt t="58621" x="4767263" y="1895475"/>
          <p14:tracePt t="60998" x="4759325" y="1895475"/>
          <p14:tracePt t="61006" x="4724400" y="1895475"/>
          <p14:tracePt t="61014" x="4683125" y="1903413"/>
          <p14:tracePt t="61022" x="4648200" y="1903413"/>
          <p14:tracePt t="61030" x="4614863" y="1903413"/>
          <p14:tracePt t="61037" x="4579938" y="1911350"/>
          <p14:tracePt t="61045" x="4529138" y="1911350"/>
          <p14:tracePt t="61053" x="4445000" y="1920875"/>
          <p14:tracePt t="61061" x="4368800" y="1928813"/>
          <p14:tracePt t="61069" x="4265613" y="1946275"/>
          <p14:tracePt t="61077" x="4164013" y="1946275"/>
          <p14:tracePt t="61085" x="4070350" y="1954213"/>
          <p14:tracePt t="61093" x="4011613" y="1954213"/>
          <p14:tracePt t="61102" x="3935413" y="1954213"/>
          <p14:tracePt t="61109" x="3867150" y="1954213"/>
          <p14:tracePt t="61117" x="3756025" y="1954213"/>
          <p14:tracePt t="61129" x="3679825" y="1954213"/>
          <p14:tracePt t="61133" x="3619500" y="1946275"/>
          <p14:tracePt t="61143" x="3560763" y="1928813"/>
          <p14:tracePt t="61149" x="3492500" y="1920875"/>
          <p14:tracePt t="61162" x="3441700" y="1903413"/>
          <p14:tracePt t="61165" x="3390900" y="1885950"/>
          <p14:tracePt t="61175" x="3348038" y="1860550"/>
          <p14:tracePt t="61183" x="3305175" y="1835150"/>
          <p14:tracePt t="61191" x="3297238" y="1827213"/>
          <p14:tracePt t="61199" x="3254375" y="1801813"/>
          <p14:tracePt t="61207" x="3238500" y="1776413"/>
          <p14:tracePt t="61215" x="3195638" y="1751013"/>
          <p14:tracePt t="61224" x="3178175" y="1725613"/>
          <p14:tracePt t="61231" x="3152775" y="1700213"/>
          <p14:tracePt t="61240" x="3144838" y="1682750"/>
          <p14:tracePt t="61247" x="3127375" y="1657350"/>
          <p14:tracePt t="61256" x="3119438" y="1631950"/>
          <p14:tracePt t="61263" x="3109913" y="1614488"/>
          <p14:tracePt t="61271" x="3101975" y="1606550"/>
          <p14:tracePt t="61279" x="3101975" y="1581150"/>
          <p14:tracePt t="61287" x="3101975" y="1563688"/>
          <p14:tracePt t="61295" x="3094038" y="1520825"/>
          <p14:tracePt t="61303" x="3094038" y="1504950"/>
          <p14:tracePt t="61311" x="3094038" y="1470025"/>
          <p14:tracePt t="61319" x="3094038" y="1444625"/>
          <p14:tracePt t="61327" x="3094038" y="1393825"/>
          <p14:tracePt t="61335" x="3094038" y="1360488"/>
          <p14:tracePt t="61343" x="3094038" y="1325563"/>
          <p14:tracePt t="61351" x="3094038" y="1300163"/>
          <p14:tracePt t="61359" x="3094038" y="1274763"/>
          <p14:tracePt t="61367" x="3094038" y="1249363"/>
          <p14:tracePt t="61375" x="3094038" y="1241425"/>
          <p14:tracePt t="61383" x="3094038" y="1216025"/>
          <p14:tracePt t="61391" x="3101975" y="1198563"/>
          <p14:tracePt t="61399" x="3109913" y="1198563"/>
          <p14:tracePt t="61407" x="3109913" y="1181100"/>
          <p14:tracePt t="61415" x="3119438" y="1163638"/>
          <p14:tracePt t="61425" x="3127375" y="1163638"/>
          <p14:tracePt t="61433" x="3135313" y="1163638"/>
          <p14:tracePt t="61441" x="3135313" y="1155700"/>
          <p14:tracePt t="61449" x="3152775" y="1147763"/>
          <p14:tracePt t="61457" x="3160713" y="1147763"/>
          <p14:tracePt t="61473" x="3170238" y="1147763"/>
          <p14:tracePt t="61481" x="3178175" y="1147763"/>
          <p14:tracePt t="61497" x="3195638" y="1147763"/>
          <p14:tracePt t="61505" x="3203575" y="1147763"/>
          <p14:tracePt t="61513" x="3211513" y="1147763"/>
          <p14:tracePt t="61521" x="3238500" y="1147763"/>
          <p14:tracePt t="61529" x="3254375" y="1155700"/>
          <p14:tracePt t="61537" x="3271838" y="1155700"/>
          <p14:tracePt t="61545" x="3289300" y="1173163"/>
          <p14:tracePt t="61553" x="3314700" y="1181100"/>
          <p14:tracePt t="61561" x="3340100" y="1198563"/>
          <p14:tracePt t="61569" x="3355975" y="1206500"/>
          <p14:tracePt t="61578" x="3382963" y="1223963"/>
          <p14:tracePt t="61585" x="3398838" y="1231900"/>
          <p14:tracePt t="61593" x="3408363" y="1249363"/>
          <p14:tracePt t="61601" x="3416300" y="1257300"/>
          <p14:tracePt t="61609" x="3424238" y="1257300"/>
          <p14:tracePt t="61617" x="3441700" y="1274763"/>
          <p14:tracePt t="61625" x="3449638" y="1282700"/>
          <p14:tracePt t="61633" x="3459163" y="1292225"/>
          <p14:tracePt t="61641" x="3475038" y="1308100"/>
          <p14:tracePt t="61649" x="3484563" y="1325563"/>
          <p14:tracePt t="61657" x="3492500" y="1343025"/>
          <p14:tracePt t="61665" x="3502025" y="1360488"/>
          <p14:tracePt t="61676" x="3502025" y="1368425"/>
          <p14:tracePt t="61681" x="3509963" y="1385888"/>
          <p14:tracePt t="61691" x="3517900" y="1393825"/>
          <p14:tracePt t="61697" x="3517900" y="1419225"/>
          <p14:tracePt t="61707" x="3527425" y="1436688"/>
          <p14:tracePt t="61715" x="3535363" y="1477963"/>
          <p14:tracePt t="61723" x="3543300" y="1504950"/>
          <p14:tracePt t="61731" x="3543300" y="1530350"/>
          <p14:tracePt t="61740" x="3543300" y="1555750"/>
          <p14:tracePt t="61747" x="3543300" y="1581150"/>
          <p14:tracePt t="61756" x="3543300" y="1597025"/>
          <p14:tracePt t="61763" x="3543300" y="1614488"/>
          <p14:tracePt t="61772" x="3543300" y="1639888"/>
          <p14:tracePt t="61779" x="3543300" y="1649413"/>
          <p14:tracePt t="61787" x="3543300" y="1665288"/>
          <p14:tracePt t="61795" x="3543300" y="1674813"/>
          <p14:tracePt t="61803" x="3535363" y="1674813"/>
          <p14:tracePt t="61819" x="3535363" y="1682750"/>
          <p14:tracePt t="61900" x="3535363" y="1674813"/>
          <p14:tracePt t="61909" x="3535363" y="1649413"/>
          <p14:tracePt t="61915" x="3535363" y="1614488"/>
          <p14:tracePt t="61924" x="3535363" y="1581150"/>
          <p14:tracePt t="61931" x="3535363" y="1538288"/>
          <p14:tracePt t="61939" x="3535363" y="1495425"/>
          <p14:tracePt t="61947" x="3552825" y="1444625"/>
          <p14:tracePt t="61955" x="3560763" y="1401763"/>
          <p14:tracePt t="61965" x="3578225" y="1343025"/>
          <p14:tracePt t="61972" x="3586163" y="1317625"/>
          <p14:tracePt t="61981" x="3603625" y="1292225"/>
          <p14:tracePt t="61988" x="3619500" y="1274763"/>
          <p14:tracePt t="62005" x="3636963" y="1257300"/>
          <p14:tracePt t="62013" x="3654425" y="1249363"/>
          <p14:tracePt t="62021" x="3662363" y="1241425"/>
          <p14:tracePt t="62029" x="3679825" y="1241425"/>
          <p14:tracePt t="62037" x="3697288" y="1241425"/>
          <p14:tracePt t="62045" x="3705225" y="1241425"/>
          <p14:tracePt t="62053" x="3722688" y="1241425"/>
          <p14:tracePt t="62061" x="3730625" y="1241425"/>
          <p14:tracePt t="62069" x="3738563" y="1241425"/>
          <p14:tracePt t="62078" x="3756025" y="1241425"/>
          <p14:tracePt t="62085" x="3773488" y="1274763"/>
          <p14:tracePt t="62093" x="3790950" y="1300163"/>
          <p14:tracePt t="62103" x="3816350" y="1343025"/>
          <p14:tracePt t="62109" x="3824288" y="1376363"/>
          <p14:tracePt t="62117" x="3841750" y="1427163"/>
          <p14:tracePt t="62126" x="3857625" y="1487488"/>
          <p14:tracePt t="62133" x="3857625" y="1520825"/>
          <p14:tracePt t="62141" x="3867150" y="1555750"/>
          <p14:tracePt t="62149" x="3867150" y="1597025"/>
          <p14:tracePt t="62162" x="3875088" y="1614488"/>
          <p14:tracePt t="62165" x="3875088" y="1649413"/>
          <p14:tracePt t="62173" x="3875088" y="1674813"/>
          <p14:tracePt t="62181" x="3875088" y="1700213"/>
          <p14:tracePt t="62189" x="3875088" y="1708150"/>
          <p14:tracePt t="62197" x="3875088" y="1716088"/>
          <p14:tracePt t="62205" x="3875088" y="1725613"/>
          <p14:tracePt t="62221" x="3875088" y="1733550"/>
          <p14:tracePt t="62229" x="3875088" y="1741488"/>
          <p14:tracePt t="62280" x="3875088" y="1751013"/>
          <p14:tracePt t="62400" x="3875088" y="1766888"/>
          <p14:tracePt t="62415" x="3875088" y="1793875"/>
          <p14:tracePt t="62423" x="3867150" y="1809750"/>
          <p14:tracePt t="62431" x="3867150" y="1852613"/>
          <p14:tracePt t="62439" x="3867150" y="1911350"/>
          <p14:tracePt t="62447" x="3857625" y="2014538"/>
          <p14:tracePt t="62455" x="3841750" y="2192338"/>
          <p14:tracePt t="62463" x="3832225" y="2235200"/>
          <p14:tracePt t="62690" x="3832225" y="2217738"/>
          <p14:tracePt t="62698" x="3849688" y="2200275"/>
          <p14:tracePt t="62706" x="3857625" y="2184400"/>
          <p14:tracePt t="62714" x="3867150" y="2174875"/>
          <p14:tracePt t="62721" x="3875088" y="2166938"/>
          <p14:tracePt t="62730" x="3892550" y="2141538"/>
          <p14:tracePt t="62737" x="3908425" y="2133600"/>
          <p14:tracePt t="62746" x="3935413" y="2098675"/>
          <p14:tracePt t="62753" x="3951288" y="2082800"/>
          <p14:tracePt t="62761" x="3976688" y="2073275"/>
          <p14:tracePt t="62769" x="4002088" y="2055813"/>
          <p14:tracePt t="62779" x="4011613" y="2055813"/>
          <p14:tracePt t="62794" x="4027488" y="2055813"/>
          <p14:tracePt t="62806" x="4052888" y="2055813"/>
          <p14:tracePt t="62811" x="4070350" y="2055813"/>
          <p14:tracePt t="62820" x="4095750" y="2055813"/>
          <p14:tracePt t="62829" x="4130675" y="2055813"/>
          <p14:tracePt t="62835" x="4171950" y="2055813"/>
          <p14:tracePt t="62844" x="4189413" y="2055813"/>
          <p14:tracePt t="62851" x="4249738" y="2065338"/>
          <p14:tracePt t="62859" x="4308475" y="2065338"/>
          <p14:tracePt t="62867" x="4376738" y="2065338"/>
          <p14:tracePt t="62875" x="4435475" y="2065338"/>
          <p14:tracePt t="62883" x="4478338" y="2065338"/>
          <p14:tracePt t="62891" x="4521200" y="2065338"/>
          <p14:tracePt t="62899" x="4554538" y="2065338"/>
          <p14:tracePt t="62907" x="4579938" y="2065338"/>
          <p14:tracePt t="62915" x="4597400" y="2065338"/>
          <p14:tracePt t="62923" x="4614863" y="2065338"/>
          <p14:tracePt t="62931" x="4622800" y="2065338"/>
          <p14:tracePt t="63005" x="4630738" y="2065338"/>
          <p14:tracePt t="63011" x="4630738" y="2055813"/>
          <p14:tracePt t="63027" x="4630738" y="2047875"/>
          <p14:tracePt t="63035" x="4630738" y="2039938"/>
          <p14:tracePt t="63051" x="4640263" y="2022475"/>
          <p14:tracePt t="63059" x="4640263" y="2014538"/>
          <p14:tracePt t="63075" x="4640263" y="2005013"/>
          <p14:tracePt t="63083" x="4640263" y="1997075"/>
          <p14:tracePt t="63099" x="4640263" y="1989138"/>
          <p14:tracePt t="63158" x="4640263" y="1979613"/>
          <p14:tracePt t="63544" x="4622800" y="1971675"/>
          <p14:tracePt t="63553" x="4589463" y="1954213"/>
          <p14:tracePt t="63561" x="4521200" y="1938338"/>
          <p14:tracePt t="63567" x="4478338" y="1938338"/>
          <p14:tracePt t="63576" x="4435475" y="1928813"/>
          <p14:tracePt t="63583" x="4376738" y="1920875"/>
          <p14:tracePt t="63591" x="4300538" y="1903413"/>
          <p14:tracePt t="63599" x="4240213" y="1895475"/>
          <p14:tracePt t="63607" x="4197350" y="1885950"/>
          <p14:tracePt t="63615" x="4164013" y="1885950"/>
          <p14:tracePt t="63623" x="4138613" y="1885950"/>
          <p14:tracePt t="63631" x="4130675" y="1878013"/>
          <p14:tracePt t="63639" x="4121150" y="1878013"/>
          <p14:tracePt t="63655" x="4113213" y="1878013"/>
          <p14:tracePt t="64235" x="4121150" y="1878013"/>
          <p14:tracePt t="64245" x="4130675" y="1878013"/>
          <p14:tracePt t="64251" x="4156075" y="1878013"/>
          <p14:tracePt t="64261" x="4171950" y="1878013"/>
          <p14:tracePt t="64269" x="4224338" y="1878013"/>
          <p14:tracePt t="64277" x="4240213" y="1878013"/>
          <p14:tracePt t="64285" x="4265613" y="1878013"/>
          <p14:tracePt t="64293" x="4300538" y="1878013"/>
          <p14:tracePt t="64301" x="4325938" y="1878013"/>
          <p14:tracePt t="64309" x="4341813" y="1878013"/>
          <p14:tracePt t="64317" x="4368800" y="1878013"/>
          <p14:tracePt t="64325" x="4394200" y="1878013"/>
          <p14:tracePt t="64333" x="4410075" y="1878013"/>
          <p14:tracePt t="64341" x="4435475" y="1878013"/>
          <p14:tracePt t="64349" x="4445000" y="1878013"/>
          <p14:tracePt t="64357" x="4452938" y="1878013"/>
          <p14:tracePt t="64365" x="4470400" y="1878013"/>
          <p14:tracePt t="64381" x="4486275" y="1878013"/>
          <p14:tracePt t="64389" x="4495800" y="1878013"/>
          <p14:tracePt t="64397" x="4513263" y="1878013"/>
          <p14:tracePt t="64413" x="4529138" y="1878013"/>
          <p14:tracePt t="64430" x="4538663" y="1878013"/>
          <p14:tracePt t="64437" x="4546600" y="1878013"/>
          <p14:tracePt t="65195" x="4554538" y="1878013"/>
          <p14:tracePt t="65251" x="4564063" y="1878013"/>
          <p14:tracePt t="65267" x="4572000" y="1878013"/>
          <p14:tracePt t="65339" x="4579938" y="1878013"/>
          <p14:tracePt t="65493" x="4589463" y="1878013"/>
          <p14:tracePt t="65525" x="4597400" y="1878013"/>
          <p14:tracePt t="65541" x="4605338" y="1885950"/>
          <p14:tracePt t="65549" x="4614863" y="1885950"/>
          <p14:tracePt t="66493" x="4614863" y="1878013"/>
          <p14:tracePt t="66785" x="4614863" y="1870075"/>
          <p14:tracePt t="66792" x="4614863" y="1860550"/>
          <p14:tracePt t="66797" x="4614863" y="1844675"/>
          <p14:tracePt t="66807" x="4614863" y="1835150"/>
          <p14:tracePt t="66815" x="4614863" y="1827213"/>
          <p14:tracePt t="66824" x="4614863" y="1801813"/>
          <p14:tracePt t="66831" x="4614863" y="1784350"/>
          <p14:tracePt t="66840" x="4614863" y="1758950"/>
          <p14:tracePt t="66847" x="4614863" y="1741488"/>
          <p14:tracePt t="66856" x="4614863" y="1725613"/>
          <p14:tracePt t="66864" x="4614863" y="1690688"/>
          <p14:tracePt t="66872" x="4614863" y="1674813"/>
          <p14:tracePt t="66880" x="4614863" y="1665288"/>
          <p14:tracePt t="66887" x="4614863" y="1639888"/>
          <p14:tracePt t="66901" x="4614863" y="1622425"/>
          <p14:tracePt t="66903" x="4614863" y="1614488"/>
          <p14:tracePt t="66912" x="4614863" y="1597025"/>
          <p14:tracePt t="66919" x="4614863" y="1589088"/>
          <p14:tracePt t="66928" x="4614863" y="1571625"/>
          <p14:tracePt t="66935" x="4614863" y="1555750"/>
          <p14:tracePt t="66944" x="4614863" y="1546225"/>
          <p14:tracePt t="66951" x="4614863" y="1530350"/>
          <p14:tracePt t="66959" x="4614863" y="1512888"/>
          <p14:tracePt t="66976" x="4614863" y="1504950"/>
          <p14:tracePt t="66983" x="4614863" y="1487488"/>
          <p14:tracePt t="66999" x="4614863" y="1477963"/>
          <p14:tracePt t="67007" x="4614863" y="1470025"/>
          <p14:tracePt t="67033" x="4605338" y="1462088"/>
          <p14:tracePt t="67047" x="4605338" y="1452563"/>
          <p14:tracePt t="67055" x="4597400" y="1452563"/>
          <p14:tracePt t="67065" x="4597400" y="1444625"/>
          <p14:tracePt t="67177" x="4589463" y="1444625"/>
          <p14:tracePt t="67322" x="4589463" y="1462088"/>
          <p14:tracePt t="67338" x="4589463" y="1470025"/>
          <p14:tracePt t="67348" x="4589463" y="1477963"/>
          <p14:tracePt t="67356" x="4589463" y="1487488"/>
          <p14:tracePt t="67363" x="4589463" y="1495425"/>
          <p14:tracePt t="67369" x="4589463" y="1504950"/>
          <p14:tracePt t="67379" x="4589463" y="1512888"/>
          <p14:tracePt t="67387" x="4589463" y="1520825"/>
          <p14:tracePt t="67403" x="4589463" y="1530350"/>
          <p14:tracePt t="67413" x="4589463" y="1538288"/>
          <p14:tracePt t="67427" x="4589463" y="1546225"/>
          <p14:tracePt t="67435" x="4589463" y="1555750"/>
          <p14:tracePt t="67459" x="4589463" y="1563688"/>
          <p14:tracePt t="67467" x="4589463" y="1571625"/>
          <p14:tracePt t="67483" x="4589463" y="1581150"/>
          <p14:tracePt t="67499" x="4589463" y="1589088"/>
          <p14:tracePt t="67507" x="4589463" y="1597025"/>
          <p14:tracePt t="67523" x="4579938" y="1597025"/>
          <p14:tracePt t="67531" x="4579938" y="1606550"/>
          <p14:tracePt t="67539" x="4579938" y="1614488"/>
          <p14:tracePt t="67555" x="4579938" y="1622425"/>
          <p14:tracePt t="67579" x="4572000" y="1631950"/>
          <p14:tracePt t="67587" x="4572000" y="1639888"/>
          <p14:tracePt t="67611" x="4572000" y="1649413"/>
          <p14:tracePt t="67621" x="4572000" y="1657350"/>
          <p14:tracePt t="67637" x="4572000" y="1665288"/>
          <p14:tracePt t="67653" x="4572000" y="1674813"/>
          <p14:tracePt t="67662" x="4572000" y="1682750"/>
          <p14:tracePt t="67685" x="4572000" y="1690688"/>
          <p14:tracePt t="67693" x="4572000" y="1700213"/>
          <p14:tracePt t="67717" x="4572000" y="1708150"/>
          <p14:tracePt t="67733" x="4572000" y="1716088"/>
          <p14:tracePt t="67742" x="4572000" y="1725613"/>
          <p14:tracePt t="67773" x="4572000" y="1733550"/>
          <p14:tracePt t="67781" x="4572000" y="1741488"/>
          <p14:tracePt t="67805" x="4572000" y="1751013"/>
          <p14:tracePt t="67822" x="4572000" y="1758950"/>
          <p14:tracePt t="67838" x="4572000" y="1766888"/>
          <p14:tracePt t="67920" x="4572000" y="1776413"/>
          <p14:tracePt t="70062" x="4579938" y="1776413"/>
          <p14:tracePt t="70077" x="4589463" y="1776413"/>
          <p14:tracePt t="70085" x="4597400" y="1776413"/>
          <p14:tracePt t="70095" x="4605338" y="1776413"/>
          <p14:tracePt t="70153" x="4614863" y="1776413"/>
          <p14:tracePt t="70183" x="4622800" y="1776413"/>
          <p14:tracePt t="70231" x="4640263" y="1776413"/>
          <p14:tracePt t="70239" x="4648200" y="1776413"/>
          <p14:tracePt t="70255" x="4665663" y="1776413"/>
          <p14:tracePt t="70263" x="4673600" y="1776413"/>
          <p14:tracePt t="70271" x="4683125" y="1776413"/>
          <p14:tracePt t="70279" x="4691063" y="1776413"/>
          <p14:tracePt t="70287" x="4708525" y="1776413"/>
          <p14:tracePt t="70295" x="4724400" y="1766888"/>
          <p14:tracePt t="70303" x="4733925" y="1766888"/>
          <p14:tracePt t="70319" x="4741863" y="1766888"/>
          <p14:tracePt t="70328" x="4749800" y="1766888"/>
          <p14:tracePt t="70335" x="4749800" y="1758950"/>
          <p14:tracePt t="70344" x="4759325" y="1751013"/>
          <p14:tracePt t="70351" x="4767263" y="1751013"/>
          <p14:tracePt t="70359" x="4767263" y="1741488"/>
          <p14:tracePt t="70369" x="4775200" y="1716088"/>
          <p14:tracePt t="70376" x="4784725" y="1708150"/>
          <p14:tracePt t="70383" x="4784725" y="1690688"/>
          <p14:tracePt t="70391" x="4784725" y="1665288"/>
          <p14:tracePt t="70401" x="4792663" y="1649413"/>
          <p14:tracePt t="70409" x="4802188" y="1631950"/>
          <p14:tracePt t="70417" x="4810125" y="1614488"/>
          <p14:tracePt t="70425" x="4810125" y="1606550"/>
          <p14:tracePt t="70432" x="4818063" y="1597025"/>
          <p14:tracePt t="70449" x="4818063" y="1589088"/>
          <p14:tracePt t="70455" x="4827588" y="1589088"/>
          <p14:tracePt t="70473" x="4827588" y="1581150"/>
          <p14:tracePt t="70489" x="4827588" y="1571625"/>
          <p14:tracePt t="70497" x="4835525" y="1571625"/>
          <p14:tracePt t="70505" x="4835525" y="1563688"/>
          <p14:tracePt t="70513" x="4843463" y="1563688"/>
          <p14:tracePt t="70521" x="4843463" y="1555750"/>
          <p14:tracePt t="70529" x="4843463" y="1546225"/>
          <p14:tracePt t="70537" x="4852988" y="1538288"/>
          <p14:tracePt t="70545" x="4860925" y="1530350"/>
          <p14:tracePt t="70561" x="4860925" y="1520825"/>
          <p14:tracePt t="70577" x="4860925" y="1512888"/>
          <p14:tracePt t="70585" x="4860925" y="1504950"/>
          <p14:tracePt t="70593" x="4860925" y="1495425"/>
          <p14:tracePt t="70601" x="4860925" y="1487488"/>
          <p14:tracePt t="70609" x="4860925" y="1470025"/>
          <p14:tracePt t="70619" x="4843463" y="1462088"/>
          <p14:tracePt t="70626" x="4835525" y="1452563"/>
          <p14:tracePt t="70633" x="4802188" y="1444625"/>
          <p14:tracePt t="70641" x="4741863" y="1436688"/>
          <p14:tracePt t="70649" x="4691063" y="1419225"/>
          <p14:tracePt t="70657" x="4640263" y="1419225"/>
          <p14:tracePt t="70665" x="4589463" y="1419225"/>
          <p14:tracePt t="70673" x="4564063" y="1419225"/>
          <p14:tracePt t="70681" x="4503738" y="1419225"/>
          <p14:tracePt t="70691" x="4445000" y="1427163"/>
          <p14:tracePt t="70697" x="4419600" y="1427163"/>
          <p14:tracePt t="70707" x="4376738" y="1452563"/>
          <p14:tracePt t="70713" x="4368800" y="1462088"/>
          <p14:tracePt t="70723" x="4359275" y="1470025"/>
          <p14:tracePt t="70729" x="4359275" y="1495425"/>
          <p14:tracePt t="70739" x="4359275" y="1520825"/>
          <p14:tracePt t="70747" x="4359275" y="1546225"/>
          <p14:tracePt t="70755" x="4359275" y="1571625"/>
          <p14:tracePt t="70764" x="4359275" y="1597025"/>
          <p14:tracePt t="70771" x="4376738" y="1649413"/>
          <p14:tracePt t="70779" x="4394200" y="1674813"/>
          <p14:tracePt t="70787" x="4410075" y="1716088"/>
          <p14:tracePt t="70795" x="4460875" y="1776413"/>
          <p14:tracePt t="70803" x="4486275" y="1809750"/>
          <p14:tracePt t="70811" x="4513263" y="1835150"/>
          <p14:tracePt t="70819" x="4538663" y="1860550"/>
          <p14:tracePt t="70828" x="4605338" y="1903413"/>
          <p14:tracePt t="70835" x="4630738" y="1920875"/>
          <p14:tracePt t="70843" x="4665663" y="1938338"/>
          <p14:tracePt t="70851" x="4683125" y="1946275"/>
          <p14:tracePt t="70859" x="4699000" y="1946275"/>
          <p14:tracePt t="70867" x="4716463" y="1946275"/>
          <p14:tracePt t="70875" x="4733925" y="1954213"/>
          <p14:tracePt t="70883" x="4741863" y="1954213"/>
          <p14:tracePt t="70891" x="4759325" y="1954213"/>
          <p14:tracePt t="70907" x="4767263" y="1954213"/>
          <p14:tracePt t="70923" x="4775200" y="1954213"/>
          <p14:tracePt t="70939" x="4784725" y="1954213"/>
          <p14:tracePt t="70947" x="4792663" y="1954213"/>
          <p14:tracePt t="70955" x="4802188" y="1954213"/>
          <p14:tracePt t="70963" x="4810125" y="1954213"/>
          <p14:tracePt t="70971" x="4818063" y="1946275"/>
          <p14:tracePt t="70981" x="4827588" y="1938338"/>
          <p14:tracePt t="70997" x="4835525" y="1938338"/>
          <p14:tracePt t="71003" x="4835525" y="1928813"/>
          <p14:tracePt t="71020" x="4843463" y="1920875"/>
          <p14:tracePt t="71045" x="4843463" y="1911350"/>
          <p14:tracePt t="71061" x="4843463" y="1903413"/>
          <p14:tracePt t="71085" x="4843463" y="1895475"/>
          <p14:tracePt t="71165" x="4843463" y="1885950"/>
          <p14:tracePt t="71173" x="4852988" y="1885950"/>
          <p14:tracePt t="71189" x="4852988" y="1878013"/>
          <p14:tracePt t="71269" x="4852988" y="1870075"/>
          <p14:tracePt t="71281" x="4852988" y="1860550"/>
          <p14:tracePt t="71304" x="4852988" y="1852613"/>
          <p14:tracePt t="71320" x="4852988" y="1844675"/>
          <p14:tracePt t="71344" x="4852988" y="1835150"/>
          <p14:tracePt t="71408" x="4852988" y="1827213"/>
          <p14:tracePt t="71416" x="4860925" y="1819275"/>
          <p14:tracePt t="71432" x="4860925" y="1809750"/>
          <p14:tracePt t="71439" x="4860925" y="1801813"/>
          <p14:tracePt t="71447" x="4860925" y="1793875"/>
          <p14:tracePt t="71456" x="4860925" y="1784350"/>
          <p14:tracePt t="71464" x="4860925" y="1776413"/>
          <p14:tracePt t="71471" x="4860925" y="1766888"/>
          <p14:tracePt t="71487" x="4860925" y="1758950"/>
          <p14:tracePt t="71495" x="4860925" y="1751013"/>
          <p14:tracePt t="73479" x="4860925" y="1758950"/>
          <p14:tracePt t="73551" x="4860925" y="1766888"/>
          <p14:tracePt t="73576" x="4860925" y="1776413"/>
          <p14:tracePt t="73600" x="4860925" y="1784350"/>
          <p14:tracePt t="73623" x="4860925" y="1793875"/>
          <p14:tracePt t="73632" x="4868863" y="1801813"/>
          <p14:tracePt t="73648" x="4878388" y="1809750"/>
          <p14:tracePt t="73656" x="4878388" y="1819275"/>
          <p14:tracePt t="73664" x="4886325" y="1819275"/>
          <p14:tracePt t="73671" x="4886325" y="1827213"/>
          <p14:tracePt t="73719" x="4886325" y="1835150"/>
          <p14:tracePt t="73728" x="4860925" y="1852613"/>
          <p14:tracePt t="73736" x="4818063" y="1870075"/>
          <p14:tracePt t="73746" x="4759325" y="1878013"/>
          <p14:tracePt t="73751" x="4708525" y="1885950"/>
          <p14:tracePt t="73759" x="4579938" y="1911350"/>
          <p14:tracePt t="73767" x="4470400" y="1920875"/>
          <p14:tracePt t="73776" x="4368800" y="1938338"/>
          <p14:tracePt t="73783" x="4087813" y="1946275"/>
          <p14:tracePt t="73791" x="3943350" y="1946275"/>
          <p14:tracePt t="73799" x="3875088" y="1946275"/>
          <p14:tracePt t="73808" x="3705225" y="1946275"/>
          <p14:tracePt t="73815" x="3619500" y="1946275"/>
          <p14:tracePt t="73823" x="3578225" y="1946275"/>
          <p14:tracePt t="73833" x="3475038" y="1946275"/>
          <p14:tracePt t="73841" x="3424238" y="1946275"/>
          <p14:tracePt t="73849" x="3398838" y="1938338"/>
          <p14:tracePt t="73857" x="3373438" y="1938338"/>
          <p14:tracePt t="73865" x="3365500" y="1938338"/>
          <p14:tracePt t="73873" x="3355975" y="1938338"/>
          <p14:tracePt t="73897" x="3348038" y="1938338"/>
          <p14:tracePt t="73913" x="3340100" y="1938338"/>
          <p14:tracePt t="74001" x="3340100" y="1928813"/>
          <p14:tracePt t="74010" x="3348038" y="1920875"/>
          <p14:tracePt t="74017" x="3373438" y="1903413"/>
          <p14:tracePt t="74025" x="3424238" y="1895475"/>
          <p14:tracePt t="74033" x="3475038" y="1885950"/>
          <p14:tracePt t="74041" x="3502025" y="1885950"/>
          <p14:tracePt t="74049" x="3535363" y="1885950"/>
          <p14:tracePt t="74057" x="3568700" y="1885950"/>
          <p14:tracePt t="74065" x="3603625" y="1885950"/>
          <p14:tracePt t="74073" x="3629025" y="1885950"/>
          <p14:tracePt t="74081" x="3654425" y="1885950"/>
          <p14:tracePt t="74089" x="3679825" y="1885950"/>
          <p14:tracePt t="74097" x="3697288" y="1885950"/>
          <p14:tracePt t="74105" x="3722688" y="1885950"/>
          <p14:tracePt t="74115" x="3756025" y="1885950"/>
          <p14:tracePt t="74123" x="3781425" y="1885950"/>
          <p14:tracePt t="74131" x="3806825" y="1885950"/>
          <p14:tracePt t="74140" x="3832225" y="1885950"/>
          <p14:tracePt t="74147" x="3849688" y="1885950"/>
          <p14:tracePt t="74155" x="3875088" y="1885950"/>
          <p14:tracePt t="74163" x="3892550" y="1885950"/>
          <p14:tracePt t="74251" x="3883025" y="1885950"/>
          <p14:tracePt t="74259" x="3857625" y="1885950"/>
          <p14:tracePt t="74267" x="3798888" y="1895475"/>
          <p14:tracePt t="74275" x="3705225" y="1903413"/>
          <p14:tracePt t="74283" x="3552825" y="1903413"/>
          <p14:tracePt t="74291" x="3459163" y="1903413"/>
          <p14:tracePt t="74299" x="3355975" y="1903413"/>
          <p14:tracePt t="74308" x="3246438" y="1903413"/>
          <p14:tracePt t="74315" x="3170238" y="1903413"/>
          <p14:tracePt t="74324" x="3076575" y="1903413"/>
          <p14:tracePt t="74331" x="3025775" y="1903413"/>
          <p14:tracePt t="74339" x="2982913" y="1903413"/>
          <p14:tracePt t="74347" x="2940050" y="1903413"/>
          <p14:tracePt t="74355" x="2914650" y="1903413"/>
          <p14:tracePt t="74363" x="2906713" y="1903413"/>
          <p14:tracePt t="74509" x="2906713" y="1895475"/>
          <p14:tracePt t="74517" x="2940050" y="1885950"/>
          <p14:tracePt t="74525" x="3008313" y="1878013"/>
          <p14:tracePt t="74533" x="3119438" y="1878013"/>
          <p14:tracePt t="74541" x="3221038" y="1878013"/>
          <p14:tracePt t="74549" x="3289300" y="1878013"/>
          <p14:tracePt t="74557" x="3416300" y="1878013"/>
          <p14:tracePt t="74565" x="3594100" y="1860550"/>
          <p14:tracePt t="74573" x="3748088" y="1860550"/>
          <p14:tracePt t="74581" x="3867150" y="1860550"/>
          <p14:tracePt t="74589" x="4019550" y="1860550"/>
          <p14:tracePt t="74597" x="4113213" y="1860550"/>
          <p14:tracePt t="74605" x="4189413" y="1860550"/>
          <p14:tracePt t="74613" x="4283075" y="1860550"/>
          <p14:tracePt t="74621" x="4341813" y="1860550"/>
          <p14:tracePt t="74629" x="4376738" y="1860550"/>
          <p14:tracePt t="74637" x="4419600" y="1860550"/>
          <p14:tracePt t="74645" x="4460875" y="1860550"/>
          <p14:tracePt t="74653" x="4486275" y="1860550"/>
          <p14:tracePt t="74663" x="4503738" y="1860550"/>
          <p14:tracePt t="74669" x="4529138" y="1860550"/>
          <p14:tracePt t="74683" x="4546600" y="1860550"/>
          <p14:tracePt t="74689" x="4564063" y="1860550"/>
          <p14:tracePt t="74699" x="4589463" y="1870075"/>
          <p14:tracePt t="74707" x="4630738" y="1870075"/>
          <p14:tracePt t="74715" x="4640263" y="1870075"/>
          <p14:tracePt t="74724" x="4648200" y="1870075"/>
          <p14:tracePt t="74731" x="4683125" y="1870075"/>
          <p14:tracePt t="74740" x="4699000" y="1870075"/>
          <p14:tracePt t="74747" x="4716463" y="1870075"/>
          <p14:tracePt t="74756" x="4724400" y="1870075"/>
          <p14:tracePt t="74763" x="4741863" y="1870075"/>
          <p14:tracePt t="74772" x="4749800" y="1870075"/>
          <p14:tracePt t="74779" x="4759325" y="1870075"/>
          <p14:tracePt t="74787" x="4767263" y="1870075"/>
          <p14:tracePt t="74803" x="4775200" y="1870075"/>
          <p14:tracePt t="74961" x="4792663" y="1870075"/>
          <p14:tracePt t="74969" x="4802188" y="1870075"/>
          <p14:tracePt t="74977" x="4818063" y="1870075"/>
          <p14:tracePt t="74985" x="4827588" y="1870075"/>
          <p14:tracePt t="74993" x="4843463" y="1870075"/>
          <p14:tracePt t="75001" x="4852988" y="1870075"/>
          <p14:tracePt t="75017" x="4868863" y="1870075"/>
          <p14:tracePt t="75041" x="4878388" y="1870075"/>
          <p14:tracePt t="75605" x="4878388" y="1860550"/>
          <p14:tracePt t="75621" x="4878388" y="1852613"/>
          <p14:tracePt t="75637" x="4878388" y="1844675"/>
          <p14:tracePt t="75694" x="4878388" y="1835150"/>
          <p14:tracePt t="75734" x="4878388" y="1827213"/>
          <p14:tracePt t="75935" x="4878388" y="1819275"/>
          <p14:tracePt t="75944" x="4868863" y="1809750"/>
          <p14:tracePt t="75952" x="4852988" y="1801813"/>
          <p14:tracePt t="75960" x="4827588" y="1793875"/>
          <p14:tracePt t="75967" x="4818063" y="1784350"/>
          <p14:tracePt t="75976" x="4802188" y="1766888"/>
          <p14:tracePt t="75983" x="4784725" y="1751013"/>
          <p14:tracePt t="75992" x="4767263" y="1733550"/>
          <p14:tracePt t="75999" x="4759325" y="1733550"/>
          <p14:tracePt t="76008" x="4741863" y="1708150"/>
          <p14:tracePt t="76016" x="4724400" y="1690688"/>
          <p14:tracePt t="76023" x="4724400" y="1682750"/>
          <p14:tracePt t="76031" x="4716463" y="1674813"/>
          <p14:tracePt t="76039" x="4708525" y="1665288"/>
          <p14:tracePt t="76047" x="4708525" y="1657350"/>
          <p14:tracePt t="76063" x="4708525" y="1649413"/>
          <p14:tracePt t="76074" x="4708525" y="1639888"/>
          <p14:tracePt t="76079" x="4708525" y="1631950"/>
          <p14:tracePt t="76089" x="4708525" y="1614488"/>
          <p14:tracePt t="76095" x="4699000" y="1606550"/>
          <p14:tracePt t="76111" x="4699000" y="1597025"/>
          <p14:tracePt t="76121" x="4691063" y="1581150"/>
          <p14:tracePt t="76137" x="4691063" y="1563688"/>
          <p14:tracePt t="76146" x="4691063" y="1555750"/>
          <p14:tracePt t="76153" x="4691063" y="1546225"/>
          <p14:tracePt t="76163" x="4691063" y="1530350"/>
          <p14:tracePt t="76169" x="4683125" y="1520825"/>
          <p14:tracePt t="76177" x="4683125" y="1512888"/>
          <p14:tracePt t="76185" x="4683125" y="1495425"/>
          <p14:tracePt t="76201" x="4683125" y="1477963"/>
          <p14:tracePt t="76209" x="4683125" y="1470025"/>
          <p14:tracePt t="76217" x="4683125" y="1462088"/>
          <p14:tracePt t="76226" x="4683125" y="1444625"/>
          <p14:tracePt t="76233" x="4691063" y="1427163"/>
          <p14:tracePt t="76241" x="4691063" y="1419225"/>
          <p14:tracePt t="76249" x="4699000" y="1401763"/>
          <p14:tracePt t="76258" x="4708525" y="1385888"/>
          <p14:tracePt t="76265" x="4724400" y="1376363"/>
          <p14:tracePt t="76274" x="4733925" y="1350963"/>
          <p14:tracePt t="76281" x="4749800" y="1333500"/>
          <p14:tracePt t="76289" x="4759325" y="1317625"/>
          <p14:tracePt t="76298" x="4775200" y="1317625"/>
          <p14:tracePt t="76306" x="4792663" y="1300163"/>
          <p14:tracePt t="76314" x="4802188" y="1292225"/>
          <p14:tracePt t="76321" x="4818063" y="1274763"/>
          <p14:tracePt t="76329" x="4835525" y="1266825"/>
          <p14:tracePt t="76337" x="4843463" y="1257300"/>
          <p14:tracePt t="76345" x="4860925" y="1257300"/>
          <p14:tracePt t="76353" x="4878388" y="1257300"/>
          <p14:tracePt t="76361" x="4886325" y="1257300"/>
          <p14:tracePt t="76371" x="4911725" y="1257300"/>
          <p14:tracePt t="76377" x="4937125" y="1249363"/>
          <p14:tracePt t="76387" x="4946650" y="1249363"/>
          <p14:tracePt t="76395" x="4972050" y="1249363"/>
          <p14:tracePt t="76403" x="4987925" y="1249363"/>
          <p14:tracePt t="76411" x="5005388" y="1249363"/>
          <p14:tracePt t="76419" x="5013325" y="1249363"/>
          <p14:tracePt t="76428" x="5030788" y="1249363"/>
          <p14:tracePt t="76435" x="5030788" y="1266825"/>
          <p14:tracePt t="76443" x="5048250" y="1282700"/>
          <p14:tracePt t="76451" x="5064125" y="1292225"/>
          <p14:tracePt t="76459" x="5073650" y="1308100"/>
          <p14:tracePt t="76467" x="5091113" y="1325563"/>
          <p14:tracePt t="76475" x="5099050" y="1350963"/>
          <p14:tracePt t="76483" x="5099050" y="1360488"/>
          <p14:tracePt t="76491" x="5106988" y="1385888"/>
          <p14:tracePt t="76499" x="5106988" y="1419225"/>
          <p14:tracePt t="76507" x="5116513" y="1444625"/>
          <p14:tracePt t="76515" x="5124450" y="1462088"/>
          <p14:tracePt t="76523" x="5132388" y="1487488"/>
          <p14:tracePt t="76531" x="5132388" y="1520825"/>
          <p14:tracePt t="76539" x="5141913" y="1546225"/>
          <p14:tracePt t="76547" x="5141913" y="1563688"/>
          <p14:tracePt t="76555" x="5141913" y="1589088"/>
          <p14:tracePt t="76563" x="5141913" y="1614488"/>
          <p14:tracePt t="76571" x="5141913" y="1631950"/>
          <p14:tracePt t="76579" x="5141913" y="1649413"/>
          <p14:tracePt t="76587" x="5141913" y="1657350"/>
          <p14:tracePt t="76595" x="5141913" y="1674813"/>
          <p14:tracePt t="76603" x="5141913" y="1682750"/>
          <p14:tracePt t="76612" x="5141913" y="1690688"/>
          <p14:tracePt t="76619" x="5141913" y="1700213"/>
          <p14:tracePt t="76628" x="5141913" y="1716088"/>
          <p14:tracePt t="76635" x="5132388" y="1725613"/>
          <p14:tracePt t="76643" x="5124450" y="1733550"/>
          <p14:tracePt t="76651" x="5116513" y="1741488"/>
          <p14:tracePt t="76659" x="5106988" y="1751013"/>
          <p14:tracePt t="76669" x="5099050" y="1758950"/>
          <p14:tracePt t="76678" x="5081588" y="1766888"/>
          <p14:tracePt t="76685" x="5073650" y="1784350"/>
          <p14:tracePt t="76693" x="5048250" y="1784350"/>
          <p14:tracePt t="76701" x="5022850" y="1793875"/>
          <p14:tracePt t="76709" x="4997450" y="1801813"/>
          <p14:tracePt t="76717" x="4979988" y="1809750"/>
          <p14:tracePt t="76727" x="4954588" y="1819275"/>
          <p14:tracePt t="76733" x="4929188" y="1819275"/>
          <p14:tracePt t="76741" x="4903788" y="1827213"/>
          <p14:tracePt t="76749" x="4894263" y="1827213"/>
          <p14:tracePt t="76758" x="4878388" y="1827213"/>
          <p14:tracePt t="76765" x="4868863" y="1827213"/>
          <p14:tracePt t="76774" x="4852988" y="1827213"/>
          <p14:tracePt t="76781" x="4827588" y="1827213"/>
          <p14:tracePt t="76797" x="4818063" y="1827213"/>
          <p14:tracePt t="76805" x="4810125" y="1827213"/>
          <p14:tracePt t="76821" x="4802188" y="1827213"/>
          <p14:tracePt t="76829" x="4792663" y="1827213"/>
          <p14:tracePt t="76877" x="4784725" y="1827213"/>
          <p14:tracePt t="76942" x="4775200" y="1827213"/>
          <p14:tracePt t="77000" x="4767263" y="1827213"/>
          <p14:tracePt t="77008" x="4767263" y="1819275"/>
          <p14:tracePt t="77031" x="4767263" y="1809750"/>
          <p14:tracePt t="77055" x="4759325" y="1801813"/>
          <p14:tracePt t="77079" x="4749800" y="1801813"/>
          <p14:tracePt t="77135" x="4749800" y="1793875"/>
          <p14:tracePt t="77402" x="4741863" y="1776413"/>
          <p14:tracePt t="77412" x="4733925" y="1758950"/>
          <p14:tracePt t="77417" x="4724400" y="1725613"/>
          <p14:tracePt t="77430" x="4708525" y="1674813"/>
          <p14:tracePt t="77433" x="4691063" y="1649413"/>
          <p14:tracePt t="77441" x="4683125" y="1622425"/>
          <p14:tracePt t="77449" x="4665663" y="1589088"/>
          <p14:tracePt t="77457" x="4657725" y="1563688"/>
          <p14:tracePt t="77465" x="4648200" y="1530350"/>
          <p14:tracePt t="77473" x="4648200" y="1504950"/>
          <p14:tracePt t="77481" x="4648200" y="1487488"/>
          <p14:tracePt t="77490" x="4648200" y="1477963"/>
          <p14:tracePt t="77499" x="4648200" y="1462088"/>
          <p14:tracePt t="77516" x="4648200" y="1444625"/>
          <p14:tracePt t="77524" x="4648200" y="1436688"/>
          <p14:tracePt t="77533" x="4657725" y="1427163"/>
          <p14:tracePt t="77539" x="4673600" y="1411288"/>
          <p14:tracePt t="77547" x="4683125" y="1393825"/>
          <p14:tracePt t="77555" x="4708525" y="1385888"/>
          <p14:tracePt t="77563" x="4733925" y="1368425"/>
          <p14:tracePt t="77571" x="4759325" y="1360488"/>
          <p14:tracePt t="77579" x="4784725" y="1360488"/>
          <p14:tracePt t="77587" x="4810125" y="1360488"/>
          <p14:tracePt t="77595" x="4868863" y="1343025"/>
          <p14:tracePt t="77603" x="4894263" y="1343025"/>
          <p14:tracePt t="77611" x="4937125" y="1343025"/>
          <p14:tracePt t="77619" x="4972050" y="1343025"/>
          <p14:tracePt t="77628" x="4997450" y="1343025"/>
          <p14:tracePt t="77635" x="5022850" y="1343025"/>
          <p14:tracePt t="77644" x="5030788" y="1343025"/>
          <p14:tracePt t="77651" x="5048250" y="1343025"/>
          <p14:tracePt t="77659" x="5056188" y="1343025"/>
          <p14:tracePt t="77667" x="5056188" y="1350963"/>
          <p14:tracePt t="77675" x="5064125" y="1368425"/>
          <p14:tracePt t="77691" x="5081588" y="1385888"/>
          <p14:tracePt t="77699" x="5091113" y="1411288"/>
          <p14:tracePt t="77707" x="5091113" y="1427163"/>
          <p14:tracePt t="77715" x="5106988" y="1452563"/>
          <p14:tracePt t="77723" x="5124450" y="1477963"/>
          <p14:tracePt t="77731" x="5141913" y="1504950"/>
          <p14:tracePt t="77739" x="5149850" y="1530350"/>
          <p14:tracePt t="77747" x="5157788" y="1546225"/>
          <p14:tracePt t="77755" x="5175250" y="1563688"/>
          <p14:tracePt t="77763" x="5183188" y="1589088"/>
          <p14:tracePt t="77773" x="5183188" y="1597025"/>
          <p14:tracePt t="77779" x="5183188" y="1606550"/>
          <p14:tracePt t="77789" x="5192713" y="1622425"/>
          <p14:tracePt t="77795" x="5192713" y="1631950"/>
          <p14:tracePt t="77805" x="5192713" y="1639888"/>
          <p14:tracePt t="77813" x="5192713" y="1657350"/>
          <p14:tracePt t="77829" x="5192713" y="1665288"/>
          <p14:tracePt t="77845" x="5192713" y="1674813"/>
          <p14:tracePt t="78418" x="5183188" y="1674813"/>
          <p14:tracePt t="78426" x="5175250" y="1674813"/>
          <p14:tracePt t="78481" x="5167313" y="1674813"/>
          <p14:tracePt t="78514" x="5157788" y="1674813"/>
          <p14:tracePt t="78523" x="5149850" y="1674813"/>
          <p14:tracePt t="78529" x="5141913" y="1690688"/>
          <p14:tracePt t="78537" x="5116513" y="1700213"/>
          <p14:tracePt t="78545" x="5099050" y="1708150"/>
          <p14:tracePt t="78561" x="5081588" y="1716088"/>
          <p14:tracePt t="78569" x="5056188" y="1716088"/>
          <p14:tracePt t="78578" x="5048250" y="1725613"/>
          <p14:tracePt t="78585" x="5030788" y="1733550"/>
          <p14:tracePt t="78601" x="5022850" y="1733550"/>
          <p14:tracePt t="78652" x="5013325" y="1733550"/>
          <p14:tracePt t="78667" x="5013325" y="1741488"/>
          <p14:tracePt t="78677" x="4997450" y="1741488"/>
          <p14:tracePt t="78694" x="4987925" y="1751013"/>
          <p14:tracePt t="78699" x="4979988" y="1751013"/>
          <p14:tracePt t="78715" x="4972050" y="1751013"/>
          <p14:tracePt t="78723" x="4962525" y="1751013"/>
          <p14:tracePt t="78731" x="4954588" y="1751013"/>
          <p14:tracePt t="78739" x="4946650" y="1751013"/>
          <p14:tracePt t="78747" x="4937125" y="1758950"/>
          <p14:tracePt t="78755" x="4929188" y="1758950"/>
          <p14:tracePt t="78763" x="4911725" y="1766888"/>
          <p14:tracePt t="78772" x="4886325" y="1776413"/>
          <p14:tracePt t="78783" x="4878388" y="1776413"/>
          <p14:tracePt t="78788" x="4852988" y="1784350"/>
          <p14:tracePt t="78798" x="4835525" y="1784350"/>
          <p14:tracePt t="78812" x="4818063" y="1793875"/>
          <p14:tracePt t="78819" x="4802188" y="1793875"/>
          <p14:tracePt t="78835" x="4792663" y="1801813"/>
          <p14:tracePt t="78851" x="4784725" y="1801813"/>
          <p14:tracePt t="78867" x="4784725" y="1809750"/>
          <p14:tracePt t="78875" x="4775200" y="1809750"/>
          <p14:tracePt t="78883" x="4767263" y="1809750"/>
          <p14:tracePt t="78892" x="4749800" y="1809750"/>
          <p14:tracePt t="78899" x="4733925" y="1809750"/>
          <p14:tracePt t="78907" x="4708525" y="1809750"/>
          <p14:tracePt t="78915" x="4691063" y="1809750"/>
          <p14:tracePt t="78925" x="4673600" y="1809750"/>
          <p14:tracePt t="78933" x="4640263" y="1809750"/>
          <p14:tracePt t="78941" x="4622800" y="1809750"/>
          <p14:tracePt t="78949" x="4597400" y="1809750"/>
          <p14:tracePt t="78957" x="4572000" y="1809750"/>
          <p14:tracePt t="78965" x="4554538" y="1801813"/>
          <p14:tracePt t="78973" x="4529138" y="1801813"/>
          <p14:tracePt t="78981" x="4521200" y="1801813"/>
          <p14:tracePt t="78989" x="4513263" y="1801813"/>
          <p14:tracePt t="79005" x="4503738" y="1801813"/>
          <p14:tracePt t="79021" x="4495800" y="1801813"/>
          <p14:tracePt t="79046" x="4478338" y="1801813"/>
          <p14:tracePt t="79053" x="4470400" y="1801813"/>
          <p14:tracePt t="79063" x="4460875" y="1801813"/>
          <p14:tracePt t="79069" x="4445000" y="1801813"/>
          <p14:tracePt t="79085" x="4435475" y="1801813"/>
          <p14:tracePt t="79101" x="4427538" y="1801813"/>
          <p14:tracePt t="79448" x="4435475" y="1801813"/>
          <p14:tracePt t="79506" x="4445000" y="1801813"/>
          <p14:tracePt t="79538" x="4452938" y="1801813"/>
          <p14:tracePt t="79554" x="4460875" y="1801813"/>
          <p14:tracePt t="79564" x="4478338" y="1801813"/>
          <p14:tracePt t="79569" x="4495800" y="1801813"/>
          <p14:tracePt t="79579" x="4513263" y="1801813"/>
          <p14:tracePt t="79585" x="4538663" y="1801813"/>
          <p14:tracePt t="79595" x="4554538" y="1801813"/>
          <p14:tracePt t="79601" x="4579938" y="1801813"/>
          <p14:tracePt t="79609" x="4597400" y="1801813"/>
          <p14:tracePt t="79617" x="4614863" y="1801813"/>
          <p14:tracePt t="79626" x="4630738" y="1801813"/>
          <p14:tracePt t="79633" x="4640263" y="1801813"/>
          <p14:tracePt t="79649" x="4648200" y="1801813"/>
          <p14:tracePt t="79657" x="4657725" y="1801813"/>
          <p14:tracePt t="80535" x="4665663" y="1801813"/>
          <p14:tracePt t="81463" x="4665663" y="1809750"/>
          <p14:tracePt t="81470" x="4657725" y="1819275"/>
          <p14:tracePt t="81479" x="4640263" y="1819275"/>
          <p14:tracePt t="81485" x="4630738" y="1819275"/>
          <p14:tracePt t="81495" x="4597400" y="1827213"/>
          <p14:tracePt t="81503" x="4564063" y="1827213"/>
          <p14:tracePt t="81511" x="4513263" y="1827213"/>
          <p14:tracePt t="81519" x="4478338" y="1827213"/>
          <p14:tracePt t="81528" x="4445000" y="1827213"/>
          <p14:tracePt t="81535" x="4419600" y="1827213"/>
          <p14:tracePt t="81543" x="4384675" y="1827213"/>
          <p14:tracePt t="81551" x="4351338" y="1827213"/>
          <p14:tracePt t="81559" x="4341813" y="1827213"/>
          <p14:tracePt t="81567" x="4325938" y="1827213"/>
          <p14:tracePt t="81575" x="4316413" y="1827213"/>
          <p14:tracePt t="81591" x="4316413" y="1819275"/>
          <p14:tracePt t="81600" x="4308475" y="1819275"/>
          <p14:tracePt t="81607" x="4308475" y="1809750"/>
          <p14:tracePt t="81615" x="4291013" y="1801813"/>
          <p14:tracePt t="81623" x="4275138" y="1776413"/>
          <p14:tracePt t="81631" x="4257675" y="1751013"/>
          <p14:tracePt t="81639" x="4257675" y="1733550"/>
          <p14:tracePt t="81647" x="4240213" y="1716088"/>
          <p14:tracePt t="81655" x="4224338" y="1700213"/>
          <p14:tracePt t="81663" x="4206875" y="1682750"/>
          <p14:tracePt t="81671" x="4197350" y="1665288"/>
          <p14:tracePt t="81679" x="4189413" y="1657350"/>
          <p14:tracePt t="81687" x="4189413" y="1649413"/>
          <p14:tracePt t="81695" x="4181475" y="1639888"/>
          <p14:tracePt t="81712" x="4171950" y="1631950"/>
          <p14:tracePt t="81719" x="4171950" y="1622425"/>
          <p14:tracePt t="81729" x="4171950" y="1614488"/>
          <p14:tracePt t="81745" x="4164013" y="1606550"/>
          <p14:tracePt t="81751" x="4164013" y="1589088"/>
          <p14:tracePt t="81761" x="4156075" y="1581150"/>
          <p14:tracePt t="81770" x="4146550" y="1571625"/>
          <p14:tracePt t="81777" x="4146550" y="1555750"/>
          <p14:tracePt t="81785" x="4138613" y="1546225"/>
          <p14:tracePt t="81793" x="4130675" y="1538288"/>
          <p14:tracePt t="81801" x="4130675" y="1530350"/>
          <p14:tracePt t="81809" x="4121150" y="1520825"/>
          <p14:tracePt t="81817" x="4121150" y="1504950"/>
          <p14:tracePt t="81833" x="4113213" y="1495425"/>
          <p14:tracePt t="81841" x="4113213" y="1487488"/>
          <p14:tracePt t="81849" x="4113213" y="1477963"/>
          <p14:tracePt t="81857" x="4105275" y="1477963"/>
          <p14:tracePt t="81905" x="4105275" y="1470025"/>
          <p14:tracePt t="81921" x="4105275" y="1462088"/>
          <p14:tracePt t="81939" x="4105275" y="1444625"/>
          <p14:tracePt t="81945" x="4105275" y="1436688"/>
          <p14:tracePt t="81961" x="4105275" y="1427163"/>
          <p14:tracePt t="81970" x="4105275" y="1411288"/>
          <p14:tracePt t="81987" x="4113213" y="1401763"/>
          <p14:tracePt t="81994" x="4113213" y="1393825"/>
          <p14:tracePt t="82019" x="4113213" y="1385888"/>
          <p14:tracePt t="82025" x="4121150" y="1376363"/>
          <p14:tracePt t="82035" x="4121150" y="1368425"/>
          <p14:tracePt t="82041" x="4130675" y="1368425"/>
          <p14:tracePt t="82059" x="4138613" y="1350963"/>
          <p14:tracePt t="82067" x="4146550" y="1350963"/>
          <p14:tracePt t="82076" x="4156075" y="1343025"/>
          <p14:tracePt t="82099" x="4164013" y="1333500"/>
          <p14:tracePt t="82107" x="4171950" y="1325563"/>
          <p14:tracePt t="82123" x="4181475" y="1325563"/>
          <p14:tracePt t="82131" x="4189413" y="1325563"/>
          <p14:tracePt t="82139" x="4197350" y="1317625"/>
          <p14:tracePt t="82147" x="4206875" y="1317625"/>
          <p14:tracePt t="82155" x="4214813" y="1308100"/>
          <p14:tracePt t="82179" x="4249738" y="1308100"/>
          <p14:tracePt t="82187" x="4249738" y="1300163"/>
          <p14:tracePt t="82195" x="4275138" y="1300163"/>
          <p14:tracePt t="82203" x="4283075" y="1300163"/>
          <p14:tracePt t="82211" x="4308475" y="1300163"/>
          <p14:tracePt t="82219" x="4325938" y="1300163"/>
          <p14:tracePt t="82228" x="4333875" y="1300163"/>
          <p14:tracePt t="82235" x="4351338" y="1300163"/>
          <p14:tracePt t="82243" x="4368800" y="1308100"/>
          <p14:tracePt t="82251" x="4376738" y="1317625"/>
          <p14:tracePt t="82259" x="4384675" y="1325563"/>
          <p14:tracePt t="82267" x="4402138" y="1333500"/>
          <p14:tracePt t="82283" x="4410075" y="1343025"/>
          <p14:tracePt t="82291" x="4427538" y="1350963"/>
          <p14:tracePt t="82307" x="4435475" y="1360488"/>
          <p14:tracePt t="82317" x="4452938" y="1376363"/>
          <p14:tracePt t="82333" x="4460875" y="1385888"/>
          <p14:tracePt t="82341" x="4478338" y="1401763"/>
          <p14:tracePt t="82349" x="4478338" y="1411288"/>
          <p14:tracePt t="82357" x="4486275" y="1411288"/>
          <p14:tracePt t="82365" x="4495800" y="1419225"/>
          <p14:tracePt t="82373" x="4495800" y="1427163"/>
          <p14:tracePt t="82389" x="4503738" y="1427163"/>
          <p14:tracePt t="82397" x="4503738" y="1436688"/>
          <p14:tracePt t="82405" x="4513263" y="1436688"/>
          <p14:tracePt t="82421" x="4513263" y="1444625"/>
          <p14:tracePt t="82445" x="4513263" y="1452563"/>
          <p14:tracePt t="82453" x="4521200" y="1452563"/>
          <p14:tracePt t="82461" x="4521200" y="1462088"/>
          <p14:tracePt t="82470" x="4521200" y="1470025"/>
          <p14:tracePt t="82477" x="4521200" y="1477963"/>
          <p14:tracePt t="82486" x="4521200" y="1495425"/>
          <p14:tracePt t="82502" x="4521200" y="1504950"/>
          <p14:tracePt t="82509" x="4521200" y="1520825"/>
          <p14:tracePt t="82525" x="4521200" y="1530350"/>
          <p14:tracePt t="82533" x="4521200" y="1538288"/>
          <p14:tracePt t="82541" x="4529138" y="1538288"/>
          <p14:tracePt t="82549" x="4529138" y="1546225"/>
          <p14:tracePt t="82557" x="4529138" y="1555750"/>
          <p14:tracePt t="82565" x="4529138" y="1563688"/>
          <p14:tracePt t="82591" x="4529138" y="1571625"/>
          <p14:tracePt t="82597" x="4529138" y="1581150"/>
          <p14:tracePt t="82624" x="4529138" y="1589088"/>
          <p14:tracePt t="82631" x="4529138" y="1597025"/>
          <p14:tracePt t="82639" x="4529138" y="1606550"/>
          <p14:tracePt t="82655" x="4529138" y="1614488"/>
          <p14:tracePt t="82663" x="4529138" y="1631950"/>
          <p14:tracePt t="82679" x="4529138" y="1649413"/>
          <p14:tracePt t="82695" x="4521200" y="1665288"/>
          <p14:tracePt t="82703" x="4521200" y="1674813"/>
          <p14:tracePt t="82719" x="4521200" y="1690688"/>
          <p14:tracePt t="82727" x="4521200" y="1700213"/>
          <p14:tracePt t="82751" x="4513263" y="1700213"/>
          <p14:tracePt t="82767" x="4513263" y="1708150"/>
          <p14:tracePt t="82783" x="4513263" y="1716088"/>
          <p14:tracePt t="82791" x="4503738" y="1716088"/>
          <p14:tracePt t="82799" x="4503738" y="1725613"/>
          <p14:tracePt t="82831" x="4495800" y="1733550"/>
          <p14:tracePt t="82839" x="4486275" y="1741488"/>
          <p14:tracePt t="82855" x="4478338" y="1741488"/>
          <p14:tracePt t="82865" x="4478338" y="1751013"/>
          <p14:tracePt t="82871" x="4470400" y="1758950"/>
          <p14:tracePt t="82889" x="4460875" y="1758950"/>
          <p14:tracePt t="82913" x="4452938" y="1766888"/>
          <p14:tracePt t="82921" x="4445000" y="1766888"/>
          <p14:tracePt t="82937" x="4435475" y="1776413"/>
          <p14:tracePt t="82953" x="4427538" y="1784350"/>
          <p14:tracePt t="82961" x="4419600" y="1784350"/>
          <p14:tracePt t="82970" x="4402138" y="1784350"/>
          <p14:tracePt t="82977" x="4376738" y="1793875"/>
          <p14:tracePt t="82986" x="4351338" y="1793875"/>
          <p14:tracePt t="82993" x="4333875" y="1793875"/>
          <p14:tracePt t="83002" x="4308475" y="1801813"/>
          <p14:tracePt t="83009" x="4283075" y="1801813"/>
          <p14:tracePt t="83017" x="4265613" y="1801813"/>
          <p14:tracePt t="83025" x="4240213" y="1809750"/>
          <p14:tracePt t="83033" x="4206875" y="1809750"/>
          <p14:tracePt t="83041" x="4189413" y="1809750"/>
          <p14:tracePt t="83049" x="4164013" y="1809750"/>
          <p14:tracePt t="83057" x="4138613" y="1809750"/>
          <p14:tracePt t="83081" x="4130675" y="1809750"/>
          <p14:tracePt t="83089" x="4121150" y="1809750"/>
          <p14:tracePt t="83105" x="4113213" y="1809750"/>
          <p14:tracePt t="83121" x="4113213" y="1801813"/>
          <p14:tracePt t="83129" x="4105275" y="1793875"/>
          <p14:tracePt t="83137" x="4095750" y="1793875"/>
          <p14:tracePt t="83145" x="4087813" y="1776413"/>
          <p14:tracePt t="83153" x="4087813" y="1766888"/>
          <p14:tracePt t="83162" x="4079875" y="1758950"/>
          <p14:tracePt t="83171" x="4070350" y="1741488"/>
          <p14:tracePt t="83179" x="4062413" y="1725613"/>
          <p14:tracePt t="83187" x="4062413" y="1716088"/>
          <p14:tracePt t="83195" x="4062413" y="1708150"/>
          <p14:tracePt t="83203" x="4052888" y="1700213"/>
          <p14:tracePt t="83211" x="4052888" y="1690688"/>
          <p14:tracePt t="83219" x="4052888" y="1674813"/>
          <p14:tracePt t="83228" x="4052888" y="1665288"/>
          <p14:tracePt t="83235" x="4052888" y="1649413"/>
          <p14:tracePt t="83243" x="4052888" y="1622425"/>
          <p14:tracePt t="83251" x="4052888" y="1614488"/>
          <p14:tracePt t="83259" x="4052888" y="1581150"/>
          <p14:tracePt t="83267" x="4052888" y="1571625"/>
          <p14:tracePt t="83276" x="4052888" y="1546225"/>
          <p14:tracePt t="83283" x="4052888" y="1520825"/>
          <p14:tracePt t="83291" x="4052888" y="1495425"/>
          <p14:tracePt t="83299" x="4062413" y="1477963"/>
          <p14:tracePt t="83307" x="4062413" y="1462088"/>
          <p14:tracePt t="83315" x="4062413" y="1452563"/>
          <p14:tracePt t="83323" x="4062413" y="1436688"/>
          <p14:tracePt t="83331" x="4070350" y="1427163"/>
          <p14:tracePt t="83340" x="4070350" y="1419225"/>
          <p14:tracePt t="83347" x="4079875" y="1411288"/>
          <p14:tracePt t="83357" x="4079875" y="1401763"/>
          <p14:tracePt t="83363" x="4087813" y="1393825"/>
          <p14:tracePt t="83381" x="4087813" y="1385888"/>
          <p14:tracePt t="83387" x="4087813" y="1376363"/>
          <p14:tracePt t="83395" x="4095750" y="1376363"/>
          <p14:tracePt t="83403" x="4105275" y="1376363"/>
          <p14:tracePt t="83411" x="4105275" y="1368425"/>
          <p14:tracePt t="83419" x="4121150" y="1350963"/>
          <p14:tracePt t="83427" x="4130675" y="1350963"/>
          <p14:tracePt t="83437" x="4138613" y="1343025"/>
          <p14:tracePt t="83443" x="4156075" y="1333500"/>
          <p14:tracePt t="83453" x="4171950" y="1333500"/>
          <p14:tracePt t="83459" x="4181475" y="1317625"/>
          <p14:tracePt t="83469" x="4189413" y="1317625"/>
          <p14:tracePt t="83477" x="4206875" y="1308100"/>
          <p14:tracePt t="83485" x="4214813" y="1308100"/>
          <p14:tracePt t="83493" x="4232275" y="1300163"/>
          <p14:tracePt t="83501" x="4249738" y="1300163"/>
          <p14:tracePt t="83510" x="4257675" y="1300163"/>
          <p14:tracePt t="83517" x="4283075" y="1300163"/>
          <p14:tracePt t="83528" x="4300538" y="1300163"/>
          <p14:tracePt t="83534" x="4308475" y="1300163"/>
          <p14:tracePt t="83542" x="4325938" y="1300163"/>
          <p14:tracePt t="83549" x="4333875" y="1300163"/>
          <p14:tracePt t="83558" x="4341813" y="1300163"/>
          <p14:tracePt t="83565" x="4351338" y="1300163"/>
          <p14:tracePt t="83574" x="4359275" y="1300163"/>
          <p14:tracePt t="83582" x="4368800" y="1300163"/>
          <p14:tracePt t="83590" x="4376738" y="1308100"/>
          <p14:tracePt t="83598" x="4384675" y="1308100"/>
          <p14:tracePt t="83610" x="4384675" y="1317625"/>
          <p14:tracePt t="83617" x="4402138" y="1325563"/>
          <p14:tracePt t="83628" x="4410075" y="1343025"/>
          <p14:tracePt t="83633" x="4427538" y="1350963"/>
          <p14:tracePt t="83649" x="4427538" y="1368425"/>
          <p14:tracePt t="83657" x="4445000" y="1385888"/>
          <p14:tracePt t="83665" x="4452938" y="1385888"/>
          <p14:tracePt t="83673" x="4460875" y="1401763"/>
          <p14:tracePt t="83681" x="4460875" y="1419225"/>
          <p14:tracePt t="83689" x="4470400" y="1427163"/>
          <p14:tracePt t="83699" x="4470400" y="1436688"/>
          <p14:tracePt t="83705" x="4478338" y="1444625"/>
          <p14:tracePt t="83713" x="4478338" y="1452563"/>
          <p14:tracePt t="83729" x="4486275" y="1470025"/>
          <p14:tracePt t="83739" x="4486275" y="1477963"/>
          <p14:tracePt t="83745" x="4486275" y="1487488"/>
          <p14:tracePt t="83755" x="4495800" y="1495425"/>
          <p14:tracePt t="83763" x="4495800" y="1504950"/>
          <p14:tracePt t="83771" x="4495800" y="1520825"/>
          <p14:tracePt t="83779" x="4495800" y="1530350"/>
          <p14:tracePt t="83787" x="4495800" y="1546225"/>
          <p14:tracePt t="83795" x="4495800" y="1563688"/>
          <p14:tracePt t="83804" x="4495800" y="1581150"/>
          <p14:tracePt t="83811" x="4495800" y="1597025"/>
          <p14:tracePt t="83819" x="4495800" y="1614488"/>
          <p14:tracePt t="83835" x="4495800" y="1622425"/>
          <p14:tracePt t="83843" x="4495800" y="1631950"/>
          <p14:tracePt t="83853" x="4495800" y="1639888"/>
          <p14:tracePt t="83863" x="4495800" y="1649413"/>
          <p14:tracePt t="83871" x="4495800" y="1657350"/>
          <p14:tracePt t="83887" x="4495800" y="1665288"/>
          <p14:tracePt t="83895" x="4495800" y="1674813"/>
          <p14:tracePt t="83912" x="4495800" y="1682750"/>
          <p14:tracePt t="83931" x="4495800" y="1690688"/>
          <p14:tracePt t="83942" x="4495800" y="1700213"/>
          <p14:tracePt t="83959" x="4495800" y="1708150"/>
          <p14:tracePt t="83967" x="4486275" y="1716088"/>
          <p14:tracePt t="83983" x="4478338" y="1716088"/>
          <p14:tracePt t="83991" x="4470400" y="1725613"/>
          <p14:tracePt t="83999" x="4460875" y="1733550"/>
          <p14:tracePt t="84007" x="4460875" y="1741488"/>
          <p14:tracePt t="84017" x="4452938" y="1741488"/>
          <p14:tracePt t="84026" x="4445000" y="1741488"/>
          <p14:tracePt t="84033" x="4435475" y="1741488"/>
          <p14:tracePt t="84042" x="4427538" y="1741488"/>
          <p14:tracePt t="84049" x="4410075" y="1751013"/>
          <p14:tracePt t="84058" x="4394200" y="1758950"/>
          <p14:tracePt t="84065" x="4376738" y="1758950"/>
          <p14:tracePt t="84081" x="4359275" y="1758950"/>
          <p14:tracePt t="84089" x="4351338" y="1758950"/>
          <p14:tracePt t="84097" x="4341813" y="1758950"/>
          <p14:tracePt t="84105" x="4325938" y="1758950"/>
          <p14:tracePt t="84113" x="4308475" y="1758950"/>
          <p14:tracePt t="84121" x="4291013" y="1758950"/>
          <p14:tracePt t="84129" x="4265613" y="1758950"/>
          <p14:tracePt t="84138" x="4257675" y="1758950"/>
          <p14:tracePt t="84147" x="4249738" y="1758950"/>
          <p14:tracePt t="84152" x="4232275" y="1758950"/>
          <p14:tracePt t="84169" x="4232275" y="1751013"/>
          <p14:tracePt t="84193" x="4224338" y="1751013"/>
          <p14:tracePt t="84217" x="4214813" y="1751013"/>
          <p14:tracePt t="84226" x="4214813" y="1741488"/>
          <p14:tracePt t="84233" x="4214813" y="1733550"/>
          <p14:tracePt t="84242" x="4206875" y="1733550"/>
          <p14:tracePt t="84249" x="4197350" y="1725613"/>
          <p14:tracePt t="84257" x="4189413" y="1716088"/>
          <p14:tracePt t="84265" x="4189413" y="1708150"/>
          <p14:tracePt t="84273" x="4189413" y="1700213"/>
          <p14:tracePt t="84281" x="4181475" y="1674813"/>
          <p14:tracePt t="84291" x="4171950" y="1665288"/>
          <p14:tracePt t="84297" x="4164013" y="1649413"/>
          <p14:tracePt t="84307" x="4164013" y="1622425"/>
          <p14:tracePt t="84313" x="4156075" y="1614488"/>
          <p14:tracePt t="84323" x="4156075" y="1589088"/>
          <p14:tracePt t="84329" x="4146550" y="1563688"/>
          <p14:tracePt t="84339" x="4146550" y="1546225"/>
          <p14:tracePt t="84347" x="4146550" y="1530350"/>
          <p14:tracePt t="84355" x="4146550" y="1504950"/>
          <p14:tracePt t="84363" x="4146550" y="1495425"/>
          <p14:tracePt t="84371" x="4146550" y="1477963"/>
          <p14:tracePt t="84379" x="4146550" y="1462088"/>
          <p14:tracePt t="84387" x="4146550" y="1444625"/>
          <p14:tracePt t="84395" x="4146550" y="1436688"/>
          <p14:tracePt t="84406" x="4146550" y="1427163"/>
          <p14:tracePt t="84411" x="4146550" y="1411288"/>
          <p14:tracePt t="84419" x="4146550" y="1401763"/>
          <p14:tracePt t="84427" x="4146550" y="1393825"/>
          <p14:tracePt t="84435" x="4146550" y="1385888"/>
          <p14:tracePt t="84443" x="4146550" y="1368425"/>
          <p14:tracePt t="84459" x="4146550" y="1360488"/>
          <p14:tracePt t="84467" x="4156075" y="1350963"/>
          <p14:tracePt t="84489" x="4164013" y="1343025"/>
          <p14:tracePt t="84495" x="4164013" y="1333500"/>
          <p14:tracePt t="84511" x="4171950" y="1333500"/>
          <p14:tracePt t="84519" x="4181475" y="1333500"/>
          <p14:tracePt t="84528" x="4181475" y="1325563"/>
          <p14:tracePt t="84535" x="4189413" y="1325563"/>
          <p14:tracePt t="84545" x="4197350" y="1317625"/>
          <p14:tracePt t="84555" x="4206875" y="1317625"/>
          <p14:tracePt t="84563" x="4224338" y="1317625"/>
          <p14:tracePt t="84571" x="4249738" y="1317625"/>
          <p14:tracePt t="84579" x="4257675" y="1317625"/>
          <p14:tracePt t="84587" x="4275138" y="1317625"/>
          <p14:tracePt t="84597" x="4283075" y="1317625"/>
          <p14:tracePt t="84605" x="4291013" y="1317625"/>
          <p14:tracePt t="84613" x="4300538" y="1317625"/>
          <p14:tracePt t="84621" x="4308475" y="1317625"/>
          <p14:tracePt t="84629" x="4316413" y="1317625"/>
          <p14:tracePt t="84637" x="4325938" y="1325563"/>
          <p14:tracePt t="84645" x="4333875" y="1333500"/>
          <p14:tracePt t="84653" x="4351338" y="1343025"/>
          <p14:tracePt t="84661" x="4359275" y="1343025"/>
          <p14:tracePt t="84669" x="4368800" y="1360488"/>
          <p14:tracePt t="84677" x="4376738" y="1360488"/>
          <p14:tracePt t="84685" x="4394200" y="1368425"/>
          <p14:tracePt t="84693" x="4394200" y="1376363"/>
          <p14:tracePt t="84701" x="4402138" y="1385888"/>
          <p14:tracePt t="84709" x="4419600" y="1385888"/>
          <p14:tracePt t="84717" x="4419600" y="1393825"/>
          <p14:tracePt t="84727" x="4427538" y="1401763"/>
          <p14:tracePt t="84733" x="4435475" y="1411288"/>
          <p14:tracePt t="84742" x="4445000" y="1419225"/>
          <p14:tracePt t="84749" x="4445000" y="1427163"/>
          <p14:tracePt t="84758" x="4452938" y="1436688"/>
          <p14:tracePt t="84765" x="4460875" y="1436688"/>
          <p14:tracePt t="84773" x="4460875" y="1444625"/>
          <p14:tracePt t="84781" x="4460875" y="1452563"/>
          <p14:tracePt t="84797" x="4470400" y="1452563"/>
          <p14:tracePt t="84805" x="4470400" y="1462088"/>
          <p14:tracePt t="84813" x="4478338" y="1477963"/>
          <p14:tracePt t="84829" x="4478338" y="1487488"/>
          <p14:tracePt t="84839" x="4486275" y="1495425"/>
          <p14:tracePt t="84845" x="4486275" y="1504950"/>
          <p14:tracePt t="84855" x="4486275" y="1512888"/>
          <p14:tracePt t="84861" x="4486275" y="1520825"/>
          <p14:tracePt t="84871" x="4495800" y="1530350"/>
          <p14:tracePt t="84879" x="4495800" y="1546225"/>
          <p14:tracePt t="84887" x="4503738" y="1555750"/>
          <p14:tracePt t="84896" x="4503738" y="1563688"/>
          <p14:tracePt t="84903" x="4503738" y="1581150"/>
          <p14:tracePt t="84928" x="4513263" y="1597025"/>
          <p14:tracePt t="84944" x="4513263" y="1606550"/>
          <p14:tracePt t="84959" x="4513263" y="1614488"/>
          <p14:tracePt t="84967" x="4513263" y="1631950"/>
          <p14:tracePt t="84983" x="4513263" y="1639888"/>
          <p14:tracePt t="84991" x="4513263" y="1649413"/>
          <p14:tracePt t="85007" x="4513263" y="1657350"/>
          <p14:tracePt t="85023" x="4513263" y="1665288"/>
          <p14:tracePt t="85031" x="4513263" y="1674813"/>
          <p14:tracePt t="85047" x="4513263" y="1682750"/>
          <p14:tracePt t="85056" x="4513263" y="1690688"/>
          <p14:tracePt t="85080" x="4513263" y="1700213"/>
          <p14:tracePt t="85088" x="4513263" y="1708150"/>
          <p14:tracePt t="85099" x="4513263" y="1716088"/>
          <p14:tracePt t="85104" x="4503738" y="1716088"/>
          <p14:tracePt t="85112" x="4503738" y="1725613"/>
          <p14:tracePt t="85129" x="4503738" y="1733550"/>
          <p14:tracePt t="85154" x="4503738" y="1741488"/>
          <p14:tracePt t="85160" x="4495800" y="1741488"/>
          <p14:tracePt t="85169" x="4495800" y="1751013"/>
          <p14:tracePt t="85177" x="4486275" y="1751013"/>
          <p14:tracePt t="85192" x="4478338" y="1758950"/>
          <p14:tracePt t="85201" x="4478338" y="1766888"/>
          <p14:tracePt t="85209" x="4460875" y="1776413"/>
          <p14:tracePt t="85217" x="4452938" y="1776413"/>
          <p14:tracePt t="85225" x="4452938" y="1784350"/>
          <p14:tracePt t="85233" x="4435475" y="1793875"/>
          <p14:tracePt t="85241" x="4427538" y="1793875"/>
          <p14:tracePt t="85249" x="4419600" y="1801813"/>
          <p14:tracePt t="85257" x="4410075" y="1801813"/>
          <p14:tracePt t="85274" x="4402138" y="1801813"/>
          <p14:tracePt t="85281" x="4394200" y="1801813"/>
          <p14:tracePt t="85290" x="4384675" y="1801813"/>
          <p14:tracePt t="85297" x="4376738" y="1809750"/>
          <p14:tracePt t="85306" x="4368800" y="1809750"/>
          <p14:tracePt t="85313" x="4359275" y="1809750"/>
          <p14:tracePt t="85321" x="4351338" y="1809750"/>
          <p14:tracePt t="85329" x="4333875" y="1809750"/>
          <p14:tracePt t="85337" x="4308475" y="1809750"/>
          <p14:tracePt t="85345" x="4300538" y="1809750"/>
          <p14:tracePt t="85353" x="4291013" y="1809750"/>
          <p14:tracePt t="85361" x="4275138" y="1809750"/>
          <p14:tracePt t="85369" x="4265613" y="1801813"/>
          <p14:tracePt t="85377" x="4249738" y="1801813"/>
          <p14:tracePt t="85385" x="4232275" y="1793875"/>
          <p14:tracePt t="85401" x="4224338" y="1784350"/>
          <p14:tracePt t="85409" x="4214813" y="1784350"/>
          <p14:tracePt t="85419" x="4206875" y="1776413"/>
          <p14:tracePt t="85425" x="4197350" y="1776413"/>
          <p14:tracePt t="85435" x="4189413" y="1776413"/>
          <p14:tracePt t="85444" x="4189413" y="1766888"/>
          <p14:tracePt t="85451" x="4181475" y="1766888"/>
          <p14:tracePt t="85459" x="4164013" y="1751013"/>
          <p14:tracePt t="85475" x="4156075" y="1741488"/>
          <p14:tracePt t="85483" x="4146550" y="1733550"/>
          <p14:tracePt t="85499" x="4138613" y="1725613"/>
          <p14:tracePt t="85507" x="4130675" y="1725613"/>
          <p14:tracePt t="85515" x="4130675" y="1716088"/>
          <p14:tracePt t="85523" x="4121150" y="1708150"/>
          <p14:tracePt t="85547" x="4121150" y="1700213"/>
          <p14:tracePt t="85555" x="4113213" y="1690688"/>
          <p14:tracePt t="85563" x="4113213" y="1682750"/>
          <p14:tracePt t="85571" x="4105275" y="1674813"/>
          <p14:tracePt t="85579" x="4105275" y="1665288"/>
          <p14:tracePt t="85587" x="4105275" y="1657350"/>
          <p14:tracePt t="85595" x="4105275" y="1639888"/>
          <p14:tracePt t="85603" x="4105275" y="1622425"/>
          <p14:tracePt t="85612" x="4105275" y="1606550"/>
          <p14:tracePt t="85619" x="4105275" y="1589088"/>
          <p14:tracePt t="85629" x="4105275" y="1563688"/>
          <p14:tracePt t="85635" x="4105275" y="1555750"/>
          <p14:tracePt t="85643" x="4105275" y="1530350"/>
          <p14:tracePt t="85651" x="4105275" y="1495425"/>
          <p14:tracePt t="85659" x="4113213" y="1495425"/>
          <p14:tracePt t="85667" x="4121150" y="1477963"/>
          <p14:tracePt t="85675" x="4121150" y="1470025"/>
          <p14:tracePt t="85683" x="4130675" y="1452563"/>
          <p14:tracePt t="85693" x="4130675" y="1436688"/>
          <p14:tracePt t="85699" x="4146550" y="1419225"/>
          <p14:tracePt t="85709" x="4156075" y="1419225"/>
          <p14:tracePt t="85715" x="4164013" y="1411288"/>
          <p14:tracePt t="85725" x="4164013" y="1393825"/>
          <p14:tracePt t="85732" x="4171950" y="1393825"/>
          <p14:tracePt t="85743" x="4189413" y="1385888"/>
          <p14:tracePt t="85750" x="4189413" y="1376363"/>
          <p14:tracePt t="85759" x="4214813" y="1368425"/>
          <p14:tracePt t="85766" x="4224338" y="1368425"/>
          <p14:tracePt t="85775" x="4232275" y="1360488"/>
          <p14:tracePt t="85781" x="4249738" y="1350963"/>
          <p14:tracePt t="85789" x="4257675" y="1343025"/>
          <p14:tracePt t="85797" x="4283075" y="1333500"/>
          <p14:tracePt t="85806" x="4308475" y="1325563"/>
          <p14:tracePt t="85813" x="4333875" y="1325563"/>
          <p14:tracePt t="85821" x="4351338" y="1325563"/>
          <p14:tracePt t="85829" x="4384675" y="1325563"/>
          <p14:tracePt t="85837" x="4419600" y="1325563"/>
          <p14:tracePt t="85845" x="4435475" y="1325563"/>
          <p14:tracePt t="85853" x="4460875" y="1325563"/>
          <p14:tracePt t="85861" x="4470400" y="1325563"/>
          <p14:tracePt t="85869" x="4478338" y="1325563"/>
          <p14:tracePt t="85878" x="4478338" y="1333500"/>
          <p14:tracePt t="85885" x="4486275" y="1333500"/>
          <p14:tracePt t="85901" x="4495800" y="1343025"/>
          <p14:tracePt t="85909" x="4495800" y="1350963"/>
          <p14:tracePt t="85917" x="4503738" y="1350963"/>
          <p14:tracePt t="85926" x="4513263" y="1360488"/>
          <p14:tracePt t="85933" x="4521200" y="1376363"/>
          <p14:tracePt t="85941" x="4529138" y="1385888"/>
          <p14:tracePt t="85949" x="4529138" y="1401763"/>
          <p14:tracePt t="85957" x="4529138" y="1419225"/>
          <p14:tracePt t="85965" x="4538663" y="1427163"/>
          <p14:tracePt t="85975" x="4538663" y="1452563"/>
          <p14:tracePt t="85981" x="4546600" y="1470025"/>
          <p14:tracePt t="85991" x="4554538" y="1487488"/>
          <p14:tracePt t="85997" x="4554538" y="1495425"/>
          <p14:tracePt t="86007" x="4554538" y="1512888"/>
          <p14:tracePt t="86015" x="4554538" y="1530350"/>
          <p14:tracePt t="86023" x="4564063" y="1546225"/>
          <p14:tracePt t="86031" x="4564063" y="1563688"/>
          <p14:tracePt t="86039" x="4564063" y="1571625"/>
          <p14:tracePt t="86047" x="4564063" y="1589088"/>
          <p14:tracePt t="86055" x="4564063" y="1614488"/>
          <p14:tracePt t="86063" x="4564063" y="1622425"/>
          <p14:tracePt t="86071" x="4564063" y="1639888"/>
          <p14:tracePt t="86079" x="4564063" y="1665288"/>
          <p14:tracePt t="86095" x="4554538" y="1682750"/>
          <p14:tracePt t="86103" x="4554538" y="1690688"/>
          <p14:tracePt t="86111" x="4546600" y="1708150"/>
          <p14:tracePt t="86119" x="4538663" y="1725613"/>
          <p14:tracePt t="86128" x="4538663" y="1741488"/>
          <p14:tracePt t="86135" x="4529138" y="1758950"/>
          <p14:tracePt t="86143" x="4513263" y="1776413"/>
          <p14:tracePt t="86151" x="4495800" y="1801813"/>
          <p14:tracePt t="86163" x="4486275" y="1819275"/>
          <p14:tracePt t="86167" x="4470400" y="1827213"/>
          <p14:tracePt t="86176" x="4460875" y="1835150"/>
          <p14:tracePt t="86183" x="4452938" y="1852613"/>
          <p14:tracePt t="86191" x="4435475" y="1860550"/>
          <p14:tracePt t="86199" x="4427538" y="1860550"/>
          <p14:tracePt t="86207" x="4419600" y="1870075"/>
          <p14:tracePt t="86215" x="4410075" y="1878013"/>
          <p14:tracePt t="86223" x="4402138" y="1885950"/>
          <p14:tracePt t="86231" x="4376738" y="1895475"/>
          <p14:tracePt t="86240" x="4359275" y="1903413"/>
          <p14:tracePt t="86249" x="4341813" y="1903413"/>
          <p14:tracePt t="86256" x="4333875" y="1903413"/>
          <p14:tracePt t="86264" x="4308475" y="1911350"/>
          <p14:tracePt t="86271" x="4283075" y="1911350"/>
          <p14:tracePt t="86281" x="4265613" y="1911350"/>
          <p14:tracePt t="86287" x="4240213" y="1911350"/>
          <p14:tracePt t="86297" x="4224338" y="1911350"/>
          <p14:tracePt t="86306" x="4206875" y="1911350"/>
          <p14:tracePt t="86313" x="4197350" y="1911350"/>
          <p14:tracePt t="86321" x="4189413" y="1911350"/>
          <p14:tracePt t="86433" x="4181475" y="1911350"/>
          <p14:tracePt t="86449" x="4171950" y="1911350"/>
          <p14:tracePt t="86481" x="4164013" y="1911350"/>
          <p14:tracePt t="86578" x="4164013" y="1903413"/>
          <p14:tracePt t="86628" x="4164013" y="1895475"/>
          <p14:tracePt t="86934" x="4164013" y="1885950"/>
          <p14:tracePt t="87032" x="4164013" y="1878013"/>
          <p14:tracePt t="87465" x="4156075" y="1878013"/>
          <p14:tracePt t="95674" x="4164013" y="1878013"/>
          <p14:tracePt t="95681" x="4189413" y="1885950"/>
          <p14:tracePt t="95689" x="4249738" y="1895475"/>
          <p14:tracePt t="95697" x="4300538" y="1895475"/>
          <p14:tracePt t="95706" x="4359275" y="1903413"/>
          <p14:tracePt t="95713" x="4384675" y="1903413"/>
          <p14:tracePt t="95723" x="4460875" y="1903413"/>
          <p14:tracePt t="95730" x="4521200" y="1903413"/>
          <p14:tracePt t="95737" x="4589463" y="1903413"/>
          <p14:tracePt t="95747" x="4648200" y="1903413"/>
          <p14:tracePt t="95755" x="4724400" y="1903413"/>
          <p14:tracePt t="95762" x="4818063" y="1903413"/>
          <p14:tracePt t="95771" x="4894263" y="1895475"/>
          <p14:tracePt t="95780" x="4929188" y="1895475"/>
          <p14:tracePt t="95787" x="4972050" y="1895475"/>
          <p14:tracePt t="95796" x="4979988" y="1895475"/>
          <p14:tracePt t="95813" x="4962525" y="1938338"/>
          <p14:tracePt t="95819" x="4911725" y="1971675"/>
          <p14:tracePt t="95828" x="4852988" y="2030413"/>
          <p14:tracePt t="96011" x="4868863" y="2022475"/>
          <p14:tracePt t="96019" x="4894263" y="2014538"/>
          <p14:tracePt t="96029" x="4929188" y="1997075"/>
          <p14:tracePt t="96035" x="4946650" y="1979613"/>
          <p14:tracePt t="96046" x="4979988" y="1971675"/>
          <p14:tracePt t="96051" x="5013325" y="1954213"/>
          <p14:tracePt t="96061" x="5064125" y="1946275"/>
          <p14:tracePt t="96069" x="5099050" y="1938338"/>
          <p14:tracePt t="96077" x="5116513" y="1928813"/>
          <p14:tracePt t="96085" x="5149850" y="1928813"/>
          <p14:tracePt t="96093" x="5175250" y="1928813"/>
          <p14:tracePt t="96101" x="5183188" y="1928813"/>
          <p14:tracePt t="96117" x="5208588" y="1928813"/>
          <p14:tracePt t="96125" x="5218113" y="1920875"/>
          <p14:tracePt t="96133" x="5251450" y="1920875"/>
          <p14:tracePt t="96141" x="5276850" y="1920875"/>
          <p14:tracePt t="96149" x="5294313" y="1920875"/>
          <p14:tracePt t="96157" x="5319713" y="1911350"/>
          <p14:tracePt t="96165" x="5353050" y="1903413"/>
          <p14:tracePt t="96173" x="5413375" y="1903413"/>
          <p14:tracePt t="96181" x="5438775" y="1895475"/>
          <p14:tracePt t="96189" x="5489575" y="1885950"/>
          <p14:tracePt t="96197" x="5524500" y="1878013"/>
          <p14:tracePt t="96205" x="5608638" y="1860550"/>
          <p14:tracePt t="96213" x="5668963" y="1852613"/>
          <p14:tracePt t="96221" x="5702300" y="1852613"/>
          <p14:tracePt t="96229" x="5753100" y="1844675"/>
          <p14:tracePt t="96237" x="5803900" y="1835150"/>
          <p14:tracePt t="96245" x="5864225" y="1835150"/>
          <p14:tracePt t="96253" x="5889625" y="1835150"/>
          <p14:tracePt t="96261" x="5932488" y="1827213"/>
          <p14:tracePt t="96269" x="5983288" y="1827213"/>
          <p14:tracePt t="96278" x="6008688" y="1827213"/>
          <p14:tracePt t="96285" x="6024563" y="1827213"/>
          <p14:tracePt t="96293" x="6042025" y="1819275"/>
          <p14:tracePt t="96301" x="6049963" y="1819275"/>
          <p14:tracePt t="96325" x="6059488" y="1819275"/>
          <p14:tracePt t="96343" x="6067425" y="1819275"/>
          <p14:tracePt t="96361" x="6076950" y="1819275"/>
          <p14:tracePt t="96367" x="6092825" y="1819275"/>
          <p14:tracePt t="96377" x="6092825" y="1809750"/>
          <p14:tracePt t="96383" x="6110288" y="1809750"/>
          <p14:tracePt t="96392" x="6118225" y="1809750"/>
          <p14:tracePt t="96399" x="6127750" y="1801813"/>
          <p14:tracePt t="96407" x="6135688" y="1801813"/>
          <p14:tracePt t="96415" x="6143625" y="1801813"/>
          <p14:tracePt t="96423" x="6153150" y="1793875"/>
          <p14:tracePt t="96431" x="6169025" y="1793875"/>
          <p14:tracePt t="96439" x="6178550" y="1784350"/>
          <p14:tracePt t="96448" x="6186488" y="1784350"/>
          <p14:tracePt t="96455" x="6194425" y="1784350"/>
          <p14:tracePt t="96577" x="6186488" y="1776413"/>
          <p14:tracePt t="96583" x="6153150" y="1776413"/>
          <p14:tracePt t="96593" x="6118225" y="1776413"/>
          <p14:tracePt t="96599" x="6092825" y="1766888"/>
          <p14:tracePt t="96609" x="6034088" y="1766888"/>
          <p14:tracePt t="96615" x="6008688" y="1766888"/>
          <p14:tracePt t="96625" x="5957888" y="1766888"/>
          <p14:tracePt t="96631" x="5897563" y="1766888"/>
          <p14:tracePt t="96641" x="5854700" y="1758950"/>
          <p14:tracePt t="96649" x="5829300" y="1758950"/>
          <p14:tracePt t="96658" x="5803900" y="1758950"/>
          <p14:tracePt t="96665" x="5788025" y="1758950"/>
          <p14:tracePt t="96754" x="5778500" y="1758950"/>
          <p14:tracePt t="97003" x="5795963" y="1758950"/>
          <p14:tracePt t="97011" x="5803900" y="1758950"/>
          <p14:tracePt t="97019" x="5821363" y="1758950"/>
          <p14:tracePt t="97027" x="5838825" y="1758950"/>
          <p14:tracePt t="97035" x="5854700" y="1758950"/>
          <p14:tracePt t="97043" x="5872163" y="1758950"/>
          <p14:tracePt t="97051" x="5897563" y="1758950"/>
          <p14:tracePt t="97059" x="5905500" y="1758950"/>
          <p14:tracePt t="97067" x="5940425" y="1758950"/>
          <p14:tracePt t="97076" x="5965825" y="1758950"/>
          <p14:tracePt t="97083" x="5983288" y="1758950"/>
          <p14:tracePt t="97091" x="6008688" y="1758950"/>
          <p14:tracePt t="97099" x="6024563" y="1758950"/>
          <p14:tracePt t="97108" x="6067425" y="1758950"/>
          <p14:tracePt t="97115" x="6076950" y="1758950"/>
          <p14:tracePt t="97124" x="6110288" y="1758950"/>
          <p14:tracePt t="97131" x="6135688" y="1758950"/>
          <p14:tracePt t="97139" x="6153150" y="1758950"/>
          <p14:tracePt t="97148" x="6169025" y="1758950"/>
          <p14:tracePt t="97157" x="6211888" y="1758950"/>
          <p14:tracePt t="97163" x="6246813" y="1751013"/>
          <p14:tracePt t="97173" x="6262688" y="1751013"/>
          <p14:tracePt t="97183" x="6297613" y="1741488"/>
          <p14:tracePt t="97189" x="6330950" y="1741488"/>
          <p14:tracePt t="97197" x="6356350" y="1741488"/>
          <p14:tracePt t="97206" x="6373813" y="1741488"/>
          <p14:tracePt t="97214" x="6399213" y="1741488"/>
          <p14:tracePt t="97222" x="6424613" y="1733550"/>
          <p14:tracePt t="97231" x="6432550" y="1733550"/>
          <p14:tracePt t="97238" x="6457950" y="1733550"/>
          <p14:tracePt t="97249" x="6483350" y="1733550"/>
          <p14:tracePt t="97254" x="6492875" y="1733550"/>
          <p14:tracePt t="97264" x="6510338" y="1733550"/>
          <p14:tracePt t="97269" x="6526213" y="1733550"/>
          <p14:tracePt t="97278" x="6543675" y="1733550"/>
          <p14:tracePt t="97285" x="6586538" y="1733550"/>
          <p14:tracePt t="97292" x="6611938" y="1733550"/>
          <p14:tracePt t="97301" x="6637338" y="1733550"/>
          <p14:tracePt t="97309" x="6662738" y="1733550"/>
          <p14:tracePt t="97317" x="6696075" y="1741488"/>
          <p14:tracePt t="97325" x="6731000" y="1741488"/>
          <p14:tracePt t="97333" x="6799263" y="1741488"/>
          <p14:tracePt t="97341" x="6815138" y="1741488"/>
          <p14:tracePt t="97349" x="6850063" y="1741488"/>
          <p14:tracePt t="97357" x="6883400" y="1741488"/>
          <p14:tracePt t="97365" x="6926263" y="1741488"/>
          <p14:tracePt t="97373" x="6959600" y="1741488"/>
          <p14:tracePt t="97381" x="6977063" y="1741488"/>
          <p14:tracePt t="97389" x="6994525" y="1741488"/>
          <p14:tracePt t="97397" x="7019925" y="1741488"/>
          <p14:tracePt t="97405" x="7045325" y="1741488"/>
          <p14:tracePt t="97413" x="7070725" y="1741488"/>
          <p14:tracePt t="97421" x="7088188" y="1741488"/>
          <p14:tracePt t="97431" x="7104063" y="1741488"/>
          <p14:tracePt t="97437" x="7129463" y="1741488"/>
          <p14:tracePt t="97447" x="7154863" y="1741488"/>
          <p14:tracePt t="97453" x="7172325" y="1741488"/>
          <p14:tracePt t="97463" x="7197725" y="1741488"/>
          <p14:tracePt t="97471" x="7223125" y="1741488"/>
          <p14:tracePt t="97479" x="7240588" y="1751013"/>
          <p14:tracePt t="97487" x="7265988" y="1751013"/>
          <p14:tracePt t="97495" x="7291388" y="1751013"/>
          <p14:tracePt t="97503" x="7308850" y="1751013"/>
          <p14:tracePt t="97511" x="7342188" y="1751013"/>
          <p14:tracePt t="97519" x="7367588" y="1751013"/>
          <p14:tracePt t="97528" x="7410450" y="1751013"/>
          <p14:tracePt t="97535" x="7435850" y="1751013"/>
          <p14:tracePt t="97543" x="7453313" y="1751013"/>
          <p14:tracePt t="97551" x="7486650" y="1751013"/>
          <p14:tracePt t="97559" x="7504113" y="1751013"/>
          <p14:tracePt t="97567" x="7537450" y="1751013"/>
          <p14:tracePt t="97576" x="7554913" y="1751013"/>
          <p14:tracePt t="97583" x="7572375" y="1751013"/>
          <p14:tracePt t="97591" x="7597775" y="1751013"/>
          <p14:tracePt t="97599" x="7623175" y="1751013"/>
          <p14:tracePt t="97607" x="7631113" y="1751013"/>
          <p14:tracePt t="97615" x="7656513" y="1751013"/>
          <p14:tracePt t="97624" x="7681913" y="1751013"/>
          <p14:tracePt t="97631" x="7691438" y="1751013"/>
          <p14:tracePt t="97639" x="7716838" y="1751013"/>
          <p14:tracePt t="97647" x="7732713" y="1751013"/>
          <p14:tracePt t="97655" x="7742238" y="1751013"/>
          <p14:tracePt t="97663" x="7767638" y="1751013"/>
          <p14:tracePt t="97671" x="7775575" y="1751013"/>
          <p14:tracePt t="97679" x="7810500" y="1758950"/>
          <p14:tracePt t="97687" x="7826375" y="1758950"/>
          <p14:tracePt t="97695" x="7851775" y="1758950"/>
          <p14:tracePt t="97703" x="7869238" y="1758950"/>
          <p14:tracePt t="97711" x="7894638" y="1758950"/>
          <p14:tracePt t="97721" x="7920038" y="1758950"/>
          <p14:tracePt t="97727" x="7945438" y="1758950"/>
          <p14:tracePt t="97737" x="7970838" y="1758950"/>
          <p14:tracePt t="97745" x="7996238" y="1758950"/>
          <p14:tracePt t="97753" x="8013700" y="1758950"/>
          <p14:tracePt t="97762" x="8039100" y="1758950"/>
          <p14:tracePt t="97769" x="8074025" y="1758950"/>
          <p14:tracePt t="97778" x="8081963" y="1758950"/>
          <p14:tracePt t="97785" x="8099425" y="1758950"/>
          <p14:tracePt t="97793" x="8124825" y="1758950"/>
          <p14:tracePt t="97801" x="8132763" y="1758950"/>
          <p14:tracePt t="97809" x="8158163" y="1758950"/>
          <p14:tracePt t="97817" x="8183563" y="1758950"/>
          <p14:tracePt t="97833" x="8208963" y="1751013"/>
          <p14:tracePt t="97842" x="8218488" y="1751013"/>
          <p14:tracePt t="97849" x="8234363" y="1751013"/>
          <p14:tracePt t="97857" x="8243888" y="1751013"/>
          <p14:tracePt t="97865" x="8251825" y="1741488"/>
          <p14:tracePt t="97873" x="8269288" y="1741488"/>
          <p14:tracePt t="97882" x="8294688" y="1741488"/>
          <p14:tracePt t="97889" x="8302625" y="1741488"/>
          <p14:tracePt t="97897" x="8328025" y="1741488"/>
          <p14:tracePt t="97906" x="8335963" y="1741488"/>
          <p14:tracePt t="97914" x="8362950" y="1741488"/>
          <p14:tracePt t="97922" x="8378825" y="1741488"/>
          <p14:tracePt t="97930" x="8388350" y="1741488"/>
          <p14:tracePt t="97937" x="8396288" y="1741488"/>
          <p14:tracePt t="97947" x="8404225" y="1741488"/>
          <p14:tracePt t="97965" x="8413750" y="1741488"/>
          <p14:tracePt t="97969" x="8421688" y="1741488"/>
          <p14:tracePt t="97979" x="8429625" y="1741488"/>
          <p14:tracePt t="97985" x="8439150" y="1741488"/>
          <p14:tracePt t="97993" x="8455025" y="1741488"/>
          <p14:tracePt t="98001" x="8472488" y="1741488"/>
          <p14:tracePt t="98012" x="8489950" y="1741488"/>
          <p14:tracePt t="98017" x="8497888" y="1741488"/>
          <p14:tracePt t="98029" x="8515350" y="1741488"/>
          <p14:tracePt t="98035" x="8532813" y="1741488"/>
          <p14:tracePt t="98044" x="8548688" y="1741488"/>
          <p14:tracePt t="98051" x="8574088" y="1733550"/>
          <p14:tracePt t="98059" x="8609013" y="1733550"/>
          <p14:tracePt t="98067" x="8634413" y="1725613"/>
          <p14:tracePt t="98075" x="8651875" y="1725613"/>
          <p14:tracePt t="98083" x="8677275" y="1725613"/>
          <p14:tracePt t="98091" x="8702675" y="1716088"/>
          <p14:tracePt t="98099" x="8710613" y="1716088"/>
          <p14:tracePt t="98107" x="8728075" y="1708150"/>
          <p14:tracePt t="98115" x="8736013" y="1700213"/>
          <p14:tracePt t="98124" x="8743950" y="1690688"/>
          <p14:tracePt t="98131" x="8753475" y="1690688"/>
          <p14:tracePt t="98139" x="8761413" y="1690688"/>
          <p14:tracePt t="98147" x="8761413" y="1682750"/>
          <p14:tracePt t="98155" x="8769350" y="1674813"/>
          <p14:tracePt t="98164" x="8778875" y="1665288"/>
          <p14:tracePt t="98171" x="8786813" y="1657350"/>
          <p14:tracePt t="98179" x="8796338" y="1631950"/>
          <p14:tracePt t="98187" x="8804275" y="1614488"/>
          <p14:tracePt t="98195" x="8812213" y="1597025"/>
          <p14:tracePt t="98203" x="8829675" y="1563688"/>
          <p14:tracePt t="98211" x="8837613" y="1538288"/>
          <p14:tracePt t="98219" x="8837613" y="1520825"/>
          <p14:tracePt t="98227" x="8837613" y="1512888"/>
          <p14:tracePt t="98235" x="8837613" y="1487488"/>
          <p14:tracePt t="98243" x="8837613" y="1462088"/>
          <p14:tracePt t="98251" x="8837613" y="1436688"/>
          <p14:tracePt t="98259" x="8829675" y="1411288"/>
          <p14:tracePt t="98267" x="8821738" y="1385888"/>
          <p14:tracePt t="98275" x="8796338" y="1360488"/>
          <p14:tracePt t="98283" x="8786813" y="1333500"/>
          <p14:tracePt t="98291" x="8761413" y="1317625"/>
          <p14:tracePt t="98301" x="8736013" y="1300163"/>
          <p14:tracePt t="98307" x="8702675" y="1274763"/>
          <p14:tracePt t="98317" x="8667750" y="1257300"/>
          <p14:tracePt t="98323" x="8616950" y="1231900"/>
          <p14:tracePt t="98333" x="8583613" y="1223963"/>
          <p14:tracePt t="98341" x="8532813" y="1206500"/>
          <p14:tracePt t="98349" x="8489950" y="1198563"/>
          <p14:tracePt t="98357" x="8413750" y="1173163"/>
          <p14:tracePt t="98365" x="8370888" y="1155700"/>
          <p14:tracePt t="98373" x="8310563" y="1147763"/>
          <p14:tracePt t="98381" x="8259763" y="1130300"/>
          <p14:tracePt t="98389" x="8226425" y="1122363"/>
          <p14:tracePt t="98397" x="8166100" y="1112838"/>
          <p14:tracePt t="98405" x="8089900" y="1096963"/>
          <p14:tracePt t="98413" x="8047038" y="1087438"/>
          <p14:tracePt t="98421" x="7988300" y="1079500"/>
          <p14:tracePt t="98429" x="7902575" y="1069975"/>
          <p14:tracePt t="98437" x="7843838" y="1062038"/>
          <p14:tracePt t="98445" x="7793038" y="1054100"/>
          <p14:tracePt t="98453" x="7707313" y="1054100"/>
          <p14:tracePt t="98463" x="7623175" y="1036638"/>
          <p14:tracePt t="98470" x="7554913" y="1036638"/>
          <p14:tracePt t="98479" x="7478713" y="1036638"/>
          <p14:tracePt t="98485" x="7427913" y="1036638"/>
          <p14:tracePt t="98494" x="7367588" y="1036638"/>
          <p14:tracePt t="98501" x="7308850" y="1036638"/>
          <p14:tracePt t="98509" x="7248525" y="1036638"/>
          <p14:tracePt t="98517" x="7189788" y="1036638"/>
          <p14:tracePt t="98525" x="7138988" y="1036638"/>
          <p14:tracePt t="98533" x="7061200" y="1036638"/>
          <p14:tracePt t="98541" x="7002463" y="1036638"/>
          <p14:tracePt t="98549" x="6943725" y="1036638"/>
          <p14:tracePt t="98557" x="6850063" y="1036638"/>
          <p14:tracePt t="98567" x="6772275" y="1054100"/>
          <p14:tracePt t="98573" x="6705600" y="1054100"/>
          <p14:tracePt t="98583" x="6627813" y="1062038"/>
          <p14:tracePt t="98589" x="6569075" y="1062038"/>
          <p14:tracePt t="98599" x="6510338" y="1069975"/>
          <p14:tracePt t="98607" x="6450013" y="1079500"/>
          <p14:tracePt t="98615" x="6424613" y="1079500"/>
          <p14:tracePt t="98623" x="6381750" y="1079500"/>
          <p14:tracePt t="98631" x="6356350" y="1087438"/>
          <p14:tracePt t="98639" x="6330950" y="1087438"/>
          <p14:tracePt t="98647" x="6288088" y="1096963"/>
          <p14:tracePt t="98655" x="6262688" y="1104900"/>
          <p14:tracePt t="98663" x="6237288" y="1112838"/>
          <p14:tracePt t="98671" x="6203950" y="1122363"/>
          <p14:tracePt t="98678" x="6135688" y="1138238"/>
          <p14:tracePt t="98687" x="6092825" y="1163638"/>
          <p14:tracePt t="98695" x="6067425" y="1173163"/>
          <p14:tracePt t="98703" x="6016625" y="1189038"/>
          <p14:tracePt t="98711" x="5965825" y="1206500"/>
          <p14:tracePt t="98719" x="5905500" y="1223963"/>
          <p14:tracePt t="98728" x="5829300" y="1249363"/>
          <p14:tracePt t="98735" x="5778500" y="1266825"/>
          <p14:tracePt t="98743" x="5719763" y="1292225"/>
          <p14:tracePt t="98751" x="5684838" y="1308100"/>
          <p14:tracePt t="98761" x="5651500" y="1325563"/>
          <p14:tracePt t="98767" x="5641975" y="1325563"/>
          <p14:tracePt t="98777" x="5608638" y="1343025"/>
          <p14:tracePt t="98784" x="5600700" y="1360488"/>
          <p14:tracePt t="98791" x="5583238" y="1376363"/>
          <p14:tracePt t="98800" x="5575300" y="1393825"/>
          <p14:tracePt t="98808" x="5557838" y="1419225"/>
          <p14:tracePt t="98815" x="5549900" y="1436688"/>
          <p14:tracePt t="98823" x="5532438" y="1470025"/>
          <p14:tracePt t="98831" x="5532438" y="1477963"/>
          <p14:tracePt t="98839" x="5514975" y="1520825"/>
          <p14:tracePt t="98848" x="5514975" y="1546225"/>
          <p14:tracePt t="98855" x="5514975" y="1571625"/>
          <p14:tracePt t="98865" x="5514975" y="1606550"/>
          <p14:tracePt t="98871" x="5514975" y="1631950"/>
          <p14:tracePt t="98881" x="5514975" y="1674813"/>
          <p14:tracePt t="98889" x="5514975" y="1690688"/>
          <p14:tracePt t="98897" x="5524500" y="1741488"/>
          <p14:tracePt t="98905" x="5549900" y="1776413"/>
          <p14:tracePt t="98913" x="5549900" y="1784350"/>
          <p14:tracePt t="98921" x="5565775" y="1819275"/>
          <p14:tracePt t="98929" x="5583238" y="1852613"/>
          <p14:tracePt t="98937" x="5626100" y="1895475"/>
          <p14:tracePt t="98945" x="5651500" y="1928813"/>
          <p14:tracePt t="98953" x="5694363" y="1963738"/>
          <p14:tracePt t="98961" x="5727700" y="1989138"/>
          <p14:tracePt t="98969" x="5803900" y="2005013"/>
          <p14:tracePt t="98979" x="5864225" y="2030413"/>
          <p14:tracePt t="98985" x="5897563" y="2039938"/>
          <p14:tracePt t="98993" x="5965825" y="2047875"/>
          <p14:tracePt t="99001" x="6059488" y="2055813"/>
          <p14:tracePt t="99009" x="6186488" y="2073275"/>
          <p14:tracePt t="99017" x="6272213" y="2073275"/>
          <p14:tracePt t="99026" x="6338888" y="2073275"/>
          <p14:tracePt t="99033" x="6407150" y="2073275"/>
          <p14:tracePt t="99041" x="6483350" y="2073275"/>
          <p14:tracePt t="99049" x="6586538" y="2073275"/>
          <p14:tracePt t="99057" x="6670675" y="2073275"/>
          <p14:tracePt t="99065" x="6738938" y="2073275"/>
          <p14:tracePt t="99073" x="6840538" y="2065338"/>
          <p14:tracePt t="99081" x="6926263" y="2055813"/>
          <p14:tracePt t="99089" x="6985000" y="2055813"/>
          <p14:tracePt t="99097" x="7027863" y="2055813"/>
          <p14:tracePt t="99105" x="7138988" y="2055813"/>
          <p14:tracePt t="99113" x="7189788" y="2047875"/>
          <p14:tracePt t="99121" x="7258050" y="2047875"/>
          <p14:tracePt t="99129" x="7283450" y="2039938"/>
          <p14:tracePt t="99137" x="7334250" y="2039938"/>
          <p14:tracePt t="99146" x="7418388" y="2030413"/>
          <p14:tracePt t="99153" x="7461250" y="2030413"/>
          <p14:tracePt t="99163" x="7512050" y="2022475"/>
          <p14:tracePt t="99180" x="7597775" y="2022475"/>
          <p14:tracePt t="99187" x="7656513" y="2022475"/>
          <p14:tracePt t="99195" x="7699375" y="2014538"/>
          <p14:tracePt t="99203" x="7783513" y="2014538"/>
          <p14:tracePt t="99211" x="7843838" y="2014538"/>
          <p14:tracePt t="99219" x="7877175" y="2014538"/>
          <p14:tracePt t="99227" x="7945438" y="2014538"/>
          <p14:tracePt t="99235" x="8013700" y="1997075"/>
          <p14:tracePt t="99243" x="8089900" y="1997075"/>
          <p14:tracePt t="99251" x="8158163" y="1997075"/>
          <p14:tracePt t="99259" x="8201025" y="1997075"/>
          <p14:tracePt t="99267" x="8234363" y="1997075"/>
          <p14:tracePt t="99276" x="8277225" y="1989138"/>
          <p14:tracePt t="99283" x="8320088" y="1989138"/>
          <p14:tracePt t="99291" x="8345488" y="1989138"/>
          <p14:tracePt t="99299" x="8370888" y="1989138"/>
          <p14:tracePt t="99307" x="8388350" y="1979613"/>
          <p14:tracePt t="99315" x="8421688" y="1979613"/>
          <p14:tracePt t="99323" x="8447088" y="1979613"/>
          <p14:tracePt t="99331" x="8464550" y="1979613"/>
          <p14:tracePt t="99339" x="8489950" y="1971675"/>
          <p14:tracePt t="99347" x="8507413" y="1971675"/>
          <p14:tracePt t="99355" x="8523288" y="1971675"/>
          <p14:tracePt t="99363" x="8540750" y="1971675"/>
          <p14:tracePt t="99371" x="8548688" y="1971675"/>
          <p14:tracePt t="99387" x="8558213" y="1971675"/>
          <p14:tracePt t="99396" x="8566150" y="1971675"/>
          <p14:tracePt t="99419" x="8574088" y="1971675"/>
          <p14:tracePt t="99429" x="8574088" y="1963738"/>
          <p14:tracePt t="99435" x="8583613" y="1963738"/>
          <p14:tracePt t="99445" x="8591550" y="1963738"/>
          <p14:tracePt t="99451" x="8591550" y="1954213"/>
          <p14:tracePt t="99461" x="8599488" y="1954213"/>
          <p14:tracePt t="99469" x="8609013" y="1954213"/>
          <p14:tracePt t="99477" x="8616950" y="1954213"/>
          <p14:tracePt t="99485" x="8624888" y="1946275"/>
          <p14:tracePt t="99493" x="8634413" y="1938338"/>
          <p14:tracePt t="99501" x="8642350" y="1938338"/>
          <p14:tracePt t="99509" x="8651875" y="1928813"/>
          <p14:tracePt t="99517" x="8659813" y="1928813"/>
          <p14:tracePt t="99533" x="8667750" y="1920875"/>
          <p14:tracePt t="99541" x="8677275" y="1920875"/>
          <p14:tracePt t="99549" x="8677275" y="1911350"/>
          <p14:tracePt t="99557" x="8685213" y="1911350"/>
          <p14:tracePt t="99573" x="8702675" y="1911350"/>
          <p14:tracePt t="99589" x="8718550" y="1903413"/>
          <p14:tracePt t="99605" x="8736013" y="1895475"/>
          <p14:tracePt t="99613" x="8743950" y="1895475"/>
          <p14:tracePt t="99621" x="8753475" y="1885950"/>
          <p14:tracePt t="99629" x="8769350" y="1885950"/>
          <p14:tracePt t="99637" x="8778875" y="1878013"/>
          <p14:tracePt t="99645" x="8796338" y="1878013"/>
          <p14:tracePt t="99653" x="8804275" y="1878013"/>
          <p14:tracePt t="99768" x="8786813" y="1878013"/>
          <p14:tracePt t="99776" x="8778875" y="1878013"/>
          <p14:tracePt t="99783" x="8753475" y="1878013"/>
          <p14:tracePt t="99791" x="8743950" y="1878013"/>
          <p14:tracePt t="99799" x="8718550" y="1878013"/>
          <p14:tracePt t="99807" x="8702675" y="1878013"/>
          <p14:tracePt t="99815" x="8677275" y="1885950"/>
          <p14:tracePt t="99823" x="8667750" y="1895475"/>
          <p14:tracePt t="99831" x="8651875" y="1903413"/>
          <p14:tracePt t="99839" x="8634413" y="1903413"/>
          <p14:tracePt t="99847" x="8624888" y="1903413"/>
          <p14:tracePt t="99855" x="8616950" y="1903413"/>
          <p14:tracePt t="99863" x="8609013" y="1903413"/>
          <p14:tracePt t="99871" x="8591550" y="1903413"/>
          <p14:tracePt t="99879" x="8574088" y="1903413"/>
          <p14:tracePt t="99895" x="8558213" y="1903413"/>
          <p14:tracePt t="99903" x="8548688" y="1903413"/>
          <p14:tracePt t="99911" x="8540750" y="1903413"/>
          <p14:tracePt t="99919" x="8523288" y="1903413"/>
          <p14:tracePt t="99927" x="8515350" y="1895475"/>
          <p14:tracePt t="99935" x="8497888" y="1885950"/>
          <p14:tracePt t="99943" x="8480425" y="1885950"/>
          <p14:tracePt t="99951" x="8455025" y="1878013"/>
          <p14:tracePt t="99959" x="8447088" y="1878013"/>
          <p14:tracePt t="99967" x="8429625" y="1870075"/>
          <p14:tracePt t="100033" x="8421688" y="1870075"/>
          <p14:tracePt t="100114" x="8413750" y="1870075"/>
          <p14:tracePt t="100129" x="8413750" y="1878013"/>
          <p14:tracePt t="100137" x="8404225" y="1878013"/>
          <p14:tracePt t="100145" x="8404225" y="1885950"/>
          <p14:tracePt t="100185" x="8404225" y="1895475"/>
          <p14:tracePt t="100233" x="8396288" y="1895475"/>
          <p14:tracePt t="100241" x="8378825" y="1895475"/>
          <p14:tracePt t="100249" x="8353425" y="1878013"/>
          <p14:tracePt t="100257" x="8345488" y="1870075"/>
          <p14:tracePt t="100265" x="8328025" y="1844675"/>
          <p14:tracePt t="100273" x="8310563" y="1827213"/>
          <p14:tracePt t="100283" x="8285163" y="1801813"/>
          <p14:tracePt t="100289" x="8269288" y="1766888"/>
          <p14:tracePt t="100299" x="8251825" y="1741488"/>
          <p14:tracePt t="100307" x="8234363" y="1708150"/>
          <p14:tracePt t="100315" x="8226425" y="1682750"/>
          <p14:tracePt t="100323" x="8218488" y="1665288"/>
          <p14:tracePt t="100331" x="8218488" y="1649413"/>
          <p14:tracePt t="100339" x="8218488" y="1639888"/>
          <p14:tracePt t="100621" x="8218488" y="1649413"/>
          <p14:tracePt t="100669" x="8218488" y="1657350"/>
          <p14:tracePt t="100677" x="8208963" y="1665288"/>
          <p14:tracePt t="100693" x="8208963" y="1674813"/>
          <p14:tracePt t="100734" x="8201025" y="1682750"/>
          <p14:tracePt t="100742" x="8201025" y="1690688"/>
          <p14:tracePt t="100757" x="8201025" y="1700213"/>
          <p14:tracePt t="100765" x="8201025" y="1708150"/>
          <p14:tracePt t="100773" x="8201025" y="1716088"/>
          <p14:tracePt t="100797" x="8201025" y="1725613"/>
          <p14:tracePt t="100872" x="8201025" y="1716088"/>
          <p14:tracePt t="100880" x="8201025" y="1700213"/>
          <p14:tracePt t="100888" x="8201025" y="1665288"/>
          <p14:tracePt t="100900" x="8201025" y="1639888"/>
          <p14:tracePt t="100904" x="8201025" y="1606550"/>
          <p14:tracePt t="100913" x="8201025" y="1571625"/>
          <p14:tracePt t="100919" x="8201025" y="1538288"/>
          <p14:tracePt t="100928" x="8208963" y="1512888"/>
          <p14:tracePt t="100935" x="8218488" y="1495425"/>
          <p14:tracePt t="100942" x="8234363" y="1477963"/>
          <p14:tracePt t="100951" x="8251825" y="1462088"/>
          <p14:tracePt t="100959" x="8251825" y="1452563"/>
          <p14:tracePt t="100967" x="8269288" y="1452563"/>
          <p14:tracePt t="100975" x="8277225" y="1452563"/>
          <p14:tracePt t="100983" x="8294688" y="1452563"/>
          <p14:tracePt t="100991" x="8320088" y="1452563"/>
          <p14:tracePt t="101000" x="8328025" y="1452563"/>
          <p14:tracePt t="101008" x="8345488" y="1452563"/>
          <p14:tracePt t="101017" x="8370888" y="1452563"/>
          <p14:tracePt t="101024" x="8378825" y="1452563"/>
          <p14:tracePt t="101033" x="8421688" y="1495425"/>
          <p14:tracePt t="101039" x="8421688" y="1504950"/>
          <p14:tracePt t="101047" x="8447088" y="1520825"/>
          <p14:tracePt t="101055" x="8455025" y="1546225"/>
          <p14:tracePt t="101063" x="8472488" y="1571625"/>
          <p14:tracePt t="101071" x="8480425" y="1597025"/>
          <p14:tracePt t="101079" x="8489950" y="1606550"/>
          <p14:tracePt t="101087" x="8497888" y="1631950"/>
          <p14:tracePt t="101095" x="8507413" y="1657350"/>
          <p14:tracePt t="101111" x="8515350" y="1657350"/>
          <p14:tracePt t="101119" x="8523288" y="1665288"/>
          <p14:tracePt t="101143" x="8523288" y="1674813"/>
          <p14:tracePt t="101162" x="8532813" y="1674813"/>
          <p14:tracePt t="101185" x="8540750" y="1674813"/>
          <p14:tracePt t="101193" x="8558213" y="1674813"/>
          <p14:tracePt t="101201" x="8566150" y="1674813"/>
          <p14:tracePt t="101209" x="8591550" y="1674813"/>
          <p14:tracePt t="101217" x="8616950" y="1674813"/>
          <p14:tracePt t="101225" x="8642350" y="1674813"/>
          <p14:tracePt t="101233" x="8667750" y="1674813"/>
          <p14:tracePt t="101241" x="8693150" y="1674813"/>
          <p14:tracePt t="101257" x="8718550" y="1674813"/>
          <p14:tracePt t="101265" x="8736013" y="1674813"/>
          <p14:tracePt t="101273" x="8753475" y="1674813"/>
          <p14:tracePt t="101281" x="8761413" y="1674813"/>
          <p14:tracePt t="101330" x="8761413" y="1665288"/>
          <p14:tracePt t="101338" x="8769350" y="1665288"/>
          <p14:tracePt t="101346" x="8769350" y="1657350"/>
          <p14:tracePt t="101361" x="8769350" y="1649413"/>
          <p14:tracePt t="101507" x="8778875" y="1649413"/>
          <p14:tracePt t="101531" x="8778875" y="1657350"/>
          <p14:tracePt t="101539" x="8786813" y="1657350"/>
          <p14:tracePt t="101572" x="8786813" y="1665288"/>
          <p14:tracePt t="103700" x="8769350" y="1700213"/>
          <p14:tracePt t="103707" x="8718550" y="1733550"/>
          <p14:tracePt t="103716" x="8677275" y="1793875"/>
          <p14:tracePt t="103723" x="8659813" y="1809750"/>
          <p14:tracePt t="103731" x="8634413" y="1827213"/>
          <p14:tracePt t="103739" x="8634413" y="1835150"/>
          <p14:tracePt t="103756" x="8624888" y="1844675"/>
          <p14:tracePt t="103763" x="8609013" y="1844675"/>
          <p14:tracePt t="103771" x="8599488" y="1844675"/>
          <p14:tracePt t="103779" x="8574088" y="1860550"/>
          <p14:tracePt t="103787" x="8540750" y="1878013"/>
          <p14:tracePt t="103795" x="8489950" y="1903413"/>
          <p14:tracePt t="103803" x="8429625" y="1920875"/>
          <p14:tracePt t="103811" x="8345488" y="1954213"/>
          <p14:tracePt t="103819" x="8294688" y="1971675"/>
          <p14:tracePt t="103827" x="8259763" y="1979613"/>
          <p14:tracePt t="103835" x="8226425" y="1997075"/>
          <p14:tracePt t="103843" x="8191500" y="2014538"/>
          <p14:tracePt t="103851" x="8158163" y="2039938"/>
          <p14:tracePt t="103859" x="8115300" y="2065338"/>
          <p14:tracePt t="103867" x="8081963" y="2090738"/>
          <p14:tracePt t="103875" x="8031163" y="2108200"/>
          <p14:tracePt t="103883" x="7980363" y="2149475"/>
          <p14:tracePt t="103891" x="7937500" y="2174875"/>
          <p14:tracePt t="103899" x="7886700" y="2209800"/>
          <p14:tracePt t="103907" x="7835900" y="2252663"/>
          <p14:tracePt t="103915" x="7800975" y="2268538"/>
          <p14:tracePt t="103923" x="7767638" y="2286000"/>
          <p14:tracePt t="103931" x="7699375" y="2303463"/>
          <p14:tracePt t="103939" x="7656513" y="2319338"/>
          <p14:tracePt t="103947" x="7605713" y="2336800"/>
          <p14:tracePt t="103959" x="7521575" y="2344738"/>
          <p14:tracePt t="103969" x="7486650" y="2354263"/>
          <p14:tracePt t="103975" x="7427913" y="2362200"/>
          <p14:tracePt t="103985" x="7385050" y="2362200"/>
          <p14:tracePt t="103993" x="7342188" y="2362200"/>
          <p14:tracePt t="104001" x="7299325" y="2362200"/>
          <p14:tracePt t="104009" x="7265988" y="2362200"/>
          <p14:tracePt t="104017" x="7240588" y="2362200"/>
          <p14:tracePt t="104025" x="7223125" y="2362200"/>
          <p14:tracePt t="104033" x="7197725" y="2362200"/>
          <p14:tracePt t="104041" x="7172325" y="2362200"/>
          <p14:tracePt t="104049" x="7146925" y="2362200"/>
          <p14:tracePt t="104057" x="7138988" y="2362200"/>
          <p14:tracePt t="104327" x="7129463" y="2362200"/>
          <p14:tracePt t="104335" x="7121525" y="2362200"/>
          <p14:tracePt t="104343" x="7096125" y="2362200"/>
          <p14:tracePt t="104351" x="7078663" y="2362200"/>
          <p14:tracePt t="104359" x="7027863" y="2362200"/>
          <p14:tracePt t="104367" x="6985000" y="2362200"/>
          <p14:tracePt t="104375" x="6926263" y="2362200"/>
          <p14:tracePt t="104383" x="6858000" y="2362200"/>
          <p14:tracePt t="104391" x="6815138" y="2362200"/>
          <p14:tracePt t="104399" x="6789738" y="2362200"/>
          <p14:tracePt t="104407" x="6756400" y="2362200"/>
          <p14:tracePt t="104415" x="6713538" y="2362200"/>
          <p14:tracePt t="104423" x="6680200" y="2362200"/>
          <p14:tracePt t="104431" x="6654800" y="2362200"/>
          <p14:tracePt t="104439" x="6619875" y="2362200"/>
          <p14:tracePt t="104447" x="6594475" y="2362200"/>
          <p14:tracePt t="104455" x="6586538" y="2362200"/>
          <p14:tracePt t="104463" x="6577013" y="2362200"/>
          <p14:tracePt t="104471" x="6561138" y="2362200"/>
          <p14:tracePt t="104487" x="6551613" y="2362200"/>
          <p14:tracePt t="104495" x="6543675" y="2362200"/>
          <p14:tracePt t="104503" x="6535738" y="2362200"/>
          <p14:tracePt t="104511" x="6526213" y="2362200"/>
          <p14:tracePt t="104519" x="6510338" y="2362200"/>
          <p14:tracePt t="104529" x="6492875" y="2362200"/>
          <p14:tracePt t="104535" x="6475413" y="2362200"/>
          <p14:tracePt t="104545" x="6457950" y="2362200"/>
          <p14:tracePt t="104553" x="6442075" y="2362200"/>
          <p14:tracePt t="104561" x="6424613" y="2362200"/>
          <p14:tracePt t="104569" x="6416675" y="2362200"/>
          <p14:tracePt t="104577" x="6399213" y="2362200"/>
          <p14:tracePt t="104585" x="6391275" y="2362200"/>
          <p14:tracePt t="104625" x="6391275" y="2371725"/>
          <p14:tracePt t="104723" x="6424613" y="2371725"/>
          <p14:tracePt t="104729" x="6475413" y="2371725"/>
          <p14:tracePt t="104739" x="6551613" y="2371725"/>
          <p14:tracePt t="104746" x="6662738" y="2371725"/>
          <p14:tracePt t="104753" x="6731000" y="2371725"/>
          <p14:tracePt t="104761" x="6858000" y="2371725"/>
          <p14:tracePt t="104769" x="6985000" y="2371725"/>
          <p14:tracePt t="104777" x="7129463" y="2371725"/>
          <p14:tracePt t="104785" x="7223125" y="2371725"/>
          <p14:tracePt t="104795" x="7418388" y="2371725"/>
          <p14:tracePt t="104801" x="7529513" y="2371725"/>
          <p14:tracePt t="104812" x="7613650" y="2371725"/>
          <p14:tracePt t="104819" x="7732713" y="2371725"/>
          <p14:tracePt t="104828" x="7826375" y="2371725"/>
          <p14:tracePt t="104835" x="7902575" y="2371725"/>
          <p14:tracePt t="104844" x="7988300" y="2371725"/>
          <p14:tracePt t="104851" x="8039100" y="2371725"/>
          <p14:tracePt t="104860" x="8089900" y="2371725"/>
          <p14:tracePt t="104867" x="8140700" y="2371725"/>
          <p14:tracePt t="104875" x="8175625" y="2371725"/>
          <p14:tracePt t="104883" x="8218488" y="2371725"/>
          <p14:tracePt t="104892" x="8277225" y="2371725"/>
          <p14:tracePt t="104899" x="8310563" y="2371725"/>
          <p14:tracePt t="104907" x="8335963" y="2371725"/>
          <p14:tracePt t="104915" x="8362950" y="2371725"/>
          <p14:tracePt t="104923" x="8396288" y="2371725"/>
          <p14:tracePt t="104931" x="8413750" y="2371725"/>
          <p14:tracePt t="104939" x="8439150" y="2371725"/>
          <p14:tracePt t="104947" x="8455025" y="2371725"/>
          <p14:tracePt t="104956" x="8472488" y="2371725"/>
          <p14:tracePt t="104964" x="8489950" y="2371725"/>
          <p14:tracePt t="104971" x="8507413" y="2371725"/>
          <p14:tracePt t="104983" x="8515350" y="2371725"/>
          <p14:tracePt t="104993" x="8532813" y="2379663"/>
          <p14:tracePt t="104999" x="8540750" y="2379663"/>
          <p14:tracePt t="105008" x="8548688" y="2387600"/>
          <p14:tracePt t="105015" x="8558213" y="2387600"/>
          <p14:tracePt t="105023" x="8566150" y="2387600"/>
          <p14:tracePt t="105031" x="8574088" y="2397125"/>
          <p14:tracePt t="105039" x="8591550" y="2397125"/>
          <p14:tracePt t="105047" x="8609013" y="2397125"/>
          <p14:tracePt t="105055" x="8616950" y="2397125"/>
          <p14:tracePt t="105063" x="8634413" y="2397125"/>
          <p14:tracePt t="105079" x="8642350" y="2397125"/>
          <p14:tracePt t="105089" x="8651875" y="2397125"/>
          <p14:tracePt t="105173" x="8659813" y="2397125"/>
          <p14:tracePt t="105197" x="8667750" y="2397125"/>
          <p14:tracePt t="105213" x="8677275" y="2397125"/>
          <p14:tracePt t="105245" x="8685213" y="2397125"/>
          <p14:tracePt t="105269" x="8693150" y="2405063"/>
          <p14:tracePt t="105293" x="8702675" y="2405063"/>
          <p14:tracePt t="105301" x="8710613" y="2405063"/>
          <p14:tracePt t="105309" x="8718550" y="2405063"/>
          <p14:tracePt t="105317" x="8728075" y="2405063"/>
          <p14:tracePt t="105325" x="8736013" y="2405063"/>
          <p14:tracePt t="105349" x="8743950" y="2405063"/>
          <p14:tracePt t="105448" x="8753475" y="2405063"/>
          <p14:tracePt t="105487" x="8761413" y="2405063"/>
          <p14:tracePt t="106237" x="8761413" y="2413000"/>
          <p14:tracePt t="106242" x="8753475" y="2430463"/>
          <p14:tracePt t="106253" x="8736013" y="2438400"/>
          <p14:tracePt t="106262" x="8710613" y="2455863"/>
          <p14:tracePt t="106269" x="8685213" y="2473325"/>
          <p14:tracePt t="106280" x="8651875" y="2498725"/>
          <p14:tracePt t="106284" x="8616950" y="2516188"/>
          <p14:tracePt t="106292" x="8583613" y="2532063"/>
          <p14:tracePt t="106301" x="8558213" y="2541588"/>
          <p14:tracePt t="106309" x="8540750" y="2557463"/>
          <p14:tracePt t="106317" x="8507413" y="2566988"/>
          <p14:tracePt t="106325" x="8480425" y="2582863"/>
          <p14:tracePt t="106333" x="8455025" y="2600325"/>
          <p14:tracePt t="106342" x="8421688" y="2608263"/>
          <p14:tracePt t="106349" x="8396288" y="2625725"/>
          <p14:tracePt t="106357" x="8353425" y="2643188"/>
          <p14:tracePt t="106365" x="8320088" y="2651125"/>
          <p14:tracePt t="106373" x="8285163" y="2668588"/>
          <p14:tracePt t="106381" x="8226425" y="2676525"/>
          <p14:tracePt t="106390" x="8166100" y="2693988"/>
          <p14:tracePt t="106399" x="8124825" y="2701925"/>
          <p14:tracePt t="106407" x="8056563" y="2727325"/>
          <p14:tracePt t="106414" x="8031163" y="2727325"/>
          <p14:tracePt t="106421" x="7937500" y="2744788"/>
          <p14:tracePt t="106432" x="7902575" y="2744788"/>
          <p14:tracePt t="106437" x="7826375" y="2762250"/>
          <p14:tracePt t="106446" x="7793038" y="2762250"/>
          <p14:tracePt t="106453" x="7716838" y="2778125"/>
          <p14:tracePt t="106461" x="7648575" y="2787650"/>
          <p14:tracePt t="106469" x="7572375" y="2795588"/>
          <p14:tracePt t="106478" x="7494588" y="2805113"/>
          <p14:tracePt t="106487" x="7443788" y="2805113"/>
          <p14:tracePt t="106494" x="7308850" y="2830513"/>
          <p14:tracePt t="106503" x="7215188" y="2838450"/>
          <p14:tracePt t="106514" x="7154863" y="2838450"/>
          <p14:tracePt t="106519" x="7078663" y="2855913"/>
          <p14:tracePt t="106528" x="6977063" y="2863850"/>
          <p14:tracePt t="106535" x="6891338" y="2871788"/>
          <p14:tracePt t="106543" x="6824663" y="2871788"/>
          <p14:tracePt t="106551" x="6738938" y="2881313"/>
          <p14:tracePt t="106559" x="6645275" y="2897188"/>
          <p14:tracePt t="106567" x="6602413" y="2897188"/>
          <p14:tracePt t="106575" x="6543675" y="2906713"/>
          <p14:tracePt t="106583" x="6518275" y="2906713"/>
          <p14:tracePt t="106591" x="6475413" y="2906713"/>
          <p14:tracePt t="106599" x="6442075" y="2906713"/>
          <p14:tracePt t="106607" x="6407150" y="2906713"/>
          <p14:tracePt t="106615" x="6373813" y="2906713"/>
          <p14:tracePt t="106623" x="6365875" y="2914650"/>
          <p14:tracePt t="106631" x="6348413" y="2914650"/>
          <p14:tracePt t="106639" x="6330950" y="2914650"/>
          <p14:tracePt t="106663" x="6323013" y="2914650"/>
          <p14:tracePt t="106679" x="6313488" y="2914650"/>
          <p14:tracePt t="106695" x="6288088" y="2914650"/>
          <p14:tracePt t="106705" x="6280150" y="2914650"/>
          <p14:tracePt t="106712" x="6272213" y="2914650"/>
          <p14:tracePt t="106724" x="6246813" y="2914650"/>
          <p14:tracePt t="106732" x="6229350" y="2906713"/>
          <p14:tracePt t="106740" x="6203950" y="2906713"/>
          <p14:tracePt t="106748" x="6169025" y="2897188"/>
          <p14:tracePt t="106755" x="6135688" y="2889250"/>
          <p14:tracePt t="106763" x="6092825" y="2889250"/>
          <p14:tracePt t="106771" x="6059488" y="2881313"/>
          <p14:tracePt t="106781" x="6034088" y="2871788"/>
          <p14:tracePt t="106787" x="6016625" y="2871788"/>
          <p14:tracePt t="106797" x="5983288" y="2863850"/>
          <p14:tracePt t="106805" x="5965825" y="2855913"/>
          <p14:tracePt t="106813" x="5957888" y="2855913"/>
          <p14:tracePt t="106821" x="5948363" y="2855913"/>
          <p14:tracePt t="107006" x="5957888" y="2855913"/>
          <p14:tracePt t="107015" x="5973763" y="2846388"/>
          <p14:tracePt t="107021" x="6008688" y="2846388"/>
          <p14:tracePt t="107032" x="6042025" y="2846388"/>
          <p14:tracePt t="107037" x="6084888" y="2846388"/>
          <p14:tracePt t="107045" x="6127750" y="2838450"/>
          <p14:tracePt t="107053" x="6169025" y="2838450"/>
          <p14:tracePt t="107061" x="6229350" y="2820988"/>
          <p14:tracePt t="107069" x="6305550" y="2820988"/>
          <p14:tracePt t="107079" x="6348413" y="2820988"/>
          <p14:tracePt t="107087" x="6416675" y="2820988"/>
          <p14:tracePt t="107095" x="6450013" y="2820988"/>
          <p14:tracePt t="107103" x="6492875" y="2820988"/>
          <p14:tracePt t="107112" x="6518275" y="2820988"/>
          <p14:tracePt t="107119" x="6535738" y="2820988"/>
          <p14:tracePt t="107128" x="6561138" y="2820988"/>
          <p14:tracePt t="107135" x="6586538" y="2820988"/>
          <p14:tracePt t="107143" x="6611938" y="2820988"/>
          <p14:tracePt t="107151" x="6637338" y="2820988"/>
          <p14:tracePt t="107159" x="6662738" y="2820988"/>
          <p14:tracePt t="107179" x="6705600" y="2820988"/>
          <p14:tracePt t="107183" x="6738938" y="2820988"/>
          <p14:tracePt t="107191" x="6789738" y="2820988"/>
          <p14:tracePt t="107199" x="6824663" y="2820988"/>
          <p14:tracePt t="107207" x="6865938" y="2820988"/>
          <p14:tracePt t="107215" x="6900863" y="2820988"/>
          <p14:tracePt t="107227" x="6951663" y="2820988"/>
          <p14:tracePt t="107236" x="6985000" y="2820988"/>
          <p14:tracePt t="107246" x="7010400" y="2820988"/>
          <p14:tracePt t="107253" x="7070725" y="2820988"/>
          <p14:tracePt t="107261" x="7104063" y="2820988"/>
          <p14:tracePt t="107267" x="7146925" y="2820988"/>
          <p14:tracePt t="107277" x="7164388" y="2820988"/>
          <p14:tracePt t="107283" x="7189788" y="2820988"/>
          <p14:tracePt t="107292" x="7223125" y="2820988"/>
          <p14:tracePt t="107299" x="7232650" y="2820988"/>
          <p14:tracePt t="107308" x="7265988" y="2820988"/>
          <p14:tracePt t="107315" x="7291388" y="2820988"/>
          <p14:tracePt t="107324" x="7316788" y="2820988"/>
          <p14:tracePt t="107335" x="7342188" y="2820988"/>
          <p14:tracePt t="107341" x="7367588" y="2820988"/>
          <p14:tracePt t="107347" x="7385050" y="2820988"/>
          <p14:tracePt t="107357" x="7410450" y="2820988"/>
          <p14:tracePt t="107365" x="7435850" y="2830513"/>
          <p14:tracePt t="107373" x="7443788" y="2830513"/>
          <p14:tracePt t="107382" x="7453313" y="2830513"/>
          <p14:tracePt t="107389" x="7461250" y="2830513"/>
          <p14:tracePt t="107397" x="7469188" y="2830513"/>
          <p14:tracePt t="107920" x="7461250" y="2846388"/>
          <p14:tracePt t="107931" x="7435850" y="2855913"/>
          <p14:tracePt t="107935" x="7418388" y="2863850"/>
          <p14:tracePt t="107950" x="7392988" y="2881313"/>
          <p14:tracePt t="107953" x="7367588" y="2889250"/>
          <p14:tracePt t="107963" x="7334250" y="2889250"/>
          <p14:tracePt t="107969" x="7308850" y="2906713"/>
          <p14:tracePt t="107977" x="7291388" y="2914650"/>
          <p14:tracePt t="107985" x="7258050" y="2922588"/>
          <p14:tracePt t="107992" x="7232650" y="2932113"/>
          <p14:tracePt t="108001" x="7205663" y="2940050"/>
          <p14:tracePt t="108009" x="7172325" y="2957513"/>
          <p14:tracePt t="108017" x="7154863" y="2965450"/>
          <p14:tracePt t="108025" x="7129463" y="2974975"/>
          <p14:tracePt t="108033" x="7096125" y="2982913"/>
          <p14:tracePt t="108041" x="7061200" y="2990850"/>
          <p14:tracePt t="108049" x="7027863" y="3008313"/>
          <p14:tracePt t="108057" x="6969125" y="3025775"/>
          <p14:tracePt t="108065" x="6934200" y="3033713"/>
          <p14:tracePt t="108073" x="6900863" y="3041650"/>
          <p14:tracePt t="108081" x="6875463" y="3051175"/>
          <p14:tracePt t="108089" x="6850063" y="3067050"/>
          <p14:tracePt t="108097" x="6824663" y="3076575"/>
          <p14:tracePt t="108105" x="6807200" y="3084513"/>
          <p14:tracePt t="108113" x="6772275" y="3101975"/>
          <p14:tracePt t="108121" x="6746875" y="3109913"/>
          <p14:tracePt t="108129" x="6721475" y="3119438"/>
          <p14:tracePt t="108137" x="6705600" y="3127375"/>
          <p14:tracePt t="108145" x="6688138" y="3135313"/>
          <p14:tracePt t="108153" x="6662738" y="3144838"/>
          <p14:tracePt t="108161" x="6637338" y="3152775"/>
          <p14:tracePt t="108179" x="6611938" y="3170238"/>
          <p14:tracePt t="108185" x="6586538" y="3186113"/>
          <p14:tracePt t="108195" x="6577013" y="3195638"/>
          <p14:tracePt t="108201" x="6551613" y="3203575"/>
          <p14:tracePt t="108211" x="6535738" y="3211513"/>
          <p14:tracePt t="108217" x="6518275" y="3221038"/>
          <p14:tracePt t="108228" x="6500813" y="3238500"/>
          <p14:tracePt t="108235" x="6500813" y="3254375"/>
          <p14:tracePt t="108244" x="6483350" y="3263900"/>
          <p14:tracePt t="108251" x="6475413" y="3271838"/>
          <p14:tracePt t="108259" x="6467475" y="3279775"/>
          <p14:tracePt t="108267" x="6457950" y="3289300"/>
          <p14:tracePt t="108275" x="6450013" y="3297238"/>
          <p14:tracePt t="108283" x="6442075" y="3305175"/>
          <p14:tracePt t="108291" x="6442075" y="3314700"/>
          <p14:tracePt t="108299" x="6424613" y="3322638"/>
          <p14:tracePt t="108307" x="6416675" y="3330575"/>
          <p14:tracePt t="108316" x="6407150" y="3348038"/>
          <p14:tracePt t="108323" x="6399213" y="3355975"/>
          <p14:tracePt t="108332" x="6381750" y="3373438"/>
          <p14:tracePt t="108339" x="6373813" y="3382963"/>
          <p14:tracePt t="108347" x="6365875" y="3390900"/>
          <p14:tracePt t="108355" x="6365875" y="3398838"/>
          <p14:tracePt t="108363" x="6356350" y="3416300"/>
          <p14:tracePt t="108395" x="6348413" y="3416300"/>
          <p14:tracePt t="110112" x="6338888" y="3416300"/>
          <p14:tracePt t="110120" x="6313488" y="3416300"/>
          <p14:tracePt t="110127" x="6297613" y="3416300"/>
          <p14:tracePt t="110143" x="6288088" y="3416300"/>
          <p14:tracePt t="110159" x="6280150" y="3416300"/>
          <p14:tracePt t="110167" x="6229350" y="3424238"/>
          <p14:tracePt t="110179" x="6127750" y="3459163"/>
          <p14:tracePt t="110185" x="6024563" y="3492500"/>
          <p14:tracePt t="110193" x="5897563" y="3517900"/>
          <p14:tracePt t="110201" x="5753100" y="3543300"/>
          <p14:tracePt t="110209" x="5608638" y="3578225"/>
          <p14:tracePt t="110217" x="5472113" y="3603625"/>
          <p14:tracePt t="110225" x="5380038" y="3629025"/>
          <p14:tracePt t="110233" x="5141913" y="3671888"/>
          <p14:tracePt t="110241" x="4997450" y="3705225"/>
          <p14:tracePt t="110249" x="4919663" y="3713163"/>
          <p14:tracePt t="110257" x="4775200" y="3748088"/>
          <p14:tracePt t="110265" x="4630738" y="3773488"/>
          <p14:tracePt t="110275" x="4546600" y="3798888"/>
          <p14:tracePt t="110281" x="4445000" y="3816350"/>
          <p14:tracePt t="110289" x="4368800" y="3849688"/>
          <p14:tracePt t="110297" x="4257675" y="3875088"/>
          <p14:tracePt t="110305" x="4164013" y="3908425"/>
          <p14:tracePt t="110313" x="4105275" y="3925888"/>
          <p14:tracePt t="110321" x="3986213" y="3960813"/>
          <p14:tracePt t="110329" x="3925888" y="3986213"/>
          <p14:tracePt t="110337" x="3806825" y="4019550"/>
          <p14:tracePt t="110345" x="3730625" y="4052888"/>
          <p14:tracePt t="110353" x="3646488" y="4070350"/>
          <p14:tracePt t="110362" x="3543300" y="4095750"/>
          <p14:tracePt t="110369" x="3459163" y="4121150"/>
          <p14:tracePt t="110379" x="3314700" y="4156075"/>
          <p14:tracePt t="110385" x="3186113" y="4171950"/>
          <p14:tracePt t="110392" x="3059113" y="4197350"/>
          <p14:tracePt t="110401" x="2932113" y="4214813"/>
          <p14:tracePt t="110411" x="2795588" y="4232275"/>
          <p14:tracePt t="110417" x="2557463" y="4275138"/>
          <p14:tracePt t="110425" x="2463800" y="4291013"/>
          <p14:tracePt t="110433" x="2328863" y="4316413"/>
          <p14:tracePt t="110441" x="2192338" y="4333875"/>
          <p14:tracePt t="110449" x="2055813" y="4359275"/>
          <p14:tracePt t="110459" x="1911350" y="4384675"/>
          <p14:tracePt t="110465" x="1784350" y="4410075"/>
          <p14:tracePt t="110475" x="1639888" y="4445000"/>
          <p14:tracePt t="110481" x="1563688" y="4460875"/>
          <p14:tracePt t="110491" x="1444625" y="4495800"/>
          <p14:tracePt t="110501" x="1282700" y="4538663"/>
          <p14:tracePt t="110511" x="1155700" y="4572000"/>
          <p14:tracePt t="110519" x="1054100" y="4605338"/>
          <p14:tracePt t="110528" x="977900" y="4630738"/>
          <p14:tracePt t="110536" x="874713" y="4665663"/>
          <p14:tracePt t="110543" x="841375" y="4673600"/>
          <p14:tracePt t="110552" x="755650" y="4699000"/>
          <p14:tracePt t="110559" x="704850" y="4724400"/>
          <p14:tracePt t="110567" x="671513" y="4733925"/>
          <p14:tracePt t="110575" x="611188" y="4749800"/>
          <p14:tracePt t="110583" x="552450" y="4775200"/>
          <p14:tracePt t="110599" x="501650" y="4792663"/>
          <p14:tracePt t="110607" x="466725" y="4802188"/>
          <p14:tracePt t="110615" x="365125" y="4818063"/>
          <p14:tracePt t="110623" x="347663" y="4827588"/>
          <p14:tracePt t="110631" x="322263" y="4835525"/>
          <p14:tracePt t="110639" x="296863" y="4835525"/>
          <p14:tracePt t="110647" x="271463" y="4843463"/>
          <p14:tracePt t="110655" x="263525" y="4843463"/>
          <p14:tracePt t="110663" x="246063" y="4843463"/>
          <p14:tracePt t="110671" x="238125" y="4852988"/>
          <p14:tracePt t="110687" x="230188" y="4852988"/>
          <p14:tracePt t="110694" x="220663" y="4852988"/>
          <p14:tracePt t="110705" x="220663" y="4860925"/>
          <p14:tracePt t="110713" x="212725" y="4860925"/>
          <p14:tracePt t="110719" x="203200" y="4860925"/>
          <p14:tracePt t="110737" x="195263" y="4860925"/>
          <p14:tracePt t="110769" x="187325" y="4860925"/>
          <p14:tracePt t="110777" x="177800" y="4860925"/>
          <p14:tracePt t="110793" x="169863" y="4868863"/>
          <p14:tracePt t="111596" x="177800" y="4868863"/>
          <p14:tracePt t="111949" x="187325" y="4868863"/>
          <p14:tracePt t="111974" x="203200" y="4868863"/>
          <p14:tracePt t="111981" x="230188" y="4868863"/>
          <p14:tracePt t="111989" x="263525" y="4868863"/>
          <p14:tracePt t="111997" x="271463" y="4868863"/>
          <p14:tracePt t="112005" x="288925" y="4868863"/>
          <p14:tracePt t="112013" x="296863" y="4878388"/>
          <p14:tracePt t="112022" x="322263" y="4878388"/>
          <p14:tracePt t="112029" x="347663" y="4878388"/>
          <p14:tracePt t="112038" x="357188" y="4878388"/>
          <p14:tracePt t="112045" x="365125" y="4878388"/>
          <p14:tracePt t="112061" x="374650" y="4878388"/>
          <p14:tracePt t="112069" x="382588" y="4878388"/>
          <p14:tracePt t="112143" x="390525" y="4878388"/>
          <p14:tracePt t="112165" x="400050" y="4878388"/>
          <p14:tracePt t="112183" x="407988" y="4878388"/>
          <p14:tracePt t="112203" x="415925" y="4878388"/>
          <p14:tracePt t="112227" x="425450" y="4878388"/>
          <p14:tracePt t="112277" x="433388" y="4878388"/>
          <p14:tracePt t="112283" x="441325" y="4878388"/>
          <p14:tracePt t="112299" x="450850" y="4878388"/>
          <p14:tracePt t="112315" x="458788" y="4878388"/>
          <p14:tracePt t="112323" x="466725" y="4878388"/>
          <p14:tracePt t="112353" x="476250" y="4878388"/>
          <p14:tracePt t="112361" x="484188" y="4878388"/>
          <p14:tracePt t="112376" x="492125" y="4878388"/>
          <p14:tracePt t="112383" x="501650" y="4878388"/>
          <p14:tracePt t="112391" x="509588" y="4878388"/>
          <p14:tracePt t="112399" x="527050" y="4878388"/>
          <p14:tracePt t="112409" x="534988" y="4878388"/>
          <p14:tracePt t="112417" x="544513" y="4878388"/>
          <p14:tracePt t="112423" x="552450" y="4878388"/>
          <p14:tracePt t="112433" x="560388" y="4878388"/>
          <p14:tracePt t="112439" x="577850" y="4878388"/>
          <p14:tracePt t="112449" x="595313" y="4878388"/>
          <p14:tracePt t="112455" x="603250" y="4878388"/>
          <p14:tracePt t="112465" x="611188" y="4878388"/>
          <p14:tracePt t="112473" x="620713" y="4878388"/>
          <p14:tracePt t="112481" x="636588" y="4878388"/>
          <p14:tracePt t="112489" x="654050" y="4878388"/>
          <p14:tracePt t="112513" x="671513" y="4878388"/>
          <p14:tracePt t="112522" x="679450" y="4878388"/>
          <p14:tracePt t="112529" x="696913" y="4878388"/>
          <p14:tracePt t="112538" x="704850" y="4878388"/>
          <p14:tracePt t="112557" x="714375" y="4878388"/>
          <p14:tracePt t="112565" x="730250" y="4878388"/>
          <p14:tracePt t="112581" x="730250" y="4886325"/>
          <p14:tracePt t="112597" x="739775" y="4886325"/>
          <p14:tracePt t="112622" x="747713" y="4886325"/>
          <p14:tracePt t="112732" x="755650" y="4886325"/>
          <p14:tracePt t="112755" x="765175" y="4886325"/>
          <p14:tracePt t="112763" x="773113" y="4886325"/>
          <p14:tracePt t="112779" x="781050" y="4886325"/>
          <p14:tracePt t="112795" x="790575" y="4886325"/>
          <p14:tracePt t="112843" x="798513" y="4886325"/>
          <p14:tracePt t="114402" x="808038" y="4894263"/>
          <p14:tracePt t="114428" x="815975" y="4894263"/>
          <p14:tracePt t="114433" x="841375" y="4894263"/>
          <p14:tracePt t="114443" x="866775" y="4894263"/>
          <p14:tracePt t="114449" x="884238" y="4894263"/>
          <p14:tracePt t="114459" x="909638" y="4894263"/>
          <p14:tracePt t="114467" x="942975" y="4894263"/>
          <p14:tracePt t="114476" x="977900" y="4903788"/>
          <p14:tracePt t="114483" x="1003300" y="4903788"/>
          <p14:tracePt t="114491" x="1028700" y="4903788"/>
          <p14:tracePt t="114499" x="1044575" y="4903788"/>
          <p14:tracePt t="114507" x="1054100" y="4903788"/>
          <p14:tracePt t="114515" x="1062038" y="4903788"/>
          <p14:tracePt t="114523" x="1069975" y="4903788"/>
          <p14:tracePt t="114547" x="1079500" y="4903788"/>
          <p14:tracePt t="114555" x="1087438" y="4903788"/>
          <p14:tracePt t="114563" x="1096963" y="4903788"/>
          <p14:tracePt t="114571" x="1112838" y="4903788"/>
          <p14:tracePt t="114580" x="1122363" y="4903788"/>
          <p14:tracePt t="114587" x="1147763" y="4903788"/>
          <p14:tracePt t="114595" x="1155700" y="4903788"/>
          <p14:tracePt t="114603" x="1181100" y="4903788"/>
          <p14:tracePt t="114611" x="1198563" y="4903788"/>
          <p14:tracePt t="114619" x="1206500" y="4903788"/>
          <p14:tracePt t="114627" x="1223963" y="4903788"/>
          <p14:tracePt t="114635" x="1249363" y="4903788"/>
          <p14:tracePt t="114642" x="1266825" y="4903788"/>
          <p14:tracePt t="114651" x="1292225" y="4911725"/>
          <p14:tracePt t="114659" x="1317625" y="4911725"/>
          <p14:tracePt t="114667" x="1343025" y="4911725"/>
          <p14:tracePt t="114675" x="1376363" y="4911725"/>
          <p14:tracePt t="114683" x="1436688" y="4911725"/>
          <p14:tracePt t="114691" x="1477963" y="4911725"/>
          <p14:tracePt t="114701" x="1495425" y="4911725"/>
          <p14:tracePt t="114707" x="1538288" y="4911725"/>
          <p14:tracePt t="114717" x="1571625" y="4911725"/>
          <p14:tracePt t="114723" x="1606550" y="4911725"/>
          <p14:tracePt t="114733" x="1622425" y="4911725"/>
          <p14:tracePt t="114741" x="1657350" y="4911725"/>
          <p14:tracePt t="114749" x="1682750" y="4911725"/>
          <p14:tracePt t="114757" x="1708150" y="4911725"/>
          <p14:tracePt t="114765" x="1725613" y="4911725"/>
          <p14:tracePt t="114773" x="1751013" y="4911725"/>
          <p14:tracePt t="114781" x="1776413" y="4911725"/>
          <p14:tracePt t="114789" x="1793875" y="4911725"/>
          <p14:tracePt t="114799" x="1835150" y="4911725"/>
          <p14:tracePt t="114811" x="1860550" y="4911725"/>
          <p14:tracePt t="114817" x="1895475" y="4911725"/>
          <p14:tracePt t="114826" x="1903413" y="4911725"/>
          <p14:tracePt t="114833" x="1928813" y="4911725"/>
          <p14:tracePt t="114841" x="1946275" y="4911725"/>
          <p14:tracePt t="114849" x="1954213" y="4911725"/>
          <p14:tracePt t="114857" x="1971675" y="4911725"/>
          <p14:tracePt t="114865" x="1979613" y="4911725"/>
          <p14:tracePt t="114873" x="1997075" y="4911725"/>
          <p14:tracePt t="114881" x="2030413" y="4911725"/>
          <p14:tracePt t="114889" x="2047875" y="4911725"/>
          <p14:tracePt t="114897" x="2082800" y="4911725"/>
          <p14:tracePt t="114905" x="2124075" y="4911725"/>
          <p14:tracePt t="114913" x="2159000" y="4911725"/>
          <p14:tracePt t="114921" x="2192338" y="4911725"/>
          <p14:tracePt t="114929" x="2217738" y="4911725"/>
          <p14:tracePt t="114939" x="2252663" y="4911725"/>
          <p14:tracePt t="114945" x="2278063" y="4911725"/>
          <p14:tracePt t="114953" x="2303463" y="4911725"/>
          <p14:tracePt t="114961" x="2319338" y="4911725"/>
          <p14:tracePt t="114969" x="2344738" y="4911725"/>
          <p14:tracePt t="114979" x="2362200" y="4911725"/>
          <p14:tracePt t="114985" x="2387600" y="4911725"/>
          <p14:tracePt t="114995" x="2413000" y="4911725"/>
          <p14:tracePt t="115001" x="2430463" y="4911725"/>
          <p14:tracePt t="115011" x="2455863" y="4911725"/>
          <p14:tracePt t="115019" x="2489200" y="4911725"/>
          <p14:tracePt t="115027" x="2524125" y="4911725"/>
          <p14:tracePt t="115035" x="2549525" y="4911725"/>
          <p14:tracePt t="115043" x="2582863" y="4911725"/>
          <p14:tracePt t="115051" x="2633663" y="4911725"/>
          <p14:tracePt t="115059" x="2668588" y="4911725"/>
          <p14:tracePt t="115067" x="2711450" y="4911725"/>
          <p14:tracePt t="115076" x="2744788" y="4911725"/>
          <p14:tracePt t="115083" x="2778125" y="4911725"/>
          <p14:tracePt t="115091" x="2805113" y="4911725"/>
          <p14:tracePt t="115099" x="2838450" y="4911725"/>
          <p14:tracePt t="115107" x="2871788" y="4911725"/>
          <p14:tracePt t="115115" x="2881313" y="4911725"/>
          <p14:tracePt t="115123" x="2906713" y="4911725"/>
          <p14:tracePt t="115131" x="2940050" y="4911725"/>
          <p14:tracePt t="115139" x="2949575" y="4911725"/>
          <p14:tracePt t="115149" x="2974975" y="4911725"/>
          <p14:tracePt t="115155" x="2990850" y="4911725"/>
          <p14:tracePt t="115163" x="3000375" y="4911725"/>
          <p14:tracePt t="115171" x="3008313" y="4911725"/>
          <p14:tracePt t="115221" x="3016250" y="4911725"/>
          <p14:tracePt t="115235" x="3025775" y="4911725"/>
          <p14:tracePt t="115243" x="3041650" y="4911725"/>
          <p14:tracePt t="115251" x="3051175" y="4911725"/>
          <p14:tracePt t="115261" x="3076575" y="4911725"/>
          <p14:tracePt t="115267" x="3101975" y="4911725"/>
          <p14:tracePt t="115278" x="3119438" y="4911725"/>
          <p14:tracePt t="115283" x="3144838" y="4911725"/>
          <p14:tracePt t="115293" x="3178175" y="4911725"/>
          <p14:tracePt t="115301" x="3203575" y="4919663"/>
          <p14:tracePt t="115309" x="3228975" y="4919663"/>
          <p14:tracePt t="115317" x="3271838" y="4919663"/>
          <p14:tracePt t="115325" x="3314700" y="4919663"/>
          <p14:tracePt t="115333" x="3348038" y="4919663"/>
          <p14:tracePt t="115341" x="3390900" y="4919663"/>
          <p14:tracePt t="115349" x="3449638" y="4919663"/>
          <p14:tracePt t="115357" x="3492500" y="4919663"/>
          <p14:tracePt t="115365" x="3527425" y="4919663"/>
          <p14:tracePt t="115373" x="3552825" y="4919663"/>
          <p14:tracePt t="115381" x="3578225" y="4919663"/>
          <p14:tracePt t="115389" x="3611563" y="4919663"/>
          <p14:tracePt t="115397" x="3636963" y="4919663"/>
          <p14:tracePt t="115405" x="3646488" y="4919663"/>
          <p14:tracePt t="115413" x="3671888" y="4919663"/>
          <p14:tracePt t="115421" x="3679825" y="4919663"/>
          <p14:tracePt t="115429" x="3697288" y="4919663"/>
          <p14:tracePt t="115437" x="3722688" y="4919663"/>
          <p14:tracePt t="115446" x="3730625" y="4919663"/>
          <p14:tracePt t="115453" x="3756025" y="4919663"/>
          <p14:tracePt t="115462" x="3781425" y="4911725"/>
          <p14:tracePt t="115469" x="3798888" y="4911725"/>
          <p14:tracePt t="115477" x="3824288" y="4911725"/>
          <p14:tracePt t="115485" x="3857625" y="4903788"/>
          <p14:tracePt t="115493" x="3892550" y="4903788"/>
          <p14:tracePt t="115501" x="3908425" y="4894263"/>
          <p14:tracePt t="115509" x="3943350" y="4886325"/>
          <p14:tracePt t="115517" x="3986213" y="4886325"/>
          <p14:tracePt t="115525" x="4019550" y="4886325"/>
          <p14:tracePt t="115533" x="4052888" y="4878388"/>
          <p14:tracePt t="115541" x="4079875" y="4878388"/>
          <p14:tracePt t="115551" x="4105275" y="4878388"/>
          <p14:tracePt t="115557" x="4130675" y="4878388"/>
          <p14:tracePt t="115567" x="4171950" y="4878388"/>
          <p14:tracePt t="115573" x="4197350" y="4878388"/>
          <p14:tracePt t="115583" x="4214813" y="4878388"/>
          <p14:tracePt t="115589" x="4240213" y="4878388"/>
          <p14:tracePt t="115599" x="4265613" y="4878388"/>
          <p14:tracePt t="115607" x="4291013" y="4878388"/>
          <p14:tracePt t="115617" x="4308475" y="4878388"/>
          <p14:tracePt t="115627" x="4333875" y="4878388"/>
          <p14:tracePt t="115635" x="4341813" y="4878388"/>
          <p14:tracePt t="115643" x="4359275" y="4878388"/>
          <p14:tracePt t="115651" x="4376738" y="4878388"/>
          <p14:tracePt t="115659" x="4384675" y="4878388"/>
          <p14:tracePt t="115667" x="4394200" y="4878388"/>
          <p14:tracePt t="115675" x="4402138" y="4878388"/>
          <p14:tracePt t="115683" x="4410075" y="4878388"/>
          <p14:tracePt t="115691" x="4427538" y="4878388"/>
          <p14:tracePt t="115707" x="4435475" y="4878388"/>
          <p14:tracePt t="115715" x="4445000" y="4878388"/>
          <p14:tracePt t="115739" x="4460875" y="4878388"/>
          <p14:tracePt t="115755" x="4470400" y="4878388"/>
          <p14:tracePt t="115779" x="4478338" y="4878388"/>
          <p14:tracePt t="115795" x="4486275" y="4878388"/>
          <p14:tracePt t="115812" x="4503738" y="4878388"/>
          <p14:tracePt t="115821" x="4513263" y="4878388"/>
          <p14:tracePt t="115837" x="4521200" y="4878388"/>
          <p14:tracePt t="115843" x="4538663" y="4878388"/>
          <p14:tracePt t="115860" x="4554538" y="4878388"/>
          <p14:tracePt t="115869" x="4564063" y="4878388"/>
          <p14:tracePt t="115885" x="4572000" y="4878388"/>
          <p14:tracePt t="115893" x="4579938" y="4878388"/>
          <p14:tracePt t="115910" x="4589463" y="4878388"/>
          <p14:tracePt t="115917" x="4597400" y="4878388"/>
          <p14:tracePt t="115929" x="4605338" y="4878388"/>
          <p14:tracePt t="115949" x="4614863" y="4878388"/>
          <p14:tracePt t="115958" x="4622800" y="4878388"/>
          <p14:tracePt t="115982" x="4640263" y="4878388"/>
          <p14:tracePt t="115989" x="4648200" y="4878388"/>
          <p14:tracePt t="116005" x="4657725" y="4878388"/>
          <p14:tracePt t="116013" x="4665663" y="4878388"/>
          <p14:tracePt t="116021" x="4673600" y="4878388"/>
          <p14:tracePt t="116029" x="4683125" y="4878388"/>
          <p14:tracePt t="116037" x="4691063" y="4878388"/>
          <p14:tracePt t="116053" x="4699000" y="4878388"/>
          <p14:tracePt t="116069" x="4708525" y="4878388"/>
          <p14:tracePt t="116085" x="4716463" y="4878388"/>
          <p14:tracePt t="116129" x="4724400" y="4878388"/>
          <p14:tracePt t="116147" x="4733925" y="4878388"/>
          <p14:tracePt t="116155" x="4741863" y="4878388"/>
          <p14:tracePt t="116162" x="4749800" y="4878388"/>
          <p14:tracePt t="116171" x="4759325" y="4878388"/>
          <p14:tracePt t="116179" x="4767263" y="4878388"/>
          <p14:tracePt t="116197" x="4784725" y="4878388"/>
          <p14:tracePt t="116203" x="4802188" y="4878388"/>
          <p14:tracePt t="116211" x="4810125" y="4878388"/>
          <p14:tracePt t="116227" x="4827588" y="4878388"/>
          <p14:tracePt t="116235" x="4835525" y="4878388"/>
          <p14:tracePt t="116243" x="4843463" y="4878388"/>
          <p14:tracePt t="116251" x="4860925" y="4878388"/>
          <p14:tracePt t="116259" x="4868863" y="4878388"/>
          <p14:tracePt t="116267" x="4903788" y="4878388"/>
          <p14:tracePt t="116275" x="4929188" y="4878388"/>
          <p14:tracePt t="116283" x="4946650" y="4878388"/>
          <p14:tracePt t="116291" x="4962525" y="4878388"/>
          <p14:tracePt t="116299" x="4987925" y="4878388"/>
          <p14:tracePt t="116307" x="5005388" y="4878388"/>
          <p14:tracePt t="116315" x="5030788" y="4878388"/>
          <p14:tracePt t="116323" x="5056188" y="4878388"/>
          <p14:tracePt t="116333" x="5073650" y="4878388"/>
          <p14:tracePt t="116339" x="5091113" y="4868863"/>
          <p14:tracePt t="116347" x="5116513" y="4868863"/>
          <p14:tracePt t="116355" x="5124450" y="4868863"/>
          <p14:tracePt t="116362" x="5141913" y="4868863"/>
          <p14:tracePt t="116371" x="5167313" y="4868863"/>
          <p14:tracePt t="116379" x="5183188" y="4868863"/>
          <p14:tracePt t="116387" x="5200650" y="4868863"/>
          <p14:tracePt t="116395" x="5226050" y="4868863"/>
          <p14:tracePt t="116403" x="5243513" y="4868863"/>
          <p14:tracePt t="116413" x="5276850" y="4868863"/>
          <p14:tracePt t="116419" x="5302250" y="4868863"/>
          <p14:tracePt t="116429" x="5345113" y="4868863"/>
          <p14:tracePt t="116435" x="5362575" y="4868863"/>
          <p14:tracePt t="116445" x="5395913" y="4868863"/>
          <p14:tracePt t="116453" x="5421313" y="4868863"/>
          <p14:tracePt t="116461" x="5438775" y="4868863"/>
          <p14:tracePt t="116469" x="5464175" y="4868863"/>
          <p14:tracePt t="116477" x="5489575" y="4868863"/>
          <p14:tracePt t="116485" x="5497513" y="4868863"/>
          <p14:tracePt t="116493" x="5540375" y="4868863"/>
          <p14:tracePt t="116501" x="5557838" y="4868863"/>
          <p14:tracePt t="116509" x="5583238" y="4868863"/>
          <p14:tracePt t="116517" x="5591175" y="4868863"/>
          <p14:tracePt t="116525" x="5608638" y="4868863"/>
          <p14:tracePt t="116533" x="5616575" y="4868863"/>
          <p14:tracePt t="116541" x="5626100" y="4868863"/>
          <p14:tracePt t="116549" x="5634038" y="4868863"/>
          <p14:tracePt t="116557" x="5641975" y="4868863"/>
          <p14:tracePt t="116565" x="5651500" y="4868863"/>
          <p14:tracePt t="116573" x="5659438" y="4868863"/>
          <p14:tracePt t="116589" x="5676900" y="4868863"/>
          <p14:tracePt t="116597" x="5684838" y="4868863"/>
          <p14:tracePt t="116605" x="5702300" y="4868863"/>
          <p14:tracePt t="116614" x="5719763" y="4868863"/>
          <p14:tracePt t="116621" x="5735638" y="4868863"/>
          <p14:tracePt t="116630" x="5753100" y="4868863"/>
          <p14:tracePt t="116637" x="5778500" y="4868863"/>
          <p14:tracePt t="116645" x="5788025" y="4868863"/>
          <p14:tracePt t="116653" x="5813425" y="4868863"/>
          <p14:tracePt t="116661" x="5829300" y="4868863"/>
          <p14:tracePt t="116670" x="5854700" y="4868863"/>
          <p14:tracePt t="116679" x="5880100" y="4868863"/>
          <p14:tracePt t="116685" x="5905500" y="4878388"/>
          <p14:tracePt t="116701" x="5922963" y="4878388"/>
          <p14:tracePt t="116703" x="5940425" y="4878388"/>
          <p14:tracePt t="116711" x="5965825" y="4886325"/>
          <p14:tracePt t="116719" x="5983288" y="4886325"/>
          <p14:tracePt t="116726" x="5999163" y="4886325"/>
          <p14:tracePt t="116735" x="6024563" y="4886325"/>
          <p14:tracePt t="116767" x="6034088" y="4886325"/>
          <p14:tracePt t="116815" x="6042025" y="4886325"/>
          <p14:tracePt t="116830" x="6049963" y="4886325"/>
          <p14:tracePt t="116839" x="6059488" y="4886325"/>
          <p14:tracePt t="116847" x="6067425" y="4886325"/>
          <p14:tracePt t="116855" x="6076950" y="4886325"/>
          <p14:tracePt t="116863" x="6084888" y="4886325"/>
          <p14:tracePt t="116871" x="6092825" y="4886325"/>
          <p14:tracePt t="116879" x="6110288" y="4886325"/>
          <p14:tracePt t="116887" x="6127750" y="4886325"/>
          <p14:tracePt t="116903" x="6143625" y="4886325"/>
          <p14:tracePt t="116912" x="6153150" y="4886325"/>
          <p14:tracePt t="116919" x="6169025" y="4886325"/>
          <p14:tracePt t="116928" x="6194425" y="4886325"/>
          <p14:tracePt t="116935" x="6203950" y="4886325"/>
          <p14:tracePt t="116944" x="6221413" y="4886325"/>
          <p14:tracePt t="116953" x="6229350" y="4886325"/>
          <p14:tracePt t="116963" x="6254750" y="4886325"/>
          <p14:tracePt t="116970" x="6272213" y="4886325"/>
          <p14:tracePt t="116976" x="6280150" y="4886325"/>
          <p14:tracePt t="116986" x="6297613" y="4886325"/>
          <p14:tracePt t="116995" x="6305550" y="4886325"/>
          <p14:tracePt t="117001" x="6313488" y="4886325"/>
          <p14:tracePt t="117009" x="6323013" y="4886325"/>
          <p14:tracePt t="117017" x="6330950" y="4886325"/>
          <p14:tracePt t="117025" x="6338888" y="4886325"/>
          <p14:tracePt t="117033" x="6348413" y="4886325"/>
          <p14:tracePt t="117049" x="6356350" y="4886325"/>
          <p14:tracePt t="117057" x="6365875" y="4886325"/>
          <p14:tracePt t="117065" x="6373813" y="4886325"/>
          <p14:tracePt t="117081" x="6391275" y="4886325"/>
          <p14:tracePt t="117089" x="6399213" y="4886325"/>
          <p14:tracePt t="117097" x="6407150" y="4886325"/>
          <p14:tracePt t="117105" x="6416675" y="4886325"/>
          <p14:tracePt t="117113" x="6424613" y="4886325"/>
          <p14:tracePt t="117121" x="6442075" y="4886325"/>
          <p14:tracePt t="117129" x="6467475" y="4886325"/>
          <p14:tracePt t="117137" x="6475413" y="4886325"/>
          <p14:tracePt t="117145" x="6492875" y="4886325"/>
          <p14:tracePt t="117164" x="6500813" y="4886325"/>
          <p14:tracePt t="117178" x="6510338" y="4886325"/>
          <p14:tracePt t="117197" x="6518275" y="4886325"/>
          <p14:tracePt t="118024" x="6551613" y="4886325"/>
          <p14:tracePt t="118033" x="6577013" y="4886325"/>
          <p14:tracePt t="118039" x="6654800" y="4886325"/>
          <p14:tracePt t="118049" x="6713538" y="4878388"/>
          <p14:tracePt t="118056" x="6756400" y="4878388"/>
          <p14:tracePt t="118064" x="6850063" y="4878388"/>
          <p14:tracePt t="118074" x="6943725" y="4878388"/>
          <p14:tracePt t="118081" x="7002463" y="4878388"/>
          <p14:tracePt t="118087" x="7088188" y="4878388"/>
          <p14:tracePt t="118097" x="7197725" y="4868863"/>
          <p14:tracePt t="118103" x="7291388" y="4860925"/>
          <p14:tracePt t="118113" x="7342188" y="4860925"/>
          <p14:tracePt t="118121" x="7402513" y="4843463"/>
          <p14:tracePt t="118129" x="7461250" y="4843463"/>
          <p14:tracePt t="118137" x="7537450" y="4835525"/>
          <p14:tracePt t="118145" x="7580313" y="4835525"/>
          <p14:tracePt t="118153" x="7613650" y="4835525"/>
          <p14:tracePt t="118161" x="7639050" y="4835525"/>
          <p14:tracePt t="118180" x="7716838" y="4827588"/>
          <p14:tracePt t="118186" x="7742238" y="4827588"/>
          <p14:tracePt t="118193" x="7775575" y="4827588"/>
          <p14:tracePt t="118202" x="7800975" y="4827588"/>
          <p14:tracePt t="118209" x="7826375" y="4827588"/>
          <p14:tracePt t="118217" x="7861300" y="4827588"/>
          <p14:tracePt t="118225" x="7912100" y="4827588"/>
          <p14:tracePt t="118233" x="7937500" y="4827588"/>
          <p14:tracePt t="118241" x="7970838" y="4827588"/>
          <p14:tracePt t="118249" x="7996238" y="4827588"/>
          <p14:tracePt t="118257" x="8013700" y="4827588"/>
          <p14:tracePt t="118265" x="8039100" y="4827588"/>
          <p14:tracePt t="118273" x="8056563" y="4827588"/>
          <p14:tracePt t="118281" x="8089900" y="4827588"/>
          <p14:tracePt t="118289" x="8107363" y="4835525"/>
          <p14:tracePt t="118297" x="8140700" y="4843463"/>
          <p14:tracePt t="118305" x="8158163" y="4843463"/>
          <p14:tracePt t="118313" x="8183563" y="4852988"/>
          <p14:tracePt t="118321" x="8218488" y="4860925"/>
          <p14:tracePt t="118329" x="8243888" y="4868863"/>
          <p14:tracePt t="118337" x="8269288" y="4868863"/>
          <p14:tracePt t="118345" x="8294688" y="4868863"/>
          <p14:tracePt t="118353" x="8320088" y="4868863"/>
          <p14:tracePt t="118363" x="8328025" y="4878388"/>
          <p14:tracePt t="118369" x="8335963" y="4878388"/>
          <p14:tracePt t="118381" x="8353425" y="4878388"/>
          <p14:tracePt t="118399" x="8362950" y="4878388"/>
          <p14:tracePt t="118405" x="8370888" y="4878388"/>
          <p14:tracePt t="118415" x="8378825" y="4878388"/>
          <p14:tracePt t="118423" x="8388350" y="4878388"/>
          <p14:tracePt t="118431" x="8404225" y="4878388"/>
          <p14:tracePt t="118439" x="8404225" y="4886325"/>
          <p14:tracePt t="118447" x="8413750" y="4886325"/>
          <p14:tracePt t="118455" x="8421688" y="4886325"/>
          <p14:tracePt t="118507" x="8429625" y="4886325"/>
          <p14:tracePt t="118928" x="8421688" y="4886325"/>
          <p14:tracePt t="118933" x="8378825" y="4886325"/>
          <p14:tracePt t="118941" x="8277225" y="4886325"/>
          <p14:tracePt t="118951" x="8166100" y="4886325"/>
          <p14:tracePt t="118957" x="8064500" y="4886325"/>
          <p14:tracePt t="118967" x="7851775" y="4886325"/>
          <p14:tracePt t="118973" x="7707313" y="4886325"/>
          <p14:tracePt t="118983" x="7494588" y="4886325"/>
          <p14:tracePt t="118989" x="7342188" y="4868863"/>
          <p14:tracePt t="118999" x="7061200" y="4868863"/>
          <p14:tracePt t="119007" x="6772275" y="4868863"/>
          <p14:tracePt t="119015" x="6424613" y="4868863"/>
          <p14:tracePt t="119023" x="6135688" y="4868863"/>
          <p14:tracePt t="119031" x="5735638" y="4868863"/>
          <p14:tracePt t="119039" x="5276850" y="4868863"/>
          <p14:tracePt t="119047" x="4946650" y="4878388"/>
          <p14:tracePt t="119055" x="4622800" y="4894263"/>
          <p14:tracePt t="119063" x="4300538" y="4911725"/>
          <p14:tracePt t="119071" x="4087813" y="4929188"/>
          <p14:tracePt t="119080" x="3763963" y="4962525"/>
          <p14:tracePt t="119087" x="3543300" y="4997450"/>
          <p14:tracePt t="119096" x="3398838" y="5005388"/>
          <p14:tracePt t="119105" x="3271838" y="5013325"/>
          <p14:tracePt t="119112" x="3144838" y="5038725"/>
          <p14:tracePt t="119120" x="3016250" y="5064125"/>
          <p14:tracePt t="119128" x="2974975" y="5064125"/>
          <p14:tracePt t="119137" x="2922588" y="5081588"/>
          <p14:tracePt t="119143" x="2889250" y="5091113"/>
          <p14:tracePt t="119153" x="2820988" y="5099050"/>
          <p14:tracePt t="119159" x="2787650" y="5106988"/>
          <p14:tracePt t="119178" x="2719388" y="5132388"/>
          <p14:tracePt t="119183" x="2686050" y="5141913"/>
          <p14:tracePt t="119191" x="2643188" y="5149850"/>
          <p14:tracePt t="119199" x="2608263" y="5167313"/>
          <p14:tracePt t="119207" x="2516188" y="5192713"/>
          <p14:tracePt t="119215" x="2481263" y="5200650"/>
          <p14:tracePt t="119223" x="2397125" y="5218113"/>
          <p14:tracePt t="119233" x="2319338" y="5243513"/>
          <p14:tracePt t="119239" x="2252663" y="5251450"/>
          <p14:tracePt t="119249" x="2149475" y="5276850"/>
          <p14:tracePt t="119255" x="2055813" y="5286375"/>
          <p14:tracePt t="119265" x="1963738" y="5294313"/>
          <p14:tracePt t="119273" x="1860550" y="5319713"/>
          <p14:tracePt t="119281" x="1741488" y="5327650"/>
          <p14:tracePt t="119290" x="1682750" y="5327650"/>
          <p14:tracePt t="119297" x="1639888" y="5327650"/>
          <p14:tracePt t="119305" x="1606550" y="5337175"/>
          <p14:tracePt t="119313" x="1581150" y="5337175"/>
          <p14:tracePt t="119321" x="1538288" y="5345113"/>
          <p14:tracePt t="119329" x="1504950" y="5345113"/>
          <p14:tracePt t="119337" x="1470025" y="5345113"/>
          <p14:tracePt t="119345" x="1436688" y="5353050"/>
          <p14:tracePt t="119353" x="1427163" y="5353050"/>
          <p14:tracePt t="119361" x="1401763" y="5353050"/>
          <p14:tracePt t="119369" x="1368425" y="5362575"/>
          <p14:tracePt t="119378" x="1343025" y="5362575"/>
          <p14:tracePt t="119385" x="1325563" y="5362575"/>
          <p14:tracePt t="119393" x="1292225" y="5362575"/>
          <p14:tracePt t="119403" x="1257300" y="5362575"/>
          <p14:tracePt t="119413" x="1241425" y="5370513"/>
          <p14:tracePt t="119421" x="1198563" y="5370513"/>
          <p14:tracePt t="119429" x="1122363" y="5387975"/>
          <p14:tracePt t="119437" x="1079500" y="5387975"/>
          <p14:tracePt t="119445" x="1028700" y="5395913"/>
          <p14:tracePt t="119453" x="985838" y="5395913"/>
          <p14:tracePt t="119461" x="942975" y="5405438"/>
          <p14:tracePt t="119469" x="900113" y="5405438"/>
          <p14:tracePt t="119478" x="849313" y="5413375"/>
          <p14:tracePt t="119485" x="808038" y="5413375"/>
          <p14:tracePt t="119493" x="747713" y="5421313"/>
          <p14:tracePt t="119503" x="704850" y="5430838"/>
          <p14:tracePt t="119509" x="671513" y="5430838"/>
          <p14:tracePt t="119519" x="646113" y="5430838"/>
          <p14:tracePt t="119525" x="628650" y="5438775"/>
          <p14:tracePt t="119535" x="611188" y="5438775"/>
          <p14:tracePt t="119541" x="585788" y="5438775"/>
          <p14:tracePt t="119568" x="577850" y="5438775"/>
          <p14:tracePt t="119575" x="569913" y="5438775"/>
          <p14:tracePt t="119583" x="560388" y="5438775"/>
          <p14:tracePt t="119609" x="552450" y="5438775"/>
          <p14:tracePt t="119619" x="544513" y="5446713"/>
          <p14:tracePt t="119635" x="534988" y="5446713"/>
          <p14:tracePt t="119644" x="527050" y="5446713"/>
          <p14:tracePt t="119651" x="519113" y="5446713"/>
          <p14:tracePt t="119659" x="509588" y="5446713"/>
          <p14:tracePt t="119669" x="492125" y="5446713"/>
          <p14:tracePt t="119675" x="484188" y="5446713"/>
          <p14:tracePt t="119683" x="466725" y="5446713"/>
          <p14:tracePt t="119691" x="458788" y="5446713"/>
          <p14:tracePt t="119707" x="450850" y="5446713"/>
          <p14:tracePt t="119793" x="441325" y="5446713"/>
          <p14:tracePt t="119837" x="425450" y="5446713"/>
          <p14:tracePt t="119845" x="407988" y="5456238"/>
          <p14:tracePt t="119855" x="400050" y="5456238"/>
          <p14:tracePt t="119862" x="390525" y="5456238"/>
          <p14:tracePt t="119869" x="374650" y="5456238"/>
          <p14:tracePt t="119878" x="365125" y="5456238"/>
          <p14:tracePt t="119885" x="357188" y="5456238"/>
          <p14:tracePt t="119894" x="347663" y="5456238"/>
          <p14:tracePt t="119902" x="339725" y="5456238"/>
          <p14:tracePt t="119911" x="331788" y="5456238"/>
          <p14:tracePt t="119917" x="322263" y="5456238"/>
          <p14:tracePt t="119935" x="314325" y="5456238"/>
          <p14:tracePt t="120080" x="306388" y="5456238"/>
          <p14:tracePt t="120521" x="322263" y="5456238"/>
          <p14:tracePt t="120529" x="331788" y="5456238"/>
          <p14:tracePt t="120537" x="347663" y="5456238"/>
          <p14:tracePt t="120546" x="357188" y="5464175"/>
          <p14:tracePt t="120553" x="374650" y="5464175"/>
          <p14:tracePt t="120563" x="382588" y="5464175"/>
          <p14:tracePt t="120577" x="400050" y="5464175"/>
          <p14:tracePt t="120585" x="407988" y="5464175"/>
          <p14:tracePt t="120594" x="415925" y="5464175"/>
          <p14:tracePt t="120601" x="425450" y="5464175"/>
          <p14:tracePt t="120609" x="433388" y="5464175"/>
          <p14:tracePt t="120617" x="441325" y="5464175"/>
          <p14:tracePt t="120625" x="450850" y="5464175"/>
          <p14:tracePt t="120635" x="466725" y="5464175"/>
          <p14:tracePt t="120641" x="492125" y="5464175"/>
          <p14:tracePt t="120651" x="501650" y="5464175"/>
          <p14:tracePt t="120659" x="544513" y="5464175"/>
          <p14:tracePt t="120667" x="560388" y="5464175"/>
          <p14:tracePt t="120675" x="577850" y="5464175"/>
          <p14:tracePt t="120683" x="585788" y="5464175"/>
          <p14:tracePt t="120691" x="595313" y="5464175"/>
          <p14:tracePt t="120699" x="603250" y="5464175"/>
          <p14:tracePt t="120707" x="620713" y="5464175"/>
          <p14:tracePt t="120715" x="628650" y="5464175"/>
          <p14:tracePt t="120723" x="636588" y="5464175"/>
          <p14:tracePt t="120747" x="646113" y="5464175"/>
          <p14:tracePt t="120756" x="654050" y="5464175"/>
          <p14:tracePt t="120763" x="663575" y="5464175"/>
          <p14:tracePt t="120772" x="671513" y="5464175"/>
          <p14:tracePt t="120779" x="679450" y="5464175"/>
          <p14:tracePt t="120787" x="696913" y="5464175"/>
          <p14:tracePt t="120795" x="714375" y="5464175"/>
          <p14:tracePt t="120803" x="722313" y="5464175"/>
          <p14:tracePt t="120811" x="747713" y="5464175"/>
          <p14:tracePt t="120819" x="765175" y="5464175"/>
          <p14:tracePt t="120827" x="781050" y="5456238"/>
          <p14:tracePt t="120835" x="798513" y="5456238"/>
          <p14:tracePt t="120843" x="808038" y="5456238"/>
          <p14:tracePt t="120851" x="815975" y="5456238"/>
          <p14:tracePt t="120859" x="823913" y="5456238"/>
          <p14:tracePt t="120867" x="833438" y="5456238"/>
          <p14:tracePt t="120883" x="841375" y="5456238"/>
          <p14:tracePt t="120891" x="849313" y="5456238"/>
          <p14:tracePt t="120899" x="858838" y="5456238"/>
          <p14:tracePt t="120907" x="874713" y="5456238"/>
          <p14:tracePt t="120917" x="884238" y="5456238"/>
          <p14:tracePt t="120923" x="900113" y="5446713"/>
          <p14:tracePt t="120933" x="909638" y="5446713"/>
          <p14:tracePt t="120949" x="925513" y="5446713"/>
          <p14:tracePt t="120957" x="942975" y="5446713"/>
          <p14:tracePt t="120973" x="952500" y="5446713"/>
          <p14:tracePt t="120989" x="960438" y="5446713"/>
          <p14:tracePt t="120997" x="977900" y="5446713"/>
          <p14:tracePt t="121005" x="993775" y="5446713"/>
          <p14:tracePt t="121013" x="1019175" y="5446713"/>
          <p14:tracePt t="121021" x="1044575" y="5446713"/>
          <p14:tracePt t="121029" x="1069975" y="5446713"/>
          <p14:tracePt t="121037" x="1087438" y="5446713"/>
          <p14:tracePt t="121045" x="1104900" y="5446713"/>
          <p14:tracePt t="121053" x="1130300" y="5446713"/>
          <p14:tracePt t="121061" x="1138238" y="5446713"/>
          <p14:tracePt t="121069" x="1163638" y="5446713"/>
          <p14:tracePt t="121077" x="1181100" y="5446713"/>
          <p14:tracePt t="121085" x="1198563" y="5446713"/>
          <p14:tracePt t="121095" x="1216025" y="5446713"/>
          <p14:tracePt t="121101" x="1241425" y="5446713"/>
          <p14:tracePt t="121110" x="1257300" y="5446713"/>
          <p14:tracePt t="121117" x="1282700" y="5446713"/>
          <p14:tracePt t="121125" x="1317625" y="5446713"/>
          <p14:tracePt t="121133" x="1333500" y="5446713"/>
          <p14:tracePt t="121143" x="1360488" y="5446713"/>
          <p14:tracePt t="121149" x="1385888" y="5446713"/>
          <p14:tracePt t="121157" x="1401763" y="5446713"/>
          <p14:tracePt t="121164" x="1427163" y="5446713"/>
          <p14:tracePt t="121173" x="1444625" y="5446713"/>
          <p14:tracePt t="121189" x="1452563" y="5446713"/>
          <p14:tracePt t="121199" x="1470025" y="5446713"/>
          <p14:tracePt t="121205" x="1487488" y="5446713"/>
          <p14:tracePt t="121215" x="1504950" y="5446713"/>
          <p14:tracePt t="121221" x="1530350" y="5446713"/>
          <p14:tracePt t="121231" x="1538288" y="5446713"/>
          <p14:tracePt t="121239" x="1571625" y="5446713"/>
          <p14:tracePt t="121247" x="1597025" y="5446713"/>
          <p14:tracePt t="121255" x="1631950" y="5446713"/>
          <p14:tracePt t="121263" x="1649413" y="5446713"/>
          <p14:tracePt t="121272" x="1682750" y="5446713"/>
          <p14:tracePt t="121279" x="1716088" y="5446713"/>
          <p14:tracePt t="121287" x="1733550" y="5446713"/>
          <p14:tracePt t="121295" x="1766888" y="5446713"/>
          <p14:tracePt t="121303" x="1793875" y="5446713"/>
          <p14:tracePt t="121317" x="1809750" y="5446713"/>
          <p14:tracePt t="121327" x="1852613" y="5446713"/>
          <p14:tracePt t="121335" x="1885950" y="5446713"/>
          <p14:tracePt t="121342" x="1903413" y="5446713"/>
          <p14:tracePt t="121351" x="1911350" y="5446713"/>
          <p14:tracePt t="121359" x="1920875" y="5446713"/>
          <p14:tracePt t="121367" x="1928813" y="5446713"/>
          <p14:tracePt t="121375" x="1938338" y="5438775"/>
          <p14:tracePt t="121383" x="1954213" y="5438775"/>
          <p14:tracePt t="121391" x="1971675" y="5438775"/>
          <p14:tracePt t="121399" x="1989138" y="5430838"/>
          <p14:tracePt t="121407" x="2022475" y="5421313"/>
          <p14:tracePt t="121415" x="2047875" y="5421313"/>
          <p14:tracePt t="121423" x="2082800" y="5413375"/>
          <p14:tracePt t="121431" x="2090738" y="5413375"/>
          <p14:tracePt t="121439" x="2116138" y="5413375"/>
          <p14:tracePt t="121449" x="2141538" y="5405438"/>
          <p14:tracePt t="121459" x="2159000" y="5405438"/>
          <p14:tracePt t="121467" x="2192338" y="5395913"/>
          <p14:tracePt t="121475" x="2217738" y="5395913"/>
          <p14:tracePt t="121483" x="2227263" y="5395913"/>
          <p14:tracePt t="121494" x="2252663" y="5387975"/>
          <p14:tracePt t="121503" x="2278063" y="5387975"/>
          <p14:tracePt t="121513" x="2303463" y="5387975"/>
          <p14:tracePt t="121521" x="2319338" y="5387975"/>
          <p14:tracePt t="121529" x="2344738" y="5387975"/>
          <p14:tracePt t="121537" x="2379663" y="5387975"/>
          <p14:tracePt t="121545" x="2405063" y="5380038"/>
          <p14:tracePt t="121553" x="2455863" y="5362575"/>
          <p14:tracePt t="121561" x="2489200" y="5362575"/>
          <p14:tracePt t="121569" x="2532063" y="5353050"/>
          <p14:tracePt t="121578" x="2566988" y="5353050"/>
          <p14:tracePt t="121585" x="2608263" y="5345113"/>
          <p14:tracePt t="121594" x="2660650" y="5345113"/>
          <p14:tracePt t="121601" x="2736850" y="5337175"/>
          <p14:tracePt t="121610" x="2795588" y="5327650"/>
          <p14:tracePt t="121617" x="2897188" y="5319713"/>
          <p14:tracePt t="121626" x="2965450" y="5319713"/>
          <p14:tracePt t="121633" x="3041650" y="5302250"/>
          <p14:tracePt t="121641" x="3084513" y="5302250"/>
          <p14:tracePt t="121649" x="3160713" y="5294313"/>
          <p14:tracePt t="121657" x="3211513" y="5294313"/>
          <p14:tracePt t="121665" x="3271838" y="5286375"/>
          <p14:tracePt t="121673" x="3322638" y="5276850"/>
          <p14:tracePt t="121681" x="3355975" y="5276850"/>
          <p14:tracePt t="121689" x="3373438" y="5268913"/>
          <p14:tracePt t="121697" x="3408363" y="5268913"/>
          <p14:tracePt t="121705" x="3441700" y="5260975"/>
          <p14:tracePt t="121713" x="3467100" y="5260975"/>
          <p14:tracePt t="121721" x="3492500" y="5251450"/>
          <p14:tracePt t="121729" x="3552825" y="5243513"/>
          <p14:tracePt t="121737" x="3578225" y="5243513"/>
          <p14:tracePt t="121745" x="3619500" y="5243513"/>
          <p14:tracePt t="121753" x="3654425" y="5235575"/>
          <p14:tracePt t="121762" x="3697288" y="5235575"/>
          <p14:tracePt t="121771" x="3738563" y="5235575"/>
          <p14:tracePt t="121778" x="3763963" y="5235575"/>
          <p14:tracePt t="121787" x="3798888" y="5235575"/>
          <p14:tracePt t="121793" x="3849688" y="5235575"/>
          <p14:tracePt t="121803" x="3875088" y="5235575"/>
          <p14:tracePt t="121811" x="3892550" y="5235575"/>
          <p14:tracePt t="121819" x="3917950" y="5235575"/>
          <p14:tracePt t="121827" x="3943350" y="5235575"/>
          <p14:tracePt t="121835" x="3951288" y="5235575"/>
          <p14:tracePt t="121843" x="3960813" y="5235575"/>
          <p14:tracePt t="121851" x="3976688" y="5235575"/>
          <p14:tracePt t="121859" x="3994150" y="5235575"/>
          <p14:tracePt t="121867" x="4011613" y="5235575"/>
          <p14:tracePt t="121875" x="4019550" y="5235575"/>
          <p14:tracePt t="121883" x="4037013" y="5235575"/>
          <p14:tracePt t="121891" x="4044950" y="5235575"/>
          <p14:tracePt t="121899" x="4062413" y="5235575"/>
          <p14:tracePt t="121907" x="4095750" y="5235575"/>
          <p14:tracePt t="121915" x="4105275" y="5235575"/>
          <p14:tracePt t="121923" x="4113213" y="5235575"/>
          <p14:tracePt t="121931" x="4130675" y="5235575"/>
          <p14:tracePt t="121939" x="4156075" y="5235575"/>
          <p14:tracePt t="121947" x="4171950" y="5235575"/>
          <p14:tracePt t="121955" x="4189413" y="5235575"/>
          <p14:tracePt t="121963" x="4206875" y="5235575"/>
          <p14:tracePt t="121971" x="4224338" y="5235575"/>
          <p14:tracePt t="121987" x="4232275" y="5235575"/>
          <p14:tracePt t="121996" x="4240213" y="5235575"/>
          <p14:tracePt t="122013" x="4249738" y="5235575"/>
          <p14:tracePt t="122019" x="4257675" y="5235575"/>
          <p14:tracePt t="122028" x="4265613" y="5235575"/>
          <p14:tracePt t="122035" x="4291013" y="5235575"/>
          <p14:tracePt t="122044" x="4316413" y="5235575"/>
          <p14:tracePt t="122051" x="4359275" y="5235575"/>
          <p14:tracePt t="122062" x="4368800" y="5235575"/>
          <p14:tracePt t="122067" x="4394200" y="5235575"/>
          <p14:tracePt t="122078" x="4394200" y="5243513"/>
          <p14:tracePt t="122085" x="4376738" y="5286375"/>
          <p14:tracePt t="122093" x="4316413" y="5337175"/>
          <p14:tracePt t="122328" x="4325938" y="5337175"/>
          <p14:tracePt t="122333" x="4333875" y="5337175"/>
          <p14:tracePt t="122343" x="4341813" y="5337175"/>
          <p14:tracePt t="122358" x="4351338" y="5337175"/>
          <p14:tracePt t="122399" x="4359275" y="5337175"/>
          <p14:tracePt t="122415" x="4368800" y="5337175"/>
          <p14:tracePt t="122431" x="4376738" y="5337175"/>
          <p14:tracePt t="122447" x="4384675" y="5337175"/>
          <p14:tracePt t="122455" x="4402138" y="5337175"/>
          <p14:tracePt t="122463" x="4435475" y="5337175"/>
          <p14:tracePt t="122473" x="4460875" y="5337175"/>
          <p14:tracePt t="122483" x="4478338" y="5337175"/>
          <p14:tracePt t="122491" x="4486275" y="5337175"/>
          <p14:tracePt t="122499" x="4503738" y="5337175"/>
          <p14:tracePt t="122515" x="4529138" y="5337175"/>
          <p14:tracePt t="122523" x="4538663" y="5337175"/>
          <p14:tracePt t="122531" x="4564063" y="5337175"/>
          <p14:tracePt t="122539" x="4579938" y="5337175"/>
          <p14:tracePt t="122547" x="4597400" y="5337175"/>
          <p14:tracePt t="122555" x="4614863" y="5337175"/>
          <p14:tracePt t="122563" x="4630738" y="5337175"/>
          <p14:tracePt t="122571" x="4640263" y="5337175"/>
          <p14:tracePt t="122579" x="4648200" y="5337175"/>
          <p14:tracePt t="122587" x="4657725" y="5327650"/>
          <p14:tracePt t="122595" x="4673600" y="5327650"/>
          <p14:tracePt t="122603" x="4683125" y="5327650"/>
          <p14:tracePt t="122612" x="4691063" y="5327650"/>
          <p14:tracePt t="122621" x="4708525" y="5327650"/>
          <p14:tracePt t="122627" x="4716463" y="5327650"/>
          <p14:tracePt t="122637" x="4724400" y="5327650"/>
          <p14:tracePt t="122642" x="4733925" y="5327650"/>
          <p14:tracePt t="122653" x="4741863" y="5327650"/>
          <p14:tracePt t="122661" x="4749800" y="5327650"/>
          <p14:tracePt t="122669" x="4767263" y="5327650"/>
          <p14:tracePt t="122678" x="4775200" y="5327650"/>
          <p14:tracePt t="122685" x="4792663" y="5327650"/>
          <p14:tracePt t="122701" x="4802188" y="5327650"/>
          <p14:tracePt t="122709" x="4810125" y="5327650"/>
          <p14:tracePt t="122717" x="4818063" y="5327650"/>
          <p14:tracePt t="122734" x="4827588" y="5327650"/>
          <p14:tracePt t="122745" x="4835525" y="5327650"/>
          <p14:tracePt t="122759" x="4843463" y="5327650"/>
          <p14:tracePt t="122765" x="4860925" y="5327650"/>
          <p14:tracePt t="122781" x="4868863" y="5327650"/>
          <p14:tracePt t="122789" x="4886325" y="5327650"/>
          <p14:tracePt t="122805" x="4894263" y="5337175"/>
          <p14:tracePt t="122813" x="4903788" y="5337175"/>
          <p14:tracePt t="122821" x="4911725" y="5337175"/>
          <p14:tracePt t="122830" x="4919663" y="5345113"/>
          <p14:tracePt t="122837" x="4929188" y="5345113"/>
          <p14:tracePt t="122861" x="4937125" y="5345113"/>
          <p14:tracePt t="122869" x="4946650" y="5345113"/>
          <p14:tracePt t="122893" x="4954588" y="5345113"/>
          <p14:tracePt t="122917" x="4962525" y="5353050"/>
          <p14:tracePt t="122928" x="4972050" y="5353050"/>
          <p14:tracePt t="122951" x="4979988" y="5353050"/>
          <p14:tracePt t="122975" x="4987925" y="5353050"/>
          <p14:tracePt t="122985" x="4997450" y="5362575"/>
          <p14:tracePt t="123003" x="5005388" y="5362575"/>
          <p14:tracePt t="123012" x="5013325" y="5362575"/>
          <p14:tracePt t="123019" x="5022850" y="5370513"/>
          <p14:tracePt t="123027" x="5038725" y="5370513"/>
          <p14:tracePt t="123035" x="5048250" y="5370513"/>
          <p14:tracePt t="123051" x="5064125" y="5370513"/>
          <p14:tracePt t="123067" x="5073650" y="5370513"/>
          <p14:tracePt t="123075" x="5081588" y="5370513"/>
          <p14:tracePt t="123083" x="5091113" y="5370513"/>
          <p14:tracePt t="123099" x="5099050" y="5370513"/>
          <p14:tracePt t="123107" x="5106988" y="5370513"/>
          <p14:tracePt t="123123" x="5116513" y="5370513"/>
          <p14:tracePt t="123139" x="5124450" y="5370513"/>
          <p14:tracePt t="123147" x="5132388" y="5370513"/>
          <p14:tracePt t="123163" x="5141913" y="5370513"/>
          <p14:tracePt t="123181" x="5149850" y="5370513"/>
          <p14:tracePt t="123201" x="5157788" y="5370513"/>
          <p14:tracePt t="123207" x="5167313" y="5370513"/>
          <p14:tracePt t="123217" x="5175250" y="5380038"/>
          <p14:tracePt t="123233" x="5192713" y="5380038"/>
          <p14:tracePt t="123241" x="5200650" y="5380038"/>
          <p14:tracePt t="123249" x="5218113" y="5380038"/>
          <p14:tracePt t="123265" x="5235575" y="5380038"/>
          <p14:tracePt t="123281" x="5243513" y="5380038"/>
          <p14:tracePt t="123289" x="5251450" y="5380038"/>
          <p14:tracePt t="123321" x="5260975" y="5380038"/>
          <p14:tracePt t="123337" x="5276850" y="5380038"/>
          <p14:tracePt t="123353" x="5286375" y="5380038"/>
          <p14:tracePt t="123361" x="5294313" y="5380038"/>
          <p14:tracePt t="123377" x="5302250" y="5380038"/>
          <p14:tracePt t="123385" x="5319713" y="5380038"/>
          <p14:tracePt t="123393" x="5327650" y="5380038"/>
          <p14:tracePt t="123401" x="5337175" y="5387975"/>
          <p14:tracePt t="123410" x="5345113" y="5387975"/>
          <p14:tracePt t="123433" x="5353050" y="5387975"/>
          <p14:tracePt t="123441" x="5362575" y="5387975"/>
          <p14:tracePt t="123457" x="5370513" y="5387975"/>
          <p14:tracePt t="123499" x="5380038" y="5387975"/>
          <p14:tracePt t="123507" x="5387975" y="5387975"/>
          <p14:tracePt t="123523" x="5395913" y="5387975"/>
          <p14:tracePt t="123531" x="5405438" y="5387975"/>
          <p14:tracePt t="123539" x="5413375" y="5387975"/>
          <p14:tracePt t="123546" x="5421313" y="5387975"/>
          <p14:tracePt t="123556" x="5438775" y="5387975"/>
          <p14:tracePt t="123572" x="5446713" y="5387975"/>
          <p14:tracePt t="123580" x="5456238" y="5387975"/>
          <p14:tracePt t="123595" x="5472113" y="5387975"/>
          <p14:tracePt t="123603" x="5481638" y="5387975"/>
          <p14:tracePt t="123611" x="5489575" y="5387975"/>
          <p14:tracePt t="123619" x="5507038" y="5387975"/>
          <p14:tracePt t="123635" x="5514975" y="5387975"/>
          <p14:tracePt t="123644" x="5532438" y="5380038"/>
          <p14:tracePt t="123662" x="5540375" y="5380038"/>
          <p14:tracePt t="123675" x="5549900" y="5380038"/>
          <p14:tracePt t="124051" x="5557838" y="5380038"/>
          <p14:tracePt t="124057" x="5565775" y="5380038"/>
          <p14:tracePt t="124067" x="5575300" y="5380038"/>
          <p14:tracePt t="124073" x="5583238" y="5380038"/>
          <p14:tracePt t="124083" x="5600700" y="5380038"/>
          <p14:tracePt t="124091" x="5626100" y="5380038"/>
          <p14:tracePt t="124099" x="5641975" y="5380038"/>
          <p14:tracePt t="124107" x="5668963" y="5380038"/>
          <p14:tracePt t="124115" x="5694363" y="5380038"/>
          <p14:tracePt t="124123" x="5719763" y="5380038"/>
          <p14:tracePt t="124131" x="5753100" y="5380038"/>
          <p14:tracePt t="124139" x="5778500" y="5380038"/>
          <p14:tracePt t="124147" x="5803900" y="5380038"/>
          <p14:tracePt t="124155" x="5829300" y="5380038"/>
          <p14:tracePt t="124164" x="5864225" y="5380038"/>
          <p14:tracePt t="124171" x="5905500" y="5380038"/>
          <p14:tracePt t="124179" x="5940425" y="5380038"/>
          <p14:tracePt t="124187" x="5983288" y="5370513"/>
          <p14:tracePt t="124195" x="6034088" y="5370513"/>
          <p14:tracePt t="124203" x="6067425" y="5370513"/>
          <p14:tracePt t="124211" x="6110288" y="5362575"/>
          <p14:tracePt t="124219" x="6161088" y="5362575"/>
          <p14:tracePt t="124226" x="6221413" y="5353050"/>
          <p14:tracePt t="124235" x="6246813" y="5353050"/>
          <p14:tracePt t="124244" x="6338888" y="5353050"/>
          <p14:tracePt t="124251" x="6381750" y="5345113"/>
          <p14:tracePt t="124259" x="6424613" y="5345113"/>
          <p14:tracePt t="124267" x="6457950" y="5345113"/>
          <p14:tracePt t="124276" x="6492875" y="5337175"/>
          <p14:tracePt t="124283" x="6526213" y="5327650"/>
          <p14:tracePt t="124291" x="6551613" y="5327650"/>
          <p14:tracePt t="124299" x="6577013" y="5319713"/>
          <p14:tracePt t="124307" x="6619875" y="5311775"/>
          <p14:tracePt t="124317" x="6645275" y="5311775"/>
          <p14:tracePt t="124323" x="6670675" y="5302250"/>
          <p14:tracePt t="124333" x="6688138" y="5294313"/>
          <p14:tracePt t="124339" x="6705600" y="5294313"/>
          <p14:tracePt t="124349" x="6746875" y="5286375"/>
          <p14:tracePt t="124357" x="6772275" y="5286375"/>
          <p14:tracePt t="124365" x="6799263" y="5276850"/>
          <p14:tracePt t="124373" x="6824663" y="5276850"/>
          <p14:tracePt t="124381" x="6858000" y="5268913"/>
          <p14:tracePt t="124389" x="6883400" y="5268913"/>
          <p14:tracePt t="124397" x="6908800" y="5268913"/>
          <p14:tracePt t="124405" x="6926263" y="5268913"/>
          <p14:tracePt t="124413" x="6951663" y="5268913"/>
          <p14:tracePt t="124421" x="6977063" y="5268913"/>
          <p14:tracePt t="124429" x="6985000" y="5268913"/>
          <p14:tracePt t="124437" x="7010400" y="5268913"/>
          <p14:tracePt t="124445" x="7027863" y="5268913"/>
          <p14:tracePt t="124453" x="7053263" y="5268913"/>
          <p14:tracePt t="124461" x="7078663" y="5268913"/>
          <p14:tracePt t="124469" x="7096125" y="5268913"/>
          <p14:tracePt t="124478" x="7113588" y="5268913"/>
          <p14:tracePt t="124485" x="7138988" y="5268913"/>
          <p14:tracePt t="124493" x="7154863" y="5268913"/>
          <p14:tracePt t="124501" x="7164388" y="5268913"/>
          <p14:tracePt t="124509" x="7189788" y="5268913"/>
          <p14:tracePt t="124529" x="7205663" y="5268913"/>
          <p14:tracePt t="124537" x="7215188" y="5268913"/>
          <p14:tracePt t="124546" x="7232650" y="5260975"/>
          <p14:tracePt t="124553" x="7240588" y="5260975"/>
          <p14:tracePt t="124561" x="7248525" y="5260975"/>
          <p14:tracePt t="124569" x="7265988" y="5260975"/>
          <p14:tracePt t="124578" x="7283450" y="5260975"/>
          <p14:tracePt t="124585" x="7299325" y="5251450"/>
          <p14:tracePt t="124593" x="7334250" y="5251450"/>
          <p14:tracePt t="124601" x="7359650" y="5243513"/>
          <p14:tracePt t="124611" x="7377113" y="5243513"/>
          <p14:tracePt t="124617" x="7392988" y="5235575"/>
          <p14:tracePt t="124628" x="7410450" y="5235575"/>
          <p14:tracePt t="124633" x="7418388" y="5235575"/>
          <p14:tracePt t="124643" x="7427913" y="5235575"/>
          <p14:tracePt t="124651" x="7435850" y="5235575"/>
          <p14:tracePt t="124659" x="7443788" y="5235575"/>
          <p14:tracePt t="124667" x="7453313" y="5235575"/>
          <p14:tracePt t="124676" x="7469188" y="5235575"/>
          <p14:tracePt t="124683" x="7486650" y="5235575"/>
          <p14:tracePt t="124691" x="7494588" y="5235575"/>
          <p14:tracePt t="124699" x="7504113" y="5235575"/>
          <p14:tracePt t="124707" x="7529513" y="5235575"/>
          <p14:tracePt t="124715" x="7562850" y="5235575"/>
          <p14:tracePt t="124723" x="7580313" y="5243513"/>
          <p14:tracePt t="124739" x="7588250" y="5243513"/>
          <p14:tracePt t="124747" x="7605713" y="5243513"/>
          <p14:tracePt t="124771" x="7613650" y="5243513"/>
          <p14:tracePt t="124779" x="7623175" y="5243513"/>
          <p14:tracePt t="124803" x="7631113" y="5243513"/>
          <p14:tracePt t="124811" x="7639050" y="5251450"/>
          <p14:tracePt t="124819" x="7648575" y="5251450"/>
          <p14:tracePt t="124828" x="7656513" y="5251450"/>
          <p14:tracePt t="124835" x="7666038" y="5251450"/>
          <p14:tracePt t="124851" x="7673975" y="5251450"/>
          <p14:tracePt t="124860" x="7691438" y="5251450"/>
          <p14:tracePt t="124875" x="7699375" y="5251450"/>
          <p14:tracePt t="124883" x="7707313" y="5251450"/>
          <p14:tracePt t="124891" x="7716838" y="5251450"/>
          <p14:tracePt t="124907" x="7732713" y="5251450"/>
          <p14:tracePt t="124925" x="7742238" y="5251450"/>
          <p14:tracePt t="124933" x="7750175" y="5251450"/>
          <p14:tracePt t="124957" x="7758113" y="5251450"/>
          <p14:tracePt t="125001" x="7767638" y="5251450"/>
          <p14:tracePt t="125017" x="7775575" y="5251450"/>
          <p14:tracePt t="125050" x="7783513" y="5251450"/>
          <p14:tracePt t="125204" x="7793038" y="5251450"/>
          <p14:tracePt t="125292" x="7800975" y="5251450"/>
          <p14:tracePt t="125323" x="7810500" y="5251450"/>
          <p14:tracePt t="125332" x="7818438" y="5251450"/>
          <p14:tracePt t="125348" x="7835900" y="5260975"/>
          <p14:tracePt t="125356" x="7851775" y="5260975"/>
          <p14:tracePt t="125367" x="7861300" y="5268913"/>
          <p14:tracePt t="125371" x="7877175" y="5268913"/>
          <p14:tracePt t="125379" x="7894638" y="5276850"/>
          <p14:tracePt t="125387" x="7902575" y="5276850"/>
          <p14:tracePt t="125395" x="7912100" y="5276850"/>
          <p14:tracePt t="125403" x="7920038" y="5276850"/>
          <p14:tracePt t="125411" x="7927975" y="5276850"/>
          <p14:tracePt t="125419" x="7937500" y="5276850"/>
          <p14:tracePt t="125435" x="7945438" y="5276850"/>
          <p14:tracePt t="125443" x="7954963" y="5286375"/>
          <p14:tracePt t="125459" x="7962900" y="5286375"/>
          <p14:tracePt t="125469" x="7970838" y="5286375"/>
          <p14:tracePt t="125510" x="7970838" y="5294313"/>
          <p14:tracePt t="125517" x="7980363" y="5294313"/>
          <p14:tracePt t="125525" x="7988300" y="5294313"/>
          <p14:tracePt t="125541" x="7996238" y="5294313"/>
          <p14:tracePt t="125553" x="8013700" y="5302250"/>
          <p14:tracePt t="125561" x="8013700" y="5311775"/>
          <p14:tracePt t="125569" x="8031163" y="5319713"/>
          <p14:tracePt t="125577" x="8056563" y="5319713"/>
          <p14:tracePt t="125585" x="8064500" y="5327650"/>
          <p14:tracePt t="125593" x="8115300" y="5345113"/>
          <p14:tracePt t="125602" x="8158163" y="5345113"/>
          <p14:tracePt t="125609" x="8201025" y="5353050"/>
          <p14:tracePt t="125617" x="8234363" y="5353050"/>
          <p14:tracePt t="125625" x="8310563" y="5362575"/>
          <p14:tracePt t="125633" x="8345488" y="5362575"/>
          <p14:tracePt t="125641" x="8396288" y="5362575"/>
          <p14:tracePt t="125649" x="8455025" y="5362575"/>
          <p14:tracePt t="125657" x="8523288" y="5362575"/>
          <p14:tracePt t="125665" x="8566150" y="5362575"/>
          <p14:tracePt t="125673" x="8624888" y="5362575"/>
          <p14:tracePt t="125681" x="8685213" y="5362575"/>
          <p14:tracePt t="125689" x="8743950" y="5362575"/>
          <p14:tracePt t="125697" x="8778875" y="5362575"/>
          <p14:tracePt t="125705" x="8821738" y="5362575"/>
          <p14:tracePt t="125712" x="8847138" y="5353050"/>
          <p14:tracePt t="125721" x="8872538" y="5353050"/>
          <p14:tracePt t="125729" x="8913813" y="5345113"/>
          <p14:tracePt t="125737" x="8940800" y="5345113"/>
          <p14:tracePt t="125749" x="8966200" y="5345113"/>
          <p14:tracePt t="125757" x="8991600" y="5337175"/>
          <p14:tracePt t="125767" x="9007475" y="5327650"/>
          <p14:tracePt t="125775" x="9042400" y="5327650"/>
          <p14:tracePt t="125783" x="9075738" y="5319713"/>
          <p14:tracePt t="125791" x="9110663" y="5311775"/>
          <p14:tracePt t="125799" x="9126538" y="5311775"/>
          <p14:tracePt t="126175" x="9118600" y="4894263"/>
          <p14:tracePt t="126178" x="9101138" y="4886325"/>
          <p14:tracePt t="126185" x="9075738" y="4886325"/>
          <p14:tracePt t="126194" x="9058275" y="4878388"/>
          <p14:tracePt t="126201" x="9050338" y="4878388"/>
          <p14:tracePt t="126209" x="9024938" y="4868863"/>
          <p14:tracePt t="126217" x="9007475" y="4868863"/>
          <p14:tracePt t="126225" x="8956675" y="4852988"/>
          <p14:tracePt t="126234" x="8913813" y="4852988"/>
          <p14:tracePt t="126241" x="8855075" y="4835525"/>
          <p14:tracePt t="126250" x="8736013" y="4827588"/>
          <p14:tracePt t="126261" x="8693150" y="4827588"/>
          <p14:tracePt t="126270" x="8558213" y="4827588"/>
          <p14:tracePt t="126278" x="8439150" y="4827588"/>
          <p14:tracePt t="126286" x="8353425" y="4827588"/>
          <p14:tracePt t="126294" x="8226425" y="4827588"/>
          <p14:tracePt t="126302" x="8175625" y="4827588"/>
          <p14:tracePt t="126312" x="8099425" y="4827588"/>
          <p14:tracePt t="126317" x="8031163" y="4827588"/>
          <p14:tracePt t="126328" x="7988300" y="4827588"/>
          <p14:tracePt t="126333" x="7927975" y="4827588"/>
          <p14:tracePt t="126343" x="7869238" y="4827588"/>
          <p14:tracePt t="126351" x="7835900" y="4827588"/>
          <p14:tracePt t="126359" x="7818438" y="4827588"/>
          <p14:tracePt t="126367" x="7783513" y="4827588"/>
          <p14:tracePt t="126375" x="7758113" y="4827588"/>
          <p14:tracePt t="126383" x="7742238" y="4827588"/>
          <p14:tracePt t="126391" x="7707313" y="4827588"/>
          <p14:tracePt t="126399" x="7691438" y="4827588"/>
          <p14:tracePt t="126407" x="7673975" y="4835525"/>
          <p14:tracePt t="126415" x="7666038" y="4835525"/>
          <p14:tracePt t="126423" x="7648575" y="4843463"/>
          <p14:tracePt t="126431" x="7639050" y="4843463"/>
          <p14:tracePt t="126447" x="7631113" y="4852988"/>
          <p14:tracePt t="126455" x="7613650" y="4860925"/>
          <p14:tracePt t="126463" x="7605713" y="4868863"/>
          <p14:tracePt t="126471" x="7562850" y="4878388"/>
          <p14:tracePt t="126479" x="7537450" y="4894263"/>
          <p14:tracePt t="126487" x="7521575" y="4894263"/>
          <p14:tracePt t="126495" x="7494588" y="4903788"/>
          <p14:tracePt t="126504" x="7478713" y="4919663"/>
          <p14:tracePt t="126519" x="7469188" y="4929188"/>
          <p14:tracePt t="126528" x="7461250" y="4937125"/>
          <p14:tracePt t="126605" x="7461250" y="4946650"/>
          <p14:tracePt t="126613" x="7461250" y="4972050"/>
          <p14:tracePt t="126621" x="7461250" y="4979988"/>
          <p14:tracePt t="126630" x="7461250" y="5005388"/>
          <p14:tracePt t="126637" x="7461250" y="5022850"/>
          <p14:tracePt t="126646" x="7461250" y="5030788"/>
          <p14:tracePt t="126653" x="7461250" y="5048250"/>
          <p14:tracePt t="126662" x="7469188" y="5073650"/>
          <p14:tracePt t="126669" x="7478713" y="5091113"/>
          <p14:tracePt t="126677" x="7486650" y="5106988"/>
          <p14:tracePt t="126685" x="7494588" y="5124450"/>
          <p14:tracePt t="126693" x="7504113" y="5149850"/>
          <p14:tracePt t="126701" x="7512050" y="5157788"/>
          <p14:tracePt t="126710" x="7512050" y="5167313"/>
          <p14:tracePt t="126717" x="7521575" y="5183188"/>
          <p14:tracePt t="126726" x="7537450" y="5192713"/>
          <p14:tracePt t="126733" x="7546975" y="5200650"/>
          <p14:tracePt t="126741" x="7546975" y="5208588"/>
          <p14:tracePt t="126749" x="7562850" y="5218113"/>
          <p14:tracePt t="126765" x="7572375" y="5226050"/>
          <p14:tracePt t="126784" x="7572375" y="5235575"/>
          <p14:tracePt t="126788" x="7580313" y="5235575"/>
          <p14:tracePt t="126797" x="7580313" y="5243513"/>
          <p14:tracePt t="126821" x="7588250" y="5243513"/>
          <p14:tracePt t="126837" x="7597775" y="5251450"/>
          <p14:tracePt t="126853" x="7597775" y="5260975"/>
          <p14:tracePt t="126869" x="7605713" y="5260975"/>
          <p14:tracePt t="126878" x="7613650" y="5268913"/>
          <p14:tracePt t="126887" x="7623175" y="5276850"/>
          <p14:tracePt t="126895" x="7631113" y="5286375"/>
          <p14:tracePt t="126903" x="7639050" y="5286375"/>
          <p14:tracePt t="126911" x="7648575" y="5302250"/>
          <p14:tracePt t="126920" x="7666038" y="5311775"/>
          <p14:tracePt t="126928" x="7673975" y="5319713"/>
          <p14:tracePt t="126936" x="7691438" y="5319713"/>
          <p14:tracePt t="126943" x="7707313" y="5327650"/>
          <p14:tracePt t="126952" x="7724775" y="5337175"/>
          <p14:tracePt t="126961" x="7742238" y="5345113"/>
          <p14:tracePt t="126968" x="7758113" y="5353050"/>
          <p14:tracePt t="126975" x="7775575" y="5362575"/>
          <p14:tracePt t="126983" x="7783513" y="5370513"/>
          <p14:tracePt t="126991" x="7800975" y="5380038"/>
          <p14:tracePt t="126999" x="7818438" y="5380038"/>
          <p14:tracePt t="127007" x="7835900" y="5380038"/>
          <p14:tracePt t="127015" x="7851775" y="5387975"/>
          <p14:tracePt t="127023" x="7894638" y="5395913"/>
          <p14:tracePt t="127031" x="7920038" y="5395913"/>
          <p14:tracePt t="127039" x="7945438" y="5395913"/>
          <p14:tracePt t="127047" x="7962900" y="5395913"/>
          <p14:tracePt t="127055" x="7988300" y="5405438"/>
          <p14:tracePt t="127063" x="8021638" y="5405438"/>
          <p14:tracePt t="127071" x="8047038" y="5405438"/>
          <p14:tracePt t="127079" x="8074025" y="5405438"/>
          <p14:tracePt t="127087" x="8107363" y="5405438"/>
          <p14:tracePt t="127095" x="8140700" y="5405438"/>
          <p14:tracePt t="127104" x="8175625" y="5405438"/>
          <p14:tracePt t="127111" x="8208963" y="5405438"/>
          <p14:tracePt t="127120" x="8269288" y="5405438"/>
          <p14:tracePt t="127128" x="8302625" y="5405438"/>
          <p14:tracePt t="127135" x="8335963" y="5405438"/>
          <p14:tracePt t="127143" x="8353425" y="5405438"/>
          <p14:tracePt t="127152" x="8396288" y="5405438"/>
          <p14:tracePt t="127159" x="8429625" y="5413375"/>
          <p14:tracePt t="127179" x="8480425" y="5413375"/>
          <p14:tracePt t="127185" x="8497888" y="5413375"/>
          <p14:tracePt t="127191" x="8523288" y="5413375"/>
          <p14:tracePt t="127201" x="8548688" y="5413375"/>
          <p14:tracePt t="127209" x="8566150" y="5413375"/>
          <p14:tracePt t="127217" x="8583613" y="5413375"/>
          <p14:tracePt t="127225" x="8591550" y="5413375"/>
          <p14:tracePt t="127233" x="8599488" y="5413375"/>
          <p14:tracePt t="127241" x="8609013" y="5413375"/>
          <p14:tracePt t="127249" x="8616950" y="5413375"/>
          <p14:tracePt t="127265" x="8624888" y="5413375"/>
          <p14:tracePt t="127274" x="8642350" y="5413375"/>
          <p14:tracePt t="127284" x="8659813" y="5421313"/>
          <p14:tracePt t="127294" x="8677275" y="5421313"/>
          <p14:tracePt t="127301" x="8693150" y="5430838"/>
          <p14:tracePt t="127310" x="8710613" y="5430838"/>
          <p14:tracePt t="127317" x="8728075" y="5430838"/>
          <p14:tracePt t="127325" x="8736013" y="5430838"/>
          <p14:tracePt t="127333" x="8743950" y="5438775"/>
          <p14:tracePt t="127341" x="8761413" y="5438775"/>
          <p14:tracePt t="127349" x="8769350" y="5438775"/>
          <p14:tracePt t="127357" x="8778875" y="5438775"/>
          <p14:tracePt t="127365" x="8786813" y="5438775"/>
          <p14:tracePt t="127373" x="8804275" y="5446713"/>
          <p14:tracePt t="127381" x="8821738" y="5446713"/>
          <p14:tracePt t="127389" x="8821738" y="5456238"/>
          <p14:tracePt t="127397" x="8829675" y="5464175"/>
          <p14:tracePt t="127406" x="8847138" y="5464175"/>
          <p14:tracePt t="127421" x="8855075" y="5464175"/>
          <p14:tracePt t="127429" x="8863013" y="5464175"/>
          <p14:tracePt t="127445" x="8880475" y="5464175"/>
          <p14:tracePt t="127455" x="8897938" y="5464175"/>
          <p14:tracePt t="127461" x="8913813" y="5464175"/>
          <p14:tracePt t="127471" x="8931275" y="5464175"/>
          <p14:tracePt t="127479" x="8966200" y="5464175"/>
          <p14:tracePt t="127487" x="8974138" y="5464175"/>
          <p14:tracePt t="127495" x="8999538" y="5464175"/>
          <p14:tracePt t="127503" x="9017000" y="5464175"/>
          <p14:tracePt t="127511" x="9024938" y="5464175"/>
          <p14:tracePt t="127519" x="9042400" y="5456238"/>
          <p14:tracePt t="127528" x="9058275" y="5446713"/>
          <p14:tracePt t="127535" x="9067800" y="5438775"/>
          <p14:tracePt t="127543" x="9075738" y="5438775"/>
          <p14:tracePt t="127553" x="9085263" y="5438775"/>
          <p14:tracePt t="127569" x="9093200" y="5430838"/>
          <p14:tracePt t="127576" x="9110663" y="5421313"/>
          <p14:tracePt t="127583" x="9110663" y="5413375"/>
          <p14:tracePt t="127591" x="9136063" y="5413375"/>
          <p14:tracePt t="127999" x="9093200" y="5013325"/>
          <p14:tracePt t="128007" x="9058275" y="5013325"/>
          <p14:tracePt t="128013" x="9042400" y="5013325"/>
          <p14:tracePt t="128023" x="9017000" y="5005388"/>
          <p14:tracePt t="128031" x="8991600" y="5005388"/>
          <p14:tracePt t="128039" x="8982075" y="4997450"/>
          <p14:tracePt t="128047" x="8974138" y="4997450"/>
          <p14:tracePt t="128055" x="8966200" y="4997450"/>
          <p14:tracePt t="128071" x="8956675" y="4997450"/>
          <p14:tracePt t="128079" x="8940800" y="4987925"/>
          <p14:tracePt t="128096" x="8923338" y="4987925"/>
          <p14:tracePt t="128103" x="8905875" y="4987925"/>
          <p14:tracePt t="128112" x="8888413" y="4987925"/>
          <p14:tracePt t="128119" x="8863013" y="4987925"/>
          <p14:tracePt t="128128" x="8855075" y="4987925"/>
          <p14:tracePt t="128135" x="8847138" y="4987925"/>
          <p14:tracePt t="128144" x="8829675" y="4987925"/>
          <p14:tracePt t="128163" x="8821738" y="4987925"/>
          <p14:tracePt t="128167" x="8804275" y="4987925"/>
          <p14:tracePt t="128183" x="8786813" y="4979988"/>
          <p14:tracePt t="128191" x="8769350" y="4979988"/>
          <p14:tracePt t="128207" x="8743950" y="4979988"/>
          <p14:tracePt t="128215" x="8728075" y="4979988"/>
          <p14:tracePt t="128223" x="8693150" y="4979988"/>
          <p14:tracePt t="128231" x="8651875" y="4979988"/>
          <p14:tracePt t="128239" x="8609013" y="4979988"/>
          <p14:tracePt t="128247" x="8566150" y="4979988"/>
          <p14:tracePt t="128255" x="8523288" y="4979988"/>
          <p14:tracePt t="128263" x="8489950" y="4979988"/>
          <p14:tracePt t="128271" x="8464550" y="4979988"/>
          <p14:tracePt t="128281" x="8439150" y="4979988"/>
          <p14:tracePt t="128287" x="8421688" y="4979988"/>
          <p14:tracePt t="128297" x="8378825" y="4979988"/>
          <p14:tracePt t="128303" x="8353425" y="4979988"/>
          <p14:tracePt t="128317" x="8310563" y="4979988"/>
          <p14:tracePt t="128323" x="8201025" y="4987925"/>
          <p14:tracePt t="128333" x="8107363" y="4997450"/>
          <p14:tracePt t="128341" x="8064500" y="5013325"/>
          <p14:tracePt t="128349" x="8013700" y="5022850"/>
          <p14:tracePt t="128357" x="7970838" y="5048250"/>
          <p14:tracePt t="128365" x="7920038" y="5064125"/>
          <p14:tracePt t="128373" x="7877175" y="5073650"/>
          <p14:tracePt t="128381" x="7843838" y="5091113"/>
          <p14:tracePt t="128389" x="7810500" y="5099050"/>
          <p14:tracePt t="128397" x="7758113" y="5106988"/>
          <p14:tracePt t="128405" x="7724775" y="5116513"/>
          <p14:tracePt t="128413" x="7699375" y="5124450"/>
          <p14:tracePt t="128422" x="7681913" y="5132388"/>
          <p14:tracePt t="128429" x="7666038" y="5141913"/>
          <p14:tracePt t="128438" x="7656513" y="5141913"/>
          <p14:tracePt t="128454" x="7648575" y="5141913"/>
          <p14:tracePt t="128463" x="7639050" y="5141913"/>
          <p14:tracePt t="128470" x="7631113" y="5141913"/>
          <p14:tracePt t="128486" x="7623175" y="5141913"/>
          <p14:tracePt t="128494" x="7613650" y="5141913"/>
          <p14:tracePt t="128501" x="7597775" y="5149850"/>
          <p14:tracePt t="128511" x="7580313" y="5149850"/>
          <p14:tracePt t="128517" x="7572375" y="5157788"/>
          <p14:tracePt t="128525" x="7546975" y="5157788"/>
          <p14:tracePt t="128533" x="7529513" y="5167313"/>
          <p14:tracePt t="128541" x="7521575" y="5167313"/>
          <p14:tracePt t="128549" x="7504113" y="5175250"/>
          <p14:tracePt t="128557" x="7494588" y="5175250"/>
          <p14:tracePt t="128565" x="7486650" y="5175250"/>
          <p14:tracePt t="128591" x="7478713" y="5183188"/>
          <p14:tracePt t="128597" x="7469188" y="5183188"/>
          <p14:tracePt t="128607" x="7469188" y="5192713"/>
          <p14:tracePt t="128615" x="7469188" y="5200650"/>
          <p14:tracePt t="128623" x="7461250" y="5200650"/>
          <p14:tracePt t="128631" x="7461250" y="5208588"/>
          <p14:tracePt t="128639" x="7461250" y="5226050"/>
          <p14:tracePt t="128655" x="7461250" y="5243513"/>
          <p14:tracePt t="128663" x="7461250" y="5251450"/>
          <p14:tracePt t="128671" x="7461250" y="5268913"/>
          <p14:tracePt t="128679" x="7461250" y="5276850"/>
          <p14:tracePt t="128695" x="7461250" y="5286375"/>
          <p14:tracePt t="128712" x="7461250" y="5294313"/>
          <p14:tracePt t="128728" x="7461250" y="5302250"/>
          <p14:tracePt t="128814" x="7443788" y="5302250"/>
          <p14:tracePt t="128819" x="7427913" y="5302250"/>
          <p14:tracePt t="128827" x="7402513" y="5302250"/>
          <p14:tracePt t="128835" x="7377113" y="5302250"/>
          <p14:tracePt t="128848" x="7342188" y="5302250"/>
          <p14:tracePt t="128851" x="7299325" y="5302250"/>
          <p14:tracePt t="128862" x="7232650" y="5302250"/>
          <p14:tracePt t="128867" x="7146925" y="5302250"/>
          <p14:tracePt t="128878" x="7027863" y="5302250"/>
          <p14:tracePt t="128883" x="6875463" y="5302250"/>
          <p14:tracePt t="128894" x="6746875" y="5302250"/>
          <p14:tracePt t="128901" x="6627813" y="5302250"/>
          <p14:tracePt t="128909" x="6483350" y="5302250"/>
          <p14:tracePt t="128917" x="6399213" y="5302250"/>
          <p14:tracePt t="128925" x="6272213" y="5302250"/>
          <p14:tracePt t="128933" x="6135688" y="5302250"/>
          <p14:tracePt t="128941" x="6008688" y="5302250"/>
          <p14:tracePt t="128949" x="5948363" y="5302250"/>
          <p14:tracePt t="128957" x="5872163" y="5302250"/>
          <p14:tracePt t="128965" x="5803900" y="5302250"/>
          <p14:tracePt t="128973" x="5745163" y="5302250"/>
          <p14:tracePt t="128981" x="5684838" y="5302250"/>
          <p14:tracePt t="128989" x="5634038" y="5302250"/>
          <p14:tracePt t="128997" x="5532438" y="5302250"/>
          <p14:tracePt t="129005" x="5464175" y="5302250"/>
          <p14:tracePt t="129013" x="5380038" y="5302250"/>
          <p14:tracePt t="129021" x="5260975" y="5302250"/>
          <p14:tracePt t="129029" x="5175250" y="5302250"/>
          <p14:tracePt t="129037" x="5038725" y="5319713"/>
          <p14:tracePt t="129045" x="4919663" y="5327650"/>
          <p14:tracePt t="129053" x="4665663" y="5345113"/>
          <p14:tracePt t="129061" x="4495800" y="5370513"/>
          <p14:tracePt t="129069" x="4257675" y="5395913"/>
          <p14:tracePt t="129078" x="4156075" y="5413375"/>
          <p14:tracePt t="129085" x="3951288" y="5438775"/>
          <p14:tracePt t="129095" x="3806825" y="5446713"/>
          <p14:tracePt t="129101" x="3586163" y="5481638"/>
          <p14:tracePt t="129109" x="3433763" y="5489575"/>
          <p14:tracePt t="129117" x="3305175" y="5497513"/>
          <p14:tracePt t="129125" x="3195638" y="5497513"/>
          <p14:tracePt t="129133" x="3109913" y="5497513"/>
          <p14:tracePt t="129141" x="2914650" y="5514975"/>
          <p14:tracePt t="129149" x="2830513" y="5514975"/>
          <p14:tracePt t="129159" x="2727325" y="5514975"/>
          <p14:tracePt t="129167" x="2582863" y="5514975"/>
          <p14:tracePt t="129179" x="2541588" y="5524500"/>
          <p14:tracePt t="129183" x="2438400" y="5524500"/>
          <p14:tracePt t="129191" x="2387600" y="5524500"/>
          <p14:tracePt t="129199" x="2286000" y="5524500"/>
          <p14:tracePt t="129207" x="2200275" y="5524500"/>
          <p14:tracePt t="129215" x="2159000" y="5524500"/>
          <p14:tracePt t="129223" x="2098675" y="5524500"/>
          <p14:tracePt t="129230" x="1989138" y="5524500"/>
          <p14:tracePt t="129240" x="1954213" y="5524500"/>
          <p14:tracePt t="129246" x="1903413" y="5524500"/>
          <p14:tracePt t="129256" x="1844675" y="5524500"/>
          <p14:tracePt t="129263" x="1741488" y="5524500"/>
          <p14:tracePt t="129271" x="1674813" y="5524500"/>
          <p14:tracePt t="129279" x="1614488" y="5524500"/>
          <p14:tracePt t="129287" x="1546225" y="5524500"/>
          <p14:tracePt t="129295" x="1487488" y="5524500"/>
          <p14:tracePt t="129303" x="1376363" y="5524500"/>
          <p14:tracePt t="129311" x="1300163" y="5524500"/>
          <p14:tracePt t="129319" x="1216025" y="5524500"/>
          <p14:tracePt t="129327" x="1147763" y="5524500"/>
          <p14:tracePt t="129335" x="1069975" y="5524500"/>
          <p14:tracePt t="129343" x="1011238" y="5524500"/>
          <p14:tracePt t="129351" x="960438" y="5524500"/>
          <p14:tracePt t="129359" x="925513" y="5524500"/>
          <p14:tracePt t="129367" x="858838" y="5497513"/>
          <p14:tracePt t="129375" x="823913" y="5497513"/>
          <p14:tracePt t="129383" x="773113" y="5497513"/>
          <p14:tracePt t="129391" x="722313" y="5489575"/>
          <p14:tracePt t="129399" x="679450" y="5489575"/>
          <p14:tracePt t="129407" x="620713" y="5481638"/>
          <p14:tracePt t="129417" x="585788" y="5481638"/>
          <p14:tracePt t="129424" x="544513" y="5481638"/>
          <p14:tracePt t="129433" x="501650" y="5472113"/>
          <p14:tracePt t="129441" x="466725" y="5472113"/>
          <p14:tracePt t="129449" x="415925" y="5472113"/>
          <p14:tracePt t="129457" x="400050" y="5472113"/>
          <p14:tracePt t="129465" x="374650" y="5472113"/>
          <p14:tracePt t="129473" x="347663" y="5472113"/>
          <p14:tracePt t="129481" x="314325" y="5464175"/>
          <p14:tracePt t="129489" x="306388" y="5464175"/>
          <p14:tracePt t="129497" x="288925" y="5456238"/>
          <p14:tracePt t="129505" x="280988" y="5456238"/>
          <p14:tracePt t="129513" x="271463" y="5456238"/>
          <p14:tracePt t="129529" x="263525" y="5456238"/>
          <p14:tracePt t="129545" x="255588" y="5456238"/>
          <p14:tracePt t="129698" x="288925" y="5446713"/>
          <p14:tracePt t="129710" x="322263" y="5438775"/>
          <p14:tracePt t="129714" x="450850" y="5413375"/>
          <p14:tracePt t="129723" x="552450" y="5387975"/>
          <p14:tracePt t="129729" x="620713" y="5380038"/>
          <p14:tracePt t="129739" x="739775" y="5370513"/>
          <p14:tracePt t="129747" x="917575" y="5345113"/>
          <p14:tracePt t="129756" x="1062038" y="5327650"/>
          <p14:tracePt t="129763" x="1173163" y="5327650"/>
          <p14:tracePt t="129771" x="1368425" y="5327650"/>
          <p14:tracePt t="129779" x="1462088" y="5327650"/>
          <p14:tracePt t="129787" x="1589088" y="5327650"/>
          <p14:tracePt t="129795" x="1649413" y="5327650"/>
          <p14:tracePt t="129803" x="1776413" y="5327650"/>
          <p14:tracePt t="129811" x="1878013" y="5327650"/>
          <p14:tracePt t="129819" x="1946275" y="5327650"/>
          <p14:tracePt t="129827" x="2030413" y="5327650"/>
          <p14:tracePt t="129835" x="2159000" y="5327650"/>
          <p14:tracePt t="129843" x="2260600" y="5337175"/>
          <p14:tracePt t="129851" x="2413000" y="5337175"/>
          <p14:tracePt t="129859" x="2481263" y="5337175"/>
          <p14:tracePt t="129867" x="2608263" y="5337175"/>
          <p14:tracePt t="129875" x="2778125" y="5337175"/>
          <p14:tracePt t="129883" x="3076575" y="5337175"/>
          <p14:tracePt t="129891" x="3305175" y="5337175"/>
          <p14:tracePt t="129899" x="3619500" y="5337175"/>
          <p14:tracePt t="129907" x="4113213" y="5337175"/>
          <p14:tracePt t="129915" x="4486275" y="5337175"/>
          <p14:tracePt t="129923" x="4886325" y="5337175"/>
          <p14:tracePt t="129931" x="5380038" y="5337175"/>
          <p14:tracePt t="129939" x="5668963" y="5337175"/>
          <p14:tracePt t="129947" x="5813425" y="5337175"/>
          <p14:tracePt t="129955" x="5948363" y="5337175"/>
          <p14:tracePt t="129963" x="6169025" y="5311775"/>
          <p14:tracePt t="129972" x="6288088" y="5302250"/>
          <p14:tracePt t="129979" x="6356350" y="5294313"/>
          <p14:tracePt t="129988" x="6457950" y="5268913"/>
          <p14:tracePt t="129995" x="6551613" y="5251450"/>
          <p14:tracePt t="130005" x="6619875" y="5218113"/>
          <p14:tracePt t="130013" x="6662738" y="5183188"/>
          <p14:tracePt t="130021" x="6696075" y="5157788"/>
          <p14:tracePt t="130029" x="6746875" y="5116513"/>
          <p14:tracePt t="130037" x="6781800" y="5056188"/>
          <p14:tracePt t="130045" x="6815138" y="4997450"/>
          <p14:tracePt t="130053" x="6865938" y="4878388"/>
          <p14:tracePt t="130061" x="6891338" y="4818063"/>
          <p14:tracePt t="130069" x="6934200" y="4699000"/>
          <p14:tracePt t="130078" x="6977063" y="4572000"/>
          <p14:tracePt t="130085" x="6994525" y="4495800"/>
          <p14:tracePt t="130092" x="7035800" y="4333875"/>
          <p14:tracePt t="130101" x="7045325" y="4214813"/>
          <p14:tracePt t="130110" x="7053263" y="4113213"/>
          <p14:tracePt t="130117" x="7070725" y="3960813"/>
          <p14:tracePt t="130125" x="7070725" y="3832225"/>
          <p14:tracePt t="130133" x="7061200" y="3654425"/>
          <p14:tracePt t="130141" x="7053263" y="3594100"/>
          <p14:tracePt t="130149" x="7019925" y="3467100"/>
          <p14:tracePt t="130157" x="6994525" y="3408363"/>
          <p14:tracePt t="130165" x="6969125" y="3330575"/>
          <p14:tracePt t="130179" x="6943725" y="3297238"/>
          <p14:tracePt t="130181" x="6943725" y="3271838"/>
          <p14:tracePt t="130189" x="6926263" y="3246438"/>
          <p14:tracePt t="130197" x="6916738" y="3238500"/>
          <p14:tracePt t="130205" x="6900863" y="3211513"/>
          <p14:tracePt t="130212" x="6883400" y="3195638"/>
          <p14:tracePt t="130221" x="6858000" y="3170238"/>
          <p14:tracePt t="130229" x="6850063" y="3152775"/>
          <p14:tracePt t="130237" x="6832600" y="3135313"/>
          <p14:tracePt t="130245" x="6789738" y="3101975"/>
          <p14:tracePt t="130253" x="6764338" y="3076575"/>
          <p14:tracePt t="130261" x="6731000" y="3051175"/>
          <p14:tracePt t="130269" x="6696075" y="3033713"/>
          <p14:tracePt t="130278" x="6662738" y="3016250"/>
          <p14:tracePt t="130288" x="6586538" y="2982913"/>
          <p14:tracePt t="130299" x="6510338" y="2974975"/>
          <p14:tracePt t="130303" x="6442075" y="2965450"/>
          <p14:tracePt t="130311" x="6381750" y="2957513"/>
          <p14:tracePt t="130318" x="6323013" y="2940050"/>
          <p14:tracePt t="130328" x="6246813" y="2940050"/>
          <p14:tracePt t="130335" x="6186488" y="2932113"/>
          <p14:tracePt t="130343" x="6153150" y="2932113"/>
          <p14:tracePt t="130353" x="6143625" y="2932113"/>
          <p14:tracePt t="130363" x="6127750" y="2932113"/>
          <p14:tracePt t="130555" x="6135688" y="2932113"/>
          <p14:tracePt t="130565" x="6153150" y="2932113"/>
          <p14:tracePt t="130571" x="6186488" y="2932113"/>
          <p14:tracePt t="130581" x="6221413" y="2932113"/>
          <p14:tracePt t="130589" x="6246813" y="2932113"/>
          <p14:tracePt t="130597" x="6288088" y="2932113"/>
          <p14:tracePt t="130605" x="6391275" y="2932113"/>
          <p14:tracePt t="130613" x="6432550" y="2932113"/>
          <p14:tracePt t="130621" x="6500813" y="2932113"/>
          <p14:tracePt t="130629" x="6561138" y="2932113"/>
          <p14:tracePt t="130637" x="6611938" y="2949575"/>
          <p14:tracePt t="130645" x="6713538" y="2965450"/>
          <p14:tracePt t="130653" x="6781800" y="2974975"/>
          <p14:tracePt t="130661" x="6858000" y="2990850"/>
          <p14:tracePt t="130669" x="6959600" y="3008313"/>
          <p14:tracePt t="130677" x="7061200" y="3025775"/>
          <p14:tracePt t="130685" x="7146925" y="3033713"/>
          <p14:tracePt t="130693" x="7223125" y="3041650"/>
          <p14:tracePt t="130701" x="7265988" y="3051175"/>
          <p14:tracePt t="130709" x="7324725" y="3059113"/>
          <p14:tracePt t="130717" x="7385050" y="3059113"/>
          <p14:tracePt t="130725" x="7435850" y="3084513"/>
          <p14:tracePt t="130733" x="7453313" y="3084513"/>
          <p14:tracePt t="130741" x="7478713" y="3084513"/>
          <p14:tracePt t="130749" x="7504113" y="3084513"/>
          <p14:tracePt t="130757" x="7512050" y="3084513"/>
          <p14:tracePt t="130767" x="7529513" y="3084513"/>
          <p14:tracePt t="131205" x="7537450" y="3084513"/>
          <p14:tracePt t="131213" x="7546975" y="3084513"/>
          <p14:tracePt t="131221" x="7562850" y="3084513"/>
          <p14:tracePt t="131229" x="7572375" y="3084513"/>
          <p14:tracePt t="131237" x="7597775" y="3084513"/>
          <p14:tracePt t="131245" x="7613650" y="3076575"/>
          <p14:tracePt t="131253" x="7639050" y="3059113"/>
          <p14:tracePt t="131261" x="7648575" y="3051175"/>
          <p14:tracePt t="131269" x="7673975" y="3041650"/>
          <p14:tracePt t="131278" x="7691438" y="3041650"/>
          <p14:tracePt t="131293" x="7699375" y="3041650"/>
          <p14:tracePt t="131302" x="7691438" y="3067050"/>
          <p14:tracePt t="131311" x="7639050" y="3109913"/>
          <p14:tracePt t="131318" x="7588250" y="3152775"/>
          <p14:tracePt t="131331" x="7486650" y="3246438"/>
          <p14:tracePt t="131584" x="7486650" y="3228975"/>
          <p14:tracePt t="131592" x="7486650" y="3211513"/>
          <p14:tracePt t="131600" x="7486650" y="3203575"/>
          <p14:tracePt t="131608" x="7494588" y="3195638"/>
          <p14:tracePt t="131616" x="7504113" y="3178175"/>
          <p14:tracePt t="131624" x="7512050" y="3178175"/>
          <p14:tracePt t="131655" x="7512050" y="3170238"/>
          <p14:tracePt t="131664" x="7521575" y="3170238"/>
          <p14:tracePt t="131681" x="7521575" y="3160713"/>
          <p14:tracePt t="131687" x="7529513" y="3160713"/>
          <p14:tracePt t="131697" x="7529513" y="3152775"/>
          <p14:tracePt t="131713" x="7537450" y="3152775"/>
          <p14:tracePt t="131729" x="7537450" y="3144838"/>
          <p14:tracePt t="131745" x="7546975" y="3135313"/>
          <p14:tracePt t="131777" x="7546975" y="3127375"/>
          <p14:tracePt t="131793" x="7546975" y="3119438"/>
          <p14:tracePt t="131801" x="7546975" y="3109913"/>
          <p14:tracePt t="131825" x="7546975" y="3101975"/>
          <p14:tracePt t="131833" x="7546975" y="3094038"/>
          <p14:tracePt t="131849" x="7546975" y="3084513"/>
          <p14:tracePt t="131857" x="7546975" y="3076575"/>
          <p14:tracePt t="131921" x="7546975" y="3067050"/>
          <p14:tracePt t="131946" x="7537450" y="3067050"/>
          <p14:tracePt t="131962" x="7529513" y="3067050"/>
          <p14:tracePt t="131969" x="7521575" y="3067050"/>
          <p14:tracePt t="136426" x="7521575" y="3059113"/>
          <p14:tracePt t="136433" x="7521575" y="3041650"/>
          <p14:tracePt t="136441" x="7521575" y="3025775"/>
          <p14:tracePt t="136449" x="7521575" y="3000375"/>
          <p14:tracePt t="136456" x="7512050" y="2990850"/>
          <p14:tracePt t="136465" x="7512050" y="2965450"/>
          <p14:tracePt t="136473" x="7512050" y="2940050"/>
          <p14:tracePt t="136481" x="7504113" y="2922588"/>
          <p14:tracePt t="136489" x="7504113" y="2889250"/>
          <p14:tracePt t="136503" x="7494588" y="2855913"/>
          <p14:tracePt t="136509" x="7494588" y="2820988"/>
          <p14:tracePt t="136519" x="7486650" y="2805113"/>
          <p14:tracePt t="136525" x="7478713" y="2778125"/>
          <p14:tracePt t="136535" x="7469188" y="2762250"/>
          <p14:tracePt t="136544" x="7461250" y="2744788"/>
          <p14:tracePt t="136551" x="7461250" y="2736850"/>
          <p14:tracePt t="136560" x="7461250" y="2711450"/>
          <p14:tracePt t="136567" x="7453313" y="2693988"/>
          <p14:tracePt t="136575" x="7443788" y="2693988"/>
          <p14:tracePt t="136584" x="7443788" y="2676525"/>
          <p14:tracePt t="136591" x="7435850" y="2676525"/>
          <p14:tracePt t="136600" x="7435850" y="2668588"/>
          <p14:tracePt t="136719" x="7427913" y="2668588"/>
          <p14:tracePt t="136727" x="7418388" y="2668588"/>
          <p14:tracePt t="136736" x="7410450" y="2668588"/>
          <p14:tracePt t="136743" x="7410450" y="2660650"/>
          <p14:tracePt t="136751" x="7402513" y="2660650"/>
          <p14:tracePt t="136759" x="7385050" y="2660650"/>
          <p14:tracePt t="136777" x="7377113" y="2660650"/>
          <p14:tracePt t="136829" x="7377113" y="2668588"/>
          <p14:tracePt t="136837" x="7377113" y="2693988"/>
          <p14:tracePt t="136845" x="7377113" y="2719388"/>
          <p14:tracePt t="136854" x="7377113" y="2736850"/>
          <p14:tracePt t="136861" x="7377113" y="2770188"/>
          <p14:tracePt t="136870" x="7385050" y="2813050"/>
          <p14:tracePt t="136877" x="7410450" y="2881313"/>
          <p14:tracePt t="136885" x="7453313" y="2957513"/>
          <p14:tracePt t="136893" x="7478713" y="3016250"/>
          <p14:tracePt t="136901" x="7537450" y="3094038"/>
          <p14:tracePt t="136909" x="7588250" y="3160713"/>
          <p14:tracePt t="136917" x="7648575" y="3211513"/>
          <p14:tracePt t="136925" x="7681913" y="3254375"/>
          <p14:tracePt t="136933" x="7707313" y="3263900"/>
          <p14:tracePt t="136941" x="7742238" y="3305175"/>
          <p14:tracePt t="136949" x="7775575" y="3322638"/>
          <p14:tracePt t="136957" x="7800975" y="3340100"/>
          <p14:tracePt t="136965" x="7818438" y="3340100"/>
          <p14:tracePt t="136973" x="7826375" y="3348038"/>
          <p14:tracePt t="136981" x="7843838" y="3348038"/>
          <p14:tracePt t="136989" x="7851775" y="3355975"/>
          <p14:tracePt t="137005" x="7861300" y="3355975"/>
          <p14:tracePt t="137013" x="7869238" y="3355975"/>
          <p14:tracePt t="137045" x="7877175" y="3340100"/>
          <p14:tracePt t="137053" x="7886700" y="3314700"/>
          <p14:tracePt t="137063" x="7886700" y="3305175"/>
          <p14:tracePt t="137070" x="7902575" y="3279775"/>
          <p14:tracePt t="137079" x="7920038" y="3263900"/>
          <p14:tracePt t="137086" x="7937500" y="3238500"/>
          <p14:tracePt t="137095" x="7962900" y="3211513"/>
          <p14:tracePt t="137101" x="7988300" y="3186113"/>
          <p14:tracePt t="137111" x="8005763" y="3178175"/>
          <p14:tracePt t="137119" x="8047038" y="3144838"/>
          <p14:tracePt t="137128" x="8081963" y="3127375"/>
          <p14:tracePt t="137135" x="8124825" y="3109913"/>
          <p14:tracePt t="137144" x="8158163" y="3101975"/>
          <p14:tracePt t="137151" x="8191500" y="3094038"/>
          <p14:tracePt t="137162" x="8218488" y="3084513"/>
          <p14:tracePt t="137167" x="8243888" y="3076575"/>
          <p14:tracePt t="137175" x="8259763" y="3067050"/>
          <p14:tracePt t="137183" x="8294688" y="3059113"/>
          <p14:tracePt t="137191" x="8328025" y="3041650"/>
          <p14:tracePt t="137199" x="8362950" y="3025775"/>
          <p14:tracePt t="137207" x="8439150" y="2982913"/>
          <p14:tracePt t="137219" x="8523288" y="2940050"/>
          <p14:tracePt t="137228" x="8558213" y="2914650"/>
          <p14:tracePt t="137235" x="8677275" y="2838450"/>
          <p14:tracePt t="137244" x="8710613" y="2820988"/>
          <p14:tracePt t="137251" x="8829675" y="2736850"/>
          <p14:tracePt t="137259" x="8905875" y="2686050"/>
          <p14:tracePt t="137267" x="8999538" y="2617788"/>
          <p14:tracePt t="137275" x="9042400" y="2574925"/>
          <p14:tracePt t="137283" x="9093200" y="2532063"/>
          <p14:tracePt t="137549" x="9032875" y="1733550"/>
          <p14:tracePt t="137557" x="8931275" y="1725613"/>
          <p14:tracePt t="137565" x="8829675" y="1716088"/>
          <p14:tracePt t="137573" x="8761413" y="1700213"/>
          <p14:tracePt t="137581" x="8685213" y="1700213"/>
          <p14:tracePt t="137589" x="8558213" y="1690688"/>
          <p14:tracePt t="137597" x="8439150" y="1690688"/>
          <p14:tracePt t="137605" x="8320088" y="1690688"/>
          <p14:tracePt t="137613" x="8234363" y="1682750"/>
          <p14:tracePt t="137622" x="8124825" y="1682750"/>
          <p14:tracePt t="137632" x="8064500" y="1682750"/>
          <p14:tracePt t="137638" x="7980363" y="1682750"/>
          <p14:tracePt t="137648" x="7920038" y="1682750"/>
          <p14:tracePt t="137654" x="7851775" y="1682750"/>
          <p14:tracePt t="137664" x="7793038" y="1682750"/>
          <p14:tracePt t="137671" x="7732713" y="1682750"/>
          <p14:tracePt t="137682" x="7673975" y="1682750"/>
          <p14:tracePt t="137689" x="7605713" y="1682750"/>
          <p14:tracePt t="137695" x="7537450" y="1682750"/>
          <p14:tracePt t="137704" x="7486650" y="1682750"/>
          <p14:tracePt t="137711" x="7418388" y="1682750"/>
          <p14:tracePt t="137719" x="7334250" y="1682750"/>
          <p14:tracePt t="137731" x="7248525" y="1690688"/>
          <p14:tracePt t="137739" x="7197725" y="1700213"/>
          <p14:tracePt t="137746" x="7129463" y="1716088"/>
          <p14:tracePt t="137756" x="7027863" y="1725613"/>
          <p14:tracePt t="137763" x="6951663" y="1733550"/>
          <p14:tracePt t="137771" x="6908800" y="1741488"/>
          <p14:tracePt t="137778" x="6832600" y="1758950"/>
          <p14:tracePt t="137787" x="6746875" y="1766888"/>
          <p14:tracePt t="137795" x="6662738" y="1784350"/>
          <p14:tracePt t="137803" x="6586538" y="1801813"/>
          <p14:tracePt t="137811" x="6543675" y="1809750"/>
          <p14:tracePt t="137819" x="6442075" y="1827213"/>
          <p14:tracePt t="137827" x="6373813" y="1852613"/>
          <p14:tracePt t="137835" x="6288088" y="1870075"/>
          <p14:tracePt t="137844" x="6229350" y="1885950"/>
          <p14:tracePt t="137851" x="6143625" y="1895475"/>
          <p14:tracePt t="137859" x="6084888" y="1903413"/>
          <p14:tracePt t="137867" x="6024563" y="1911350"/>
          <p14:tracePt t="137876" x="5948363" y="1920875"/>
          <p14:tracePt t="137883" x="5905500" y="1920875"/>
          <p14:tracePt t="137891" x="5864225" y="1920875"/>
          <p14:tracePt t="137899" x="5813425" y="1928813"/>
          <p14:tracePt t="137907" x="5788025" y="1928813"/>
          <p14:tracePt t="137917" x="5761038" y="1928813"/>
          <p14:tracePt t="137923" x="5735638" y="1928813"/>
          <p14:tracePt t="137933" x="5727700" y="1928813"/>
          <p14:tracePt t="137941" x="5710238" y="1938338"/>
          <p14:tracePt t="137949" x="5702300" y="1938338"/>
          <p14:tracePt t="137957" x="5694363" y="1938338"/>
          <p14:tracePt t="137965" x="5684838" y="1938338"/>
          <p14:tracePt t="137973" x="5676900" y="1946275"/>
          <p14:tracePt t="137981" x="5659438" y="1946275"/>
          <p14:tracePt t="137989" x="5651500" y="1946275"/>
          <p14:tracePt t="137997" x="5641975" y="1954213"/>
          <p14:tracePt t="138005" x="5626100" y="1963738"/>
          <p14:tracePt t="138013" x="5616575" y="1963738"/>
          <p14:tracePt t="138021" x="5608638" y="1963738"/>
          <p14:tracePt t="138031" x="5591175" y="1971675"/>
          <p14:tracePt t="138037" x="5583238" y="1971675"/>
          <p14:tracePt t="138045" x="5583238" y="1979613"/>
          <p14:tracePt t="138053" x="5583238" y="1989138"/>
          <p14:tracePt t="138061" x="5575300" y="1989138"/>
          <p14:tracePt t="138069" x="5575300" y="2005013"/>
          <p14:tracePt t="138078" x="5565775" y="2022475"/>
          <p14:tracePt t="138085" x="5565775" y="2030413"/>
          <p14:tracePt t="138094" x="5565775" y="2055813"/>
          <p14:tracePt t="138101" x="5565775" y="2065338"/>
          <p14:tracePt t="138109" x="5565775" y="2082800"/>
          <p14:tracePt t="138117" x="5575300" y="2116138"/>
          <p14:tracePt t="138125" x="5591175" y="2141538"/>
          <p14:tracePt t="138133" x="5626100" y="2174875"/>
          <p14:tracePt t="138142" x="5651500" y="2200275"/>
          <p14:tracePt t="138149" x="5684838" y="2227263"/>
          <p14:tracePt t="138158" x="5735638" y="2260600"/>
          <p14:tracePt t="138165" x="5821363" y="2293938"/>
          <p14:tracePt t="138178" x="5889625" y="2311400"/>
          <p14:tracePt t="138181" x="5915025" y="2319338"/>
          <p14:tracePt t="138189" x="6008688" y="2344738"/>
          <p14:tracePt t="138197" x="6067425" y="2362200"/>
          <p14:tracePt t="138205" x="6127750" y="2371725"/>
          <p14:tracePt t="138215" x="6186488" y="2371725"/>
          <p14:tracePt t="138223" x="6272213" y="2379663"/>
          <p14:tracePt t="138231" x="6330950" y="2379663"/>
          <p14:tracePt t="138243" x="6365875" y="2387600"/>
          <p14:tracePt t="138251" x="6492875" y="2387600"/>
          <p14:tracePt t="138259" x="6535738" y="2387600"/>
          <p14:tracePt t="138267" x="6577013" y="2397125"/>
          <p14:tracePt t="138275" x="6627813" y="2405063"/>
          <p14:tracePt t="138283" x="6688138" y="2422525"/>
          <p14:tracePt t="138291" x="6713538" y="2422525"/>
          <p14:tracePt t="138299" x="6764338" y="2430463"/>
          <p14:tracePt t="138307" x="6832600" y="2430463"/>
          <p14:tracePt t="138315" x="6934200" y="2430463"/>
          <p14:tracePt t="138323" x="7002463" y="2430463"/>
          <p14:tracePt t="138331" x="7045325" y="2430463"/>
          <p14:tracePt t="138339" x="7129463" y="2430463"/>
          <p14:tracePt t="138347" x="7258050" y="2430463"/>
          <p14:tracePt t="138355" x="7324725" y="2430463"/>
          <p14:tracePt t="138363" x="7385050" y="2430463"/>
          <p14:tracePt t="138372" x="7504113" y="2422525"/>
          <p14:tracePt t="138379" x="7631113" y="2422525"/>
          <p14:tracePt t="138388" x="7724775" y="2422525"/>
          <p14:tracePt t="138395" x="7783513" y="2422525"/>
          <p14:tracePt t="138404" x="7912100" y="2413000"/>
          <p14:tracePt t="138411" x="7996238" y="2413000"/>
          <p14:tracePt t="138419" x="8081963" y="2413000"/>
          <p14:tracePt t="138428" x="8166100" y="2413000"/>
          <p14:tracePt t="138435" x="8269288" y="2413000"/>
          <p14:tracePt t="138442" x="8362950" y="2413000"/>
          <p14:tracePt t="138451" x="8439150" y="2413000"/>
          <p14:tracePt t="138459" x="8523288" y="2413000"/>
          <p14:tracePt t="138467" x="8583613" y="2413000"/>
          <p14:tracePt t="138477" x="8651875" y="2413000"/>
          <p14:tracePt t="138483" x="8710613" y="2413000"/>
          <p14:tracePt t="138494" x="8753475" y="2413000"/>
          <p14:tracePt t="138499" x="8812213" y="2413000"/>
          <p14:tracePt t="138510" x="8872538" y="2413000"/>
          <p14:tracePt t="138515" x="8940800" y="2413000"/>
          <p14:tracePt t="138527" x="8999538" y="2413000"/>
          <p14:tracePt t="138533" x="9067800" y="2413000"/>
          <p14:tracePt t="138542" x="9126538" y="2413000"/>
          <p14:tracePt t="138851" x="8974138" y="1878013"/>
          <p14:tracePt t="138859" x="8913813" y="1878013"/>
          <p14:tracePt t="138867" x="8786813" y="1852613"/>
          <p14:tracePt t="138875" x="8659813" y="1844675"/>
          <p14:tracePt t="138883" x="8599488" y="1835150"/>
          <p14:tracePt t="138891" x="8472488" y="1835150"/>
          <p14:tracePt t="138899" x="8345488" y="1819275"/>
          <p14:tracePt t="138907" x="8218488" y="1819275"/>
          <p14:tracePt t="138915" x="8115300" y="1809750"/>
          <p14:tracePt t="138923" x="8056563" y="1809750"/>
          <p14:tracePt t="138931" x="7920038" y="1809750"/>
          <p14:tracePt t="138939" x="7835900" y="1809750"/>
          <p14:tracePt t="138947" x="7732713" y="1809750"/>
          <p14:tracePt t="138955" x="7691438" y="1809750"/>
          <p14:tracePt t="138963" x="7613650" y="1809750"/>
          <p14:tracePt t="138972" x="7504113" y="1809750"/>
          <p14:tracePt t="138979" x="7443788" y="1809750"/>
          <p14:tracePt t="138989" x="7392988" y="1809750"/>
          <p14:tracePt t="138995" x="7316788" y="1809750"/>
          <p14:tracePt t="139004" x="7248525" y="1809750"/>
          <p14:tracePt t="139011" x="7146925" y="1809750"/>
          <p14:tracePt t="139019" x="7078663" y="1809750"/>
          <p14:tracePt t="139027" x="6977063" y="1809750"/>
          <p14:tracePt t="139035" x="6900863" y="1809750"/>
          <p14:tracePt t="139044" x="6832600" y="1809750"/>
          <p14:tracePt t="139051" x="6772275" y="1809750"/>
          <p14:tracePt t="139059" x="6705600" y="1827213"/>
          <p14:tracePt t="139069" x="6619875" y="1827213"/>
          <p14:tracePt t="139078" x="6526213" y="1835150"/>
          <p14:tracePt t="139085" x="6457950" y="1844675"/>
          <p14:tracePt t="139093" x="6373813" y="1852613"/>
          <p14:tracePt t="139101" x="6297613" y="1852613"/>
          <p14:tracePt t="139109" x="6229350" y="1870075"/>
          <p14:tracePt t="139117" x="6169025" y="1870075"/>
          <p14:tracePt t="139126" x="6118225" y="1878013"/>
          <p14:tracePt t="139133" x="6049963" y="1878013"/>
          <p14:tracePt t="139141" x="6008688" y="1885950"/>
          <p14:tracePt t="139149" x="5973763" y="1895475"/>
          <p14:tracePt t="139157" x="5940425" y="1895475"/>
          <p14:tracePt t="139165" x="5880100" y="1903413"/>
          <p14:tracePt t="139179" x="5864225" y="1911350"/>
          <p14:tracePt t="139181" x="5838825" y="1911350"/>
          <p14:tracePt t="139189" x="5813425" y="1920875"/>
          <p14:tracePt t="139197" x="5795963" y="1920875"/>
          <p14:tracePt t="139205" x="5788025" y="1920875"/>
          <p14:tracePt t="139213" x="5770563" y="1920875"/>
          <p14:tracePt t="139221" x="5761038" y="1928813"/>
          <p14:tracePt t="139228" x="5745163" y="1928813"/>
          <p14:tracePt t="139237" x="5735638" y="1938338"/>
          <p14:tracePt t="139245" x="5727700" y="1938338"/>
          <p14:tracePt t="139255" x="5710238" y="1946275"/>
          <p14:tracePt t="139265" x="5702300" y="1946275"/>
          <p14:tracePt t="139273" x="5668963" y="1971675"/>
          <p14:tracePt t="139281" x="5651500" y="1971675"/>
          <p14:tracePt t="139289" x="5634038" y="1979613"/>
          <p14:tracePt t="139296" x="5634038" y="1989138"/>
          <p14:tracePt t="139305" x="5626100" y="1989138"/>
          <p14:tracePt t="139313" x="5626100" y="1997075"/>
          <p14:tracePt t="139321" x="5616575" y="2005013"/>
          <p14:tracePt t="139329" x="5608638" y="2014538"/>
          <p14:tracePt t="139337" x="5608638" y="2022475"/>
          <p14:tracePt t="139345" x="5600700" y="2030413"/>
          <p14:tracePt t="139356" x="5600700" y="2047875"/>
          <p14:tracePt t="139363" x="5600700" y="2055813"/>
          <p14:tracePt t="139372" x="5600700" y="2065338"/>
          <p14:tracePt t="139379" x="5600700" y="2082800"/>
          <p14:tracePt t="139388" x="5600700" y="2098675"/>
          <p14:tracePt t="139395" x="5600700" y="2124075"/>
          <p14:tracePt t="139404" x="5600700" y="2141538"/>
          <p14:tracePt t="139411" x="5608638" y="2149475"/>
          <p14:tracePt t="139419" x="5608638" y="2166938"/>
          <p14:tracePt t="139428" x="5616575" y="2184400"/>
          <p14:tracePt t="139435" x="5634038" y="2192338"/>
          <p14:tracePt t="139443" x="5659438" y="2217738"/>
          <p14:tracePt t="139451" x="5676900" y="2235200"/>
          <p14:tracePt t="139459" x="5702300" y="2252663"/>
          <p14:tracePt t="139467" x="5735638" y="2268538"/>
          <p14:tracePt t="139475" x="5778500" y="2303463"/>
          <p14:tracePt t="139483" x="5803900" y="2303463"/>
          <p14:tracePt t="139491" x="5872163" y="2328863"/>
          <p14:tracePt t="139499" x="5915025" y="2336800"/>
          <p14:tracePt t="139507" x="5973763" y="2344738"/>
          <p14:tracePt t="139515" x="6034088" y="2354263"/>
          <p14:tracePt t="139523" x="6110288" y="2362200"/>
          <p14:tracePt t="139531" x="6211888" y="2379663"/>
          <p14:tracePt t="139539" x="6280150" y="2379663"/>
          <p14:tracePt t="139546" x="6356350" y="2379663"/>
          <p14:tracePt t="139555" x="6416675" y="2379663"/>
          <p14:tracePt t="139563" x="6475413" y="2387600"/>
          <p14:tracePt t="139571" x="6526213" y="2387600"/>
          <p14:tracePt t="139579" x="6569075" y="2387600"/>
          <p14:tracePt t="139588" x="6602413" y="2397125"/>
          <p14:tracePt t="139595" x="6645275" y="2397125"/>
          <p14:tracePt t="139604" x="6670675" y="2397125"/>
          <p14:tracePt t="139613" x="6705600" y="2397125"/>
          <p14:tracePt t="139619" x="6713538" y="2397125"/>
          <p14:tracePt t="139629" x="6738938" y="2397125"/>
          <p14:tracePt t="139635" x="6772275" y="2397125"/>
          <p14:tracePt t="139645" x="6824663" y="2397125"/>
          <p14:tracePt t="139653" x="6858000" y="2405063"/>
          <p14:tracePt t="139661" x="6900863" y="2405063"/>
          <p14:tracePt t="139669" x="6943725" y="2405063"/>
          <p14:tracePt t="139678" x="7019925" y="2405063"/>
          <p14:tracePt t="139685" x="7088188" y="2405063"/>
          <p14:tracePt t="139694" x="7129463" y="2405063"/>
          <p14:tracePt t="139701" x="7205663" y="2405063"/>
          <p14:tracePt t="139709" x="7273925" y="2405063"/>
          <p14:tracePt t="139717" x="7377113" y="2397125"/>
          <p14:tracePt t="139726" x="7461250" y="2387600"/>
          <p14:tracePt t="139733" x="7521575" y="2387600"/>
          <p14:tracePt t="139742" x="7597775" y="2379663"/>
          <p14:tracePt t="139749" x="7648575" y="2379663"/>
          <p14:tracePt t="139757" x="7699375" y="2371725"/>
          <p14:tracePt t="139767" x="7758113" y="2371725"/>
          <p14:tracePt t="139778" x="7843838" y="2371725"/>
          <p14:tracePt t="139785" x="7912100" y="2371725"/>
          <p14:tracePt t="139793" x="7980363" y="2371725"/>
          <p14:tracePt t="139801" x="8031163" y="2371725"/>
          <p14:tracePt t="139809" x="8081963" y="2371725"/>
          <p14:tracePt t="139817" x="8140700" y="2371725"/>
          <p14:tracePt t="139827" x="8218488" y="2371725"/>
          <p14:tracePt t="139833" x="8269288" y="2371725"/>
          <p14:tracePt t="139842" x="8388350" y="2371725"/>
          <p14:tracePt t="139849" x="8455025" y="2371725"/>
          <p14:tracePt t="139857" x="8515350" y="2371725"/>
          <p14:tracePt t="139865" x="8574088" y="2371725"/>
          <p14:tracePt t="139873" x="8642350" y="2371725"/>
          <p14:tracePt t="139881" x="8685213" y="2371725"/>
          <p14:tracePt t="139888" x="8761413" y="2379663"/>
          <p14:tracePt t="139897" x="8804275" y="2379663"/>
          <p14:tracePt t="139906" x="8863013" y="2387600"/>
          <p14:tracePt t="139916" x="8897938" y="2387600"/>
          <p14:tracePt t="139924" x="8923338" y="2387600"/>
          <p14:tracePt t="139931" x="8931275" y="2397125"/>
          <p14:tracePt t="139939" x="8940800" y="2397125"/>
          <p14:tracePt t="139949" x="8948738" y="2397125"/>
          <p14:tracePt t="139955" x="8956675" y="2397125"/>
          <p14:tracePt t="139963" x="8966200" y="2405063"/>
          <p14:tracePt t="139971" x="8974138" y="2413000"/>
          <p14:tracePt t="139979" x="8982075" y="2413000"/>
          <p14:tracePt t="139988" x="8991600" y="2413000"/>
          <p14:tracePt t="139994" x="8999538" y="2413000"/>
          <p14:tracePt t="140004" x="9007475" y="2422525"/>
          <p14:tracePt t="140011" x="9017000" y="2422525"/>
          <p14:tracePt t="140019" x="9024938" y="2422525"/>
          <p14:tracePt t="140027" x="9032875" y="2430463"/>
          <p14:tracePt t="140035" x="9042400" y="2430463"/>
          <p14:tracePt t="140045" x="9050338" y="2438400"/>
          <p14:tracePt t="140051" x="9058275" y="2438400"/>
          <p14:tracePt t="140059" x="9067800" y="2438400"/>
          <p14:tracePt t="140075" x="9075738" y="2438400"/>
          <p14:tracePt t="140083" x="9075738" y="2447925"/>
          <p14:tracePt t="140091" x="9075738" y="2455863"/>
          <p14:tracePt t="140107" x="9085263" y="2463800"/>
          <p14:tracePt t="140115" x="9085263" y="2473325"/>
          <p14:tracePt t="140123" x="9085263" y="2481263"/>
          <p14:tracePt t="140131" x="9085263" y="2498725"/>
          <p14:tracePt t="140139" x="9085263" y="2516188"/>
          <p14:tracePt t="140147" x="9085263" y="2532063"/>
          <p14:tracePt t="140155" x="9085263" y="2557463"/>
          <p14:tracePt t="140163" x="9085263" y="2582863"/>
          <p14:tracePt t="140173" x="9075738" y="2617788"/>
          <p14:tracePt t="140179" x="9058275" y="2633663"/>
          <p14:tracePt t="140189" x="9032875" y="2668588"/>
          <p14:tracePt t="140195" x="9017000" y="2719388"/>
          <p14:tracePt t="140205" x="8991600" y="2744788"/>
          <p14:tracePt t="140213" x="8923338" y="2813050"/>
          <p14:tracePt t="140221" x="8872538" y="2863850"/>
          <p14:tracePt t="140229" x="8786813" y="2940050"/>
          <p14:tracePt t="140237" x="8728075" y="3008313"/>
          <p14:tracePt t="140245" x="8659813" y="3059113"/>
          <p14:tracePt t="140253" x="8609013" y="3101975"/>
          <p14:tracePt t="140261" x="8515350" y="3186113"/>
          <p14:tracePt t="140269" x="8447088" y="3238500"/>
          <p14:tracePt t="140278" x="8396288" y="3279775"/>
          <p14:tracePt t="140289" x="8345488" y="3322638"/>
          <p14:tracePt t="140297" x="8294688" y="3373438"/>
          <p14:tracePt t="140305" x="8234363" y="3424238"/>
          <p14:tracePt t="140313" x="8191500" y="3459163"/>
          <p14:tracePt t="140321" x="8140700" y="3484563"/>
          <p14:tracePt t="140329" x="8099425" y="3517900"/>
          <p14:tracePt t="140337" x="8074025" y="3543300"/>
          <p14:tracePt t="140345" x="7980363" y="3586163"/>
          <p14:tracePt t="140353" x="7920038" y="3603625"/>
          <p14:tracePt t="140361" x="7886700" y="3619500"/>
          <p14:tracePt t="140369" x="7810500" y="3654425"/>
          <p14:tracePt t="140378" x="7742238" y="3687763"/>
          <p14:tracePt t="140385" x="7554913" y="3738563"/>
          <p14:tracePt t="140393" x="7453313" y="3773488"/>
          <p14:tracePt t="140401" x="7308850" y="3806825"/>
          <p14:tracePt t="140409" x="7045325" y="3867150"/>
          <p14:tracePt t="140417" x="6772275" y="3900488"/>
          <p14:tracePt t="140426" x="6543675" y="3943350"/>
          <p14:tracePt t="140433" x="6211888" y="4002088"/>
          <p14:tracePt t="140442" x="6024563" y="4027488"/>
          <p14:tracePt t="140449" x="5854700" y="4062413"/>
          <p14:tracePt t="140459" x="5600700" y="4113213"/>
          <p14:tracePt t="140465" x="5456238" y="4146550"/>
          <p14:tracePt t="140475" x="5311775" y="4181475"/>
          <p14:tracePt t="140481" x="5226050" y="4206875"/>
          <p14:tracePt t="140491" x="4997450" y="4249738"/>
          <p14:tracePt t="140499" x="4860925" y="4283075"/>
          <p14:tracePt t="140507" x="4759325" y="4308475"/>
          <p14:tracePt t="140515" x="4554538" y="4333875"/>
          <p14:tracePt t="140523" x="4470400" y="4341813"/>
          <p14:tracePt t="140531" x="4341813" y="4368800"/>
          <p14:tracePt t="140539" x="4249738" y="4376738"/>
          <p14:tracePt t="140547" x="4156075" y="4394200"/>
          <p14:tracePt t="140555" x="4011613" y="4410075"/>
          <p14:tracePt t="140563" x="3951288" y="4410075"/>
          <p14:tracePt t="140571" x="3841750" y="4427538"/>
          <p14:tracePt t="140579" x="3763963" y="4435475"/>
          <p14:tracePt t="140587" x="3654425" y="4445000"/>
          <p14:tracePt t="140595" x="3568700" y="4445000"/>
          <p14:tracePt t="140604" x="3517900" y="4445000"/>
          <p14:tracePt t="140611" x="3390900" y="4460875"/>
          <p14:tracePt t="140619" x="3297238" y="4460875"/>
          <p14:tracePt t="140628" x="3246438" y="4470400"/>
          <p14:tracePt t="140635" x="3119438" y="4470400"/>
          <p14:tracePt t="140644" x="3067050" y="4470400"/>
          <p14:tracePt t="140651" x="2940050" y="4470400"/>
          <p14:tracePt t="140659" x="2838450" y="4478338"/>
          <p14:tracePt t="140667" x="2752725" y="4478338"/>
          <p14:tracePt t="140675" x="2668588" y="4478338"/>
          <p14:tracePt t="140683" x="2582863" y="4478338"/>
          <p14:tracePt t="140691" x="2549525" y="4478338"/>
          <p14:tracePt t="140699" x="2481263" y="4478338"/>
          <p14:tracePt t="140707" x="2397125" y="4478338"/>
          <p14:tracePt t="140715" x="2311400" y="4478338"/>
          <p14:tracePt t="140723" x="2260600" y="4478338"/>
          <p14:tracePt t="140731" x="2209800" y="4478338"/>
          <p14:tracePt t="140739" x="2159000" y="4478338"/>
          <p14:tracePt t="140747" x="2073275" y="4478338"/>
          <p14:tracePt t="140755" x="1979613" y="4478338"/>
          <p14:tracePt t="140765" x="1885950" y="4478338"/>
          <p14:tracePt t="140781" x="1801813" y="4478338"/>
          <p14:tracePt t="140791" x="1622425" y="4478338"/>
          <p14:tracePt t="140801" x="1512888" y="4478338"/>
          <p14:tracePt t="140809" x="1444625" y="4478338"/>
          <p14:tracePt t="140817" x="1343025" y="4478338"/>
          <p14:tracePt t="140826" x="1257300" y="4486275"/>
          <p14:tracePt t="140833" x="1173163" y="4486275"/>
          <p14:tracePt t="140842" x="1054100" y="4503738"/>
          <p14:tracePt t="140849" x="993775" y="4521200"/>
          <p14:tracePt t="140857" x="884238" y="4538663"/>
          <p14:tracePt t="140865" x="798513" y="4546600"/>
          <p14:tracePt t="140873" x="722313" y="4554538"/>
          <p14:tracePt t="140881" x="620713" y="4579938"/>
          <p14:tracePt t="140889" x="544513" y="4589463"/>
          <p14:tracePt t="140897" x="458788" y="4605338"/>
          <p14:tracePt t="140905" x="415925" y="4622800"/>
          <p14:tracePt t="140913" x="322263" y="4630738"/>
          <p14:tracePt t="140921" x="238125" y="4648200"/>
          <p14:tracePt t="140929" x="161925" y="4665663"/>
          <p14:tracePt t="140937" x="119063" y="4673600"/>
          <p14:tracePt t="140945" x="58738" y="4683125"/>
          <p14:tracePt t="140953" x="17463" y="4691063"/>
          <p14:tracePt t="141100" x="111125" y="4878388"/>
          <p14:tracePt t="141107" x="161925" y="4886325"/>
          <p14:tracePt t="141115" x="230188" y="4894263"/>
          <p14:tracePt t="141123" x="271463" y="4894263"/>
          <p14:tracePt t="141131" x="347663" y="4894263"/>
          <p14:tracePt t="141139" x="441325" y="4894263"/>
          <p14:tracePt t="141147" x="527050" y="4894263"/>
          <p14:tracePt t="141167" x="603250" y="4894263"/>
          <p14:tracePt t="141175" x="696913" y="4894263"/>
          <p14:tracePt t="141183" x="917575" y="4878388"/>
          <p14:tracePt t="141191" x="1011238" y="4860925"/>
          <p14:tracePt t="141199" x="1062038" y="4860925"/>
          <p14:tracePt t="141207" x="1122363" y="4852988"/>
          <p14:tracePt t="141215" x="1173163" y="4852988"/>
          <p14:tracePt t="141223" x="1198563" y="4852988"/>
          <p14:tracePt t="141231" x="1223963" y="4852988"/>
          <p14:tracePt t="141239" x="1241425" y="4843463"/>
          <p14:tracePt t="141247" x="1249363" y="4843463"/>
          <p14:tracePt t="141255" x="1266825" y="4843463"/>
          <p14:tracePt t="141263" x="1274763" y="4843463"/>
          <p14:tracePt t="141271" x="1282700" y="4843463"/>
          <p14:tracePt t="141281" x="1300163" y="4843463"/>
          <p14:tracePt t="141291" x="1317625" y="4843463"/>
          <p14:tracePt t="141301" x="1350963" y="4843463"/>
          <p14:tracePt t="141311" x="1385888" y="4843463"/>
          <p14:tracePt t="141319" x="1436688" y="4843463"/>
          <p14:tracePt t="141328" x="1462088" y="4843463"/>
          <p14:tracePt t="141337" x="1487488" y="4843463"/>
          <p14:tracePt t="141344" x="1538288" y="4852988"/>
          <p14:tracePt t="141353" x="1563688" y="4860925"/>
          <p14:tracePt t="141361" x="1597025" y="4868863"/>
          <p14:tracePt t="141369" x="1614488" y="4878388"/>
          <p14:tracePt t="141378" x="1649413" y="4878388"/>
          <p14:tracePt t="141385" x="1674813" y="4886325"/>
          <p14:tracePt t="141394" x="1708150" y="4894263"/>
          <p14:tracePt t="141401" x="1733550" y="4903788"/>
          <p14:tracePt t="141409" x="1751013" y="4903788"/>
          <p14:tracePt t="141417" x="1766888" y="4911725"/>
          <p14:tracePt t="141425" x="1784350" y="4911725"/>
          <p14:tracePt t="141433" x="1793875" y="4911725"/>
          <p14:tracePt t="141442" x="1819275" y="4919663"/>
          <p14:tracePt t="141449" x="1827213" y="4919663"/>
          <p14:tracePt t="141458" x="1852613" y="4919663"/>
          <p14:tracePt t="141465" x="1878013" y="4929188"/>
          <p14:tracePt t="141473" x="1911350" y="4929188"/>
          <p14:tracePt t="141481" x="1928813" y="4929188"/>
          <p14:tracePt t="141489" x="1971675" y="4929188"/>
          <p14:tracePt t="141497" x="2005013" y="4929188"/>
          <p14:tracePt t="141507" x="2030413" y="4929188"/>
          <p14:tracePt t="141517" x="2073275" y="4929188"/>
          <p14:tracePt t="141526" x="2090738" y="4929188"/>
          <p14:tracePt t="141533" x="2124075" y="4929188"/>
          <p14:tracePt t="141542" x="2141538" y="4929188"/>
          <p14:tracePt t="141549" x="2192338" y="4929188"/>
          <p14:tracePt t="141558" x="2217738" y="4929188"/>
          <p14:tracePt t="141565" x="2243138" y="4929188"/>
          <p14:tracePt t="141574" x="2268538" y="4929188"/>
          <p14:tracePt t="141581" x="2311400" y="4929188"/>
          <p14:tracePt t="141591" x="2354263" y="4929188"/>
          <p14:tracePt t="141596" x="2379663" y="4929188"/>
          <p14:tracePt t="141607" x="2413000" y="4929188"/>
          <p14:tracePt t="141613" x="2422525" y="4929188"/>
          <p14:tracePt t="141623" x="2455863" y="4929188"/>
          <p14:tracePt t="141631" x="2489200" y="4929188"/>
          <p14:tracePt t="141639" x="2516188" y="4929188"/>
          <p14:tracePt t="141647" x="2557463" y="4929188"/>
          <p14:tracePt t="141655" x="2592388" y="4929188"/>
          <p14:tracePt t="141663" x="2651125" y="4929188"/>
          <p14:tracePt t="141671" x="2693988" y="4929188"/>
          <p14:tracePt t="141679" x="2727325" y="4929188"/>
          <p14:tracePt t="141687" x="2744788" y="4929188"/>
          <p14:tracePt t="141695" x="2787650" y="4929188"/>
          <p14:tracePt t="141703" x="2830513" y="4929188"/>
          <p14:tracePt t="141711" x="2871788" y="4929188"/>
          <p14:tracePt t="141719" x="2906713" y="4929188"/>
          <p14:tracePt t="141727" x="2932113" y="4929188"/>
          <p14:tracePt t="141735" x="2957513" y="4929188"/>
          <p14:tracePt t="141743" x="2965450" y="4929188"/>
          <p14:tracePt t="141751" x="2982913" y="4929188"/>
          <p14:tracePt t="141759" x="3000375" y="4929188"/>
          <p14:tracePt t="141767" x="3016250" y="4929188"/>
          <p14:tracePt t="141775" x="3025775" y="4929188"/>
          <p14:tracePt t="141783" x="3033713" y="4929188"/>
          <p14:tracePt t="141791" x="3041650" y="4929188"/>
          <p14:tracePt t="141799" x="3051175" y="4929188"/>
          <p14:tracePt t="141807" x="3059113" y="4919663"/>
          <p14:tracePt t="141815" x="3076575" y="4919663"/>
          <p14:tracePt t="141823" x="3084513" y="4919663"/>
          <p14:tracePt t="141831" x="3094038" y="4919663"/>
          <p14:tracePt t="141839" x="3101975" y="4919663"/>
          <p14:tracePt t="141855" x="3109913" y="4919663"/>
          <p14:tracePt t="141865" x="3119438" y="4919663"/>
          <p14:tracePt t="141879" x="3127375" y="4919663"/>
          <p14:tracePt t="141905" x="3144838" y="4919663"/>
          <p14:tracePt t="141921" x="3152775" y="4919663"/>
          <p14:tracePt t="141929" x="3160713" y="4919663"/>
          <p14:tracePt t="141937" x="3170238" y="4919663"/>
          <p14:tracePt t="141945" x="3178175" y="4919663"/>
          <p14:tracePt t="141953" x="3186113" y="4919663"/>
          <p14:tracePt t="141961" x="3195638" y="4919663"/>
          <p14:tracePt t="141969" x="3203575" y="4919663"/>
          <p14:tracePt t="141977" x="3221038" y="4919663"/>
          <p14:tracePt t="141985" x="3228975" y="4929188"/>
          <p14:tracePt t="141993" x="3246438" y="4929188"/>
          <p14:tracePt t="142001" x="3263900" y="4929188"/>
          <p14:tracePt t="142010" x="3279775" y="4929188"/>
          <p14:tracePt t="142017" x="3305175" y="4937125"/>
          <p14:tracePt t="142029" x="3330575" y="4937125"/>
          <p14:tracePt t="142045" x="3365500" y="4937125"/>
          <p14:tracePt t="142053" x="3373438" y="4946650"/>
          <p14:tracePt t="142061" x="3398838" y="4946650"/>
          <p14:tracePt t="142069" x="3416300" y="4946650"/>
          <p14:tracePt t="142077" x="3424238" y="4954588"/>
          <p14:tracePt t="142085" x="3433763" y="4954588"/>
          <p14:tracePt t="142093" x="3449638" y="4954588"/>
          <p14:tracePt t="142101" x="3467100" y="4954588"/>
          <p14:tracePt t="142109" x="3484563" y="4954588"/>
          <p14:tracePt t="142117" x="3492500" y="4954588"/>
          <p14:tracePt t="142126" x="3502025" y="4954588"/>
          <p14:tracePt t="142134" x="3509963" y="4954588"/>
          <p14:tracePt t="142143" x="3517900" y="4954588"/>
          <p14:tracePt t="142150" x="3535363" y="4954588"/>
          <p14:tracePt t="142161" x="3560763" y="4954588"/>
          <p14:tracePt t="142165" x="3568700" y="4954588"/>
          <p14:tracePt t="142173" x="3586163" y="4962525"/>
          <p14:tracePt t="142180" x="3611563" y="4962525"/>
          <p14:tracePt t="142191" x="3629025" y="4972050"/>
          <p14:tracePt t="142199" x="3654425" y="4972050"/>
          <p14:tracePt t="142207" x="3671888" y="4972050"/>
          <p14:tracePt t="142215" x="3679825" y="4972050"/>
          <p14:tracePt t="142223" x="3687763" y="4972050"/>
          <p14:tracePt t="142231" x="3697288" y="4972050"/>
          <p14:tracePt t="142255" x="3705225" y="4972050"/>
          <p14:tracePt t="142271" x="3713163" y="4972050"/>
          <p14:tracePt t="142287" x="3722688" y="4972050"/>
          <p14:tracePt t="142295" x="3738563" y="4979988"/>
          <p14:tracePt t="142303" x="3748088" y="4979988"/>
          <p14:tracePt t="142311" x="3756025" y="4979988"/>
          <p14:tracePt t="142319" x="3773488" y="4979988"/>
          <p14:tracePt t="142328" x="3790950" y="4979988"/>
          <p14:tracePt t="142335" x="3824288" y="4987925"/>
          <p14:tracePt t="142343" x="3849688" y="4987925"/>
          <p14:tracePt t="142351" x="3857625" y="4997450"/>
          <p14:tracePt t="142359" x="3883025" y="4997450"/>
          <p14:tracePt t="142367" x="3908425" y="4997450"/>
          <p14:tracePt t="142375" x="3917950" y="5005388"/>
          <p14:tracePt t="142383" x="3943350" y="5005388"/>
          <p14:tracePt t="142391" x="3968750" y="5005388"/>
          <p14:tracePt t="142399" x="3976688" y="5005388"/>
          <p14:tracePt t="142407" x="3994150" y="5005388"/>
          <p14:tracePt t="142415" x="4011613" y="5013325"/>
          <p14:tracePt t="142423" x="4019550" y="5013325"/>
          <p14:tracePt t="142431" x="4037013" y="5013325"/>
          <p14:tracePt t="142439" x="4044950" y="5013325"/>
          <p14:tracePt t="142447" x="4079875" y="5013325"/>
          <p14:tracePt t="142458" x="4105275" y="5013325"/>
          <p14:tracePt t="142463" x="4113213" y="5013325"/>
          <p14:tracePt t="142474" x="4130675" y="5013325"/>
          <p14:tracePt t="142479" x="4164013" y="5013325"/>
          <p14:tracePt t="142489" x="4171950" y="5013325"/>
          <p14:tracePt t="142496" x="4197350" y="5013325"/>
          <p14:tracePt t="142505" x="4214813" y="5013325"/>
          <p14:tracePt t="142513" x="4232275" y="5013325"/>
          <p14:tracePt t="142521" x="4249738" y="5013325"/>
          <p14:tracePt t="142528" x="4275138" y="5013325"/>
          <p14:tracePt t="142537" x="4283075" y="5013325"/>
          <p14:tracePt t="142545" x="4300538" y="5013325"/>
          <p14:tracePt t="142553" x="4308475" y="5013325"/>
          <p14:tracePt t="142561" x="4316413" y="5013325"/>
          <p14:tracePt t="142569" x="4325938" y="5013325"/>
          <p14:tracePt t="142577" x="4333875" y="5013325"/>
          <p14:tracePt t="142593" x="4341813" y="5013325"/>
          <p14:tracePt t="142601" x="4351338" y="5013325"/>
          <p14:tracePt t="142628" x="4359275" y="5013325"/>
          <p14:tracePt t="142633" x="4376738" y="5013325"/>
          <p14:tracePt t="142649" x="4402138" y="5013325"/>
          <p14:tracePt t="142658" x="4410075" y="5013325"/>
          <p14:tracePt t="142665" x="4435475" y="5013325"/>
          <p14:tracePt t="142674" x="4460875" y="5013325"/>
          <p14:tracePt t="142681" x="4478338" y="5013325"/>
          <p14:tracePt t="142689" x="4495800" y="5013325"/>
          <p14:tracePt t="142697" x="4503738" y="5013325"/>
          <p14:tracePt t="142705" x="4513263" y="5013325"/>
          <p14:tracePt t="142713" x="4521200" y="5013325"/>
          <p14:tracePt t="142721" x="4529138" y="5013325"/>
          <p14:tracePt t="142729" x="4538663" y="5013325"/>
          <p14:tracePt t="142737" x="4546600" y="5013325"/>
          <p14:tracePt t="142747" x="4554538" y="5013325"/>
          <p14:tracePt t="142753" x="4572000" y="5013325"/>
          <p14:tracePt t="142763" x="4597400" y="5013325"/>
          <p14:tracePt t="142771" x="4605338" y="5013325"/>
          <p14:tracePt t="142779" x="4622800" y="5013325"/>
          <p14:tracePt t="142787" x="4630738" y="5013325"/>
          <p14:tracePt t="142795" x="4648200" y="5013325"/>
          <p14:tracePt t="142803" x="4657725" y="5013325"/>
          <p14:tracePt t="142819" x="4673600" y="5013325"/>
          <p14:tracePt t="142828" x="4683125" y="5013325"/>
          <p14:tracePt t="142835" x="4691063" y="5013325"/>
          <p14:tracePt t="142846" x="4708525" y="5013325"/>
          <p14:tracePt t="142855" x="4716463" y="5013325"/>
          <p14:tracePt t="142863" x="4733925" y="5013325"/>
          <p14:tracePt t="142871" x="4749800" y="5013325"/>
          <p14:tracePt t="142879" x="4759325" y="5013325"/>
          <p14:tracePt t="142887" x="4775200" y="5013325"/>
          <p14:tracePt t="142894" x="4792663" y="5013325"/>
          <p14:tracePt t="142911" x="4810125" y="5013325"/>
          <p14:tracePt t="142919" x="4818063" y="5013325"/>
          <p14:tracePt t="142928" x="4843463" y="5013325"/>
          <p14:tracePt t="142935" x="4860925" y="5005388"/>
          <p14:tracePt t="142943" x="4868863" y="5005388"/>
          <p14:tracePt t="142951" x="4894263" y="5005388"/>
          <p14:tracePt t="142959" x="4911725" y="5005388"/>
          <p14:tracePt t="142967" x="4929188" y="5005388"/>
          <p14:tracePt t="142975" x="4946650" y="4997450"/>
          <p14:tracePt t="142983" x="4972050" y="4997450"/>
          <p14:tracePt t="142991" x="4987925" y="4997450"/>
          <p14:tracePt t="142999" x="5013325" y="4997450"/>
          <p14:tracePt t="143007" x="5056188" y="4997450"/>
          <p14:tracePt t="143017" x="5116513" y="4997450"/>
          <p14:tracePt t="143023" x="5149850" y="4997450"/>
          <p14:tracePt t="143033" x="5183188" y="4997450"/>
          <p14:tracePt t="143041" x="5235575" y="4997450"/>
          <p14:tracePt t="143049" x="5260975" y="4997450"/>
          <p14:tracePt t="143058" x="5286375" y="4997450"/>
          <p14:tracePt t="143064" x="5311775" y="4997450"/>
          <p14:tracePt t="143074" x="5337175" y="4997450"/>
          <p14:tracePt t="143081" x="5353050" y="4997450"/>
          <p14:tracePt t="143089" x="5362575" y="4997450"/>
          <p14:tracePt t="143096" x="5370513" y="4997450"/>
          <p14:tracePt t="143105" x="5380038" y="4997450"/>
          <p14:tracePt t="143113" x="5387975" y="4997450"/>
          <p14:tracePt t="143129" x="5395913" y="4997450"/>
          <p14:tracePt t="143153" x="5405438" y="4997450"/>
          <p14:tracePt t="143169" x="5413375" y="4997450"/>
          <p14:tracePt t="143178" x="5421313" y="4997450"/>
          <p14:tracePt t="143185" x="5430838" y="4997450"/>
          <p14:tracePt t="143201" x="5456238" y="4997450"/>
          <p14:tracePt t="143209" x="5464175" y="4997450"/>
          <p14:tracePt t="143217" x="5489575" y="4997450"/>
          <p14:tracePt t="143225" x="5524500" y="4997450"/>
          <p14:tracePt t="143233" x="5532438" y="4997450"/>
          <p14:tracePt t="143241" x="5549900" y="4997450"/>
          <p14:tracePt t="143251" x="5557838" y="4997450"/>
          <p14:tracePt t="143257" x="5565775" y="4997450"/>
          <p14:tracePt t="143274" x="5575300" y="4997450"/>
          <p14:tracePt t="143290" x="5583238" y="4997450"/>
          <p14:tracePt t="143313" x="5591175" y="4997450"/>
          <p14:tracePt t="143323" x="5600700" y="4997450"/>
          <p14:tracePt t="143339" x="5608638" y="4997450"/>
          <p14:tracePt t="143359" x="5616575" y="4997450"/>
          <p14:tracePt t="163217" x="5626100" y="4997450"/>
          <p14:tracePt t="163225" x="5634038" y="4997450"/>
          <p14:tracePt t="163231" x="5659438" y="4997450"/>
          <p14:tracePt t="163241" x="5694363" y="4997450"/>
          <p14:tracePt t="163247" x="5702300" y="4997450"/>
          <p14:tracePt t="163257" x="5710238" y="4997450"/>
          <p14:tracePt t="163265" x="5719763" y="4997450"/>
          <p14:tracePt t="163289" x="5727700" y="4997450"/>
          <p14:tracePt t="164425" x="5735638" y="4997450"/>
          <p14:tracePt t="164441" x="5753100" y="4997450"/>
          <p14:tracePt t="164449" x="5761038" y="4997450"/>
          <p14:tracePt t="164457" x="5770563" y="4987925"/>
          <p14:tracePt t="164465" x="5788025" y="4987925"/>
          <p14:tracePt t="164473" x="5813425" y="4979988"/>
          <p14:tracePt t="164489" x="5846763" y="4979988"/>
          <p14:tracePt t="164497" x="5854700" y="4979988"/>
          <p14:tracePt t="164505" x="5872163" y="4979988"/>
          <p14:tracePt t="164513" x="5880100" y="4979988"/>
          <p14:tracePt t="164521" x="5889625" y="4979988"/>
          <p14:tracePt t="164529" x="5905500" y="4979988"/>
          <p14:tracePt t="164541" x="5915025" y="4979988"/>
          <p14:tracePt t="164549" x="5922963" y="4979988"/>
          <p14:tracePt t="164557" x="5932488" y="4979988"/>
          <p14:tracePt t="164565" x="5948363" y="4979988"/>
          <p14:tracePt t="164573" x="5965825" y="4979988"/>
          <p14:tracePt t="164589" x="5983288" y="4979988"/>
          <p14:tracePt t="164597" x="5991225" y="4979988"/>
          <p14:tracePt t="164605" x="5999163" y="4979988"/>
          <p14:tracePt t="164613" x="6008688" y="4979988"/>
          <p14:tracePt t="164623" x="6016625" y="4979988"/>
          <p14:tracePt t="164629" x="6024563" y="4979988"/>
          <p14:tracePt t="164639" x="6034088" y="4979988"/>
          <p14:tracePt t="164645" x="6042025" y="4972050"/>
          <p14:tracePt t="164655" x="6049963" y="4972050"/>
          <p14:tracePt t="164662" x="6067425" y="4972050"/>
          <p14:tracePt t="164679" x="6076950" y="4962525"/>
          <p14:tracePt t="164687" x="6084888" y="4962525"/>
          <p14:tracePt t="164711" x="6092825" y="4962525"/>
          <p14:tracePt t="164719" x="6102350" y="4962525"/>
          <p14:tracePt t="164827" x="6084888" y="4962525"/>
          <p14:tracePt t="164835" x="6076950" y="4962525"/>
          <p14:tracePt t="164844" x="6042025" y="4962525"/>
          <p14:tracePt t="164851" x="5999163" y="4962525"/>
          <p14:tracePt t="164860" x="5940425" y="4962525"/>
          <p14:tracePt t="164867" x="5889625" y="4962525"/>
          <p14:tracePt t="164875" x="5803900" y="4962525"/>
          <p14:tracePt t="164883" x="5702300" y="4962525"/>
          <p14:tracePt t="164891" x="5626100" y="4962525"/>
          <p14:tracePt t="164901" x="5507038" y="4962525"/>
          <p14:tracePt t="164907" x="5362575" y="4962525"/>
          <p14:tracePt t="164917" x="5235575" y="4962525"/>
          <p14:tracePt t="164923" x="5099050" y="4962525"/>
          <p14:tracePt t="164933" x="4972050" y="4962525"/>
          <p14:tracePt t="164941" x="4691063" y="4972050"/>
          <p14:tracePt t="164949" x="4529138" y="4979988"/>
          <p14:tracePt t="164957" x="4376738" y="4979988"/>
          <p14:tracePt t="164965" x="4079875" y="4997450"/>
          <p14:tracePt t="164973" x="3935413" y="5005388"/>
          <p14:tracePt t="164981" x="3697288" y="5022850"/>
          <p14:tracePt t="164989" x="3398838" y="5038725"/>
          <p14:tracePt t="164997" x="3263900" y="5038725"/>
          <p14:tracePt t="165005" x="3059113" y="5064125"/>
          <p14:tracePt t="165013" x="2846388" y="5081588"/>
          <p14:tracePt t="165021" x="2693988" y="5091113"/>
          <p14:tracePt t="165029" x="2549525" y="5106988"/>
          <p14:tracePt t="165037" x="2422525" y="5106988"/>
          <p14:tracePt t="165045" x="2328863" y="5106988"/>
          <p14:tracePt t="165053" x="2209800" y="5106988"/>
          <p14:tracePt t="165062" x="2090738" y="5106988"/>
          <p14:tracePt t="165069" x="1946275" y="5106988"/>
          <p14:tracePt t="165078" x="1819275" y="5106988"/>
          <p14:tracePt t="165086" x="1758950" y="5106988"/>
          <p14:tracePt t="165094" x="1622425" y="5106988"/>
          <p14:tracePt t="165103" x="1589088" y="5106988"/>
          <p14:tracePt t="165110" x="1477963" y="5116513"/>
          <p14:tracePt t="165119" x="1436688" y="5116513"/>
          <p14:tracePt t="165124" x="1360488" y="5116513"/>
          <p14:tracePt t="165133" x="1274763" y="5116513"/>
          <p14:tracePt t="165141" x="1189038" y="5116513"/>
          <p14:tracePt t="165149" x="1122363" y="5116513"/>
          <p14:tracePt t="165157" x="1044575" y="5116513"/>
          <p14:tracePt t="165165" x="993775" y="5116513"/>
          <p14:tracePt t="165180" x="892175" y="5116513"/>
          <p14:tracePt t="165182" x="823913" y="5116513"/>
          <p14:tracePt t="165190" x="747713" y="5116513"/>
          <p14:tracePt t="165199" x="688975" y="5116513"/>
          <p14:tracePt t="165207" x="636588" y="5116513"/>
          <p14:tracePt t="165215" x="560388" y="5116513"/>
          <p14:tracePt t="165223" x="501650" y="5116513"/>
          <p14:tracePt t="165231" x="441325" y="5116513"/>
          <p14:tracePt t="165239" x="400050" y="5106988"/>
          <p14:tracePt t="165249" x="382588" y="5106988"/>
          <p14:tracePt t="165259" x="357188" y="5106988"/>
          <p14:tracePt t="165267" x="347663" y="5099050"/>
          <p14:tracePt t="165275" x="339725" y="5091113"/>
          <p14:tracePt t="165327" x="339725" y="5081588"/>
          <p14:tracePt t="165336" x="331788" y="5081588"/>
          <p14:tracePt t="165344" x="331788" y="5064125"/>
          <p14:tracePt t="165351" x="322263" y="5056188"/>
          <p14:tracePt t="165360" x="322263" y="5048250"/>
          <p14:tracePt t="165367" x="314325" y="5038725"/>
          <p14:tracePt t="165383" x="314325" y="5022850"/>
          <p14:tracePt t="165391" x="314325" y="5013325"/>
          <p14:tracePt t="165399" x="306388" y="5005388"/>
          <p14:tracePt t="165407" x="296863" y="4987925"/>
          <p14:tracePt t="165415" x="296863" y="4972050"/>
          <p14:tracePt t="165423" x="288925" y="4962525"/>
          <p14:tracePt t="165431" x="288925" y="4954588"/>
          <p14:tracePt t="165439" x="288925" y="4946650"/>
          <p14:tracePt t="165455" x="280988" y="4919663"/>
          <p14:tracePt t="165465" x="280988" y="4911725"/>
          <p14:tracePt t="165481" x="280988" y="4903788"/>
          <p14:tracePt t="165489" x="280988" y="4886325"/>
          <p14:tracePt t="165497" x="271463" y="4878388"/>
          <p14:tracePt t="165505" x="271463" y="4868863"/>
          <p14:tracePt t="165513" x="263525" y="4860925"/>
          <p14:tracePt t="165529" x="255588" y="4852988"/>
          <p14:tracePt t="165548" x="255588" y="4843463"/>
          <p14:tracePt t="165570" x="255588" y="4835525"/>
          <p14:tracePt t="165578" x="246063" y="4827588"/>
          <p14:tracePt t="165585" x="238125" y="4818063"/>
          <p14:tracePt t="165601" x="230188" y="4818063"/>
          <p14:tracePt t="165610" x="230188" y="4810125"/>
          <p14:tracePt t="165617" x="230188" y="4802188"/>
          <p14:tracePt t="165625" x="220663" y="4802188"/>
          <p14:tracePt t="165812" x="212725" y="4802188"/>
          <p14:tracePt t="165822" x="212725" y="4792663"/>
          <p14:tracePt t="165827" x="203200" y="4792663"/>
          <p14:tracePt t="165837" x="195263" y="4792663"/>
          <p14:tracePt t="165844" x="195263" y="4784725"/>
          <p14:tracePt t="165860" x="187325" y="4784725"/>
          <p14:tracePt t="165867" x="177800" y="4775200"/>
          <p14:tracePt t="165876" x="169863" y="4775200"/>
          <p14:tracePt t="165907" x="169863" y="4767263"/>
          <p14:tracePt t="166028" x="169863" y="4759325"/>
          <p14:tracePt t="166126" x="169863" y="4749800"/>
          <p14:tracePt t="166285" x="177800" y="4749800"/>
          <p14:tracePt t="166301" x="187325" y="4749800"/>
          <p14:tracePt t="166310" x="203200" y="4749800"/>
          <p14:tracePt t="166321" x="230188" y="4749800"/>
          <p14:tracePt t="166325" x="255588" y="4749800"/>
          <p14:tracePt t="166337" x="288925" y="4749800"/>
          <p14:tracePt t="166343" x="331788" y="4749800"/>
          <p14:tracePt t="166351" x="357188" y="4749800"/>
          <p14:tracePt t="166359" x="400050" y="4749800"/>
          <p14:tracePt t="166366" x="466725" y="4749800"/>
          <p14:tracePt t="166375" x="509588" y="4749800"/>
          <p14:tracePt t="166383" x="585788" y="4749800"/>
          <p14:tracePt t="166391" x="646113" y="4759325"/>
          <p14:tracePt t="166399" x="688975" y="4759325"/>
          <p14:tracePt t="166407" x="714375" y="4759325"/>
          <p14:tracePt t="166415" x="755650" y="4759325"/>
          <p14:tracePt t="166423" x="808038" y="4759325"/>
          <p14:tracePt t="166431" x="858838" y="4759325"/>
          <p14:tracePt t="166439" x="900113" y="4759325"/>
          <p14:tracePt t="166447" x="935038" y="4759325"/>
          <p14:tracePt t="166455" x="960438" y="4759325"/>
          <p14:tracePt t="166463" x="1028700" y="4759325"/>
          <p14:tracePt t="166471" x="1062038" y="4759325"/>
          <p14:tracePt t="166479" x="1096963" y="4759325"/>
          <p14:tracePt t="166487" x="1130300" y="4759325"/>
          <p14:tracePt t="166495" x="1163638" y="4759325"/>
          <p14:tracePt t="166503" x="1198563" y="4759325"/>
          <p14:tracePt t="166511" x="1266825" y="4759325"/>
          <p14:tracePt t="166519" x="1292225" y="4759325"/>
          <p14:tracePt t="166528" x="1333500" y="4759325"/>
          <p14:tracePt t="166535" x="1368425" y="4759325"/>
          <p14:tracePt t="166543" x="1419225" y="4759325"/>
          <p14:tracePt t="166552" x="1470025" y="4759325"/>
          <p14:tracePt t="166559" x="1487488" y="4759325"/>
          <p14:tracePt t="166567" x="1520825" y="4759325"/>
          <p14:tracePt t="166575" x="1571625" y="4759325"/>
          <p14:tracePt t="166583" x="1606550" y="4759325"/>
          <p14:tracePt t="166592" x="1657350" y="4759325"/>
          <p14:tracePt t="166598" x="1733550" y="4759325"/>
          <p14:tracePt t="166610" x="1793875" y="4759325"/>
          <p14:tracePt t="166617" x="1819275" y="4759325"/>
          <p14:tracePt t="166626" x="1911350" y="4759325"/>
          <p14:tracePt t="166634" x="1963738" y="4759325"/>
          <p14:tracePt t="166642" x="2065338" y="4759325"/>
          <p14:tracePt t="166649" x="2149475" y="4749800"/>
          <p14:tracePt t="166658" x="2227263" y="4749800"/>
          <p14:tracePt t="166665" x="2311400" y="4741863"/>
          <p14:tracePt t="166675" x="2397125" y="4724400"/>
          <p14:tracePt t="166683" x="2473325" y="4724400"/>
          <p14:tracePt t="166693" x="2516188" y="4716463"/>
          <p14:tracePt t="166701" x="2600325" y="4716463"/>
          <p14:tracePt t="166709" x="2660650" y="4716463"/>
          <p14:tracePt t="166717" x="2744788" y="4716463"/>
          <p14:tracePt t="166725" x="2813050" y="4708525"/>
          <p14:tracePt t="166733" x="2846388" y="4708525"/>
          <p14:tracePt t="166741" x="2922588" y="4699000"/>
          <p14:tracePt t="166749" x="3000375" y="4699000"/>
          <p14:tracePt t="166757" x="3084513" y="4699000"/>
          <p14:tracePt t="166765" x="3144838" y="4691063"/>
          <p14:tracePt t="166775" x="3170238" y="4691063"/>
          <p14:tracePt t="166781" x="3228975" y="4691063"/>
          <p14:tracePt t="166789" x="3263900" y="4691063"/>
          <p14:tracePt t="166796" x="3314700" y="4691063"/>
          <p14:tracePt t="166805" x="3355975" y="4691063"/>
          <p14:tracePt t="166813" x="3390900" y="4683125"/>
          <p14:tracePt t="166821" x="3449638" y="4683125"/>
          <p14:tracePt t="166829" x="3475038" y="4683125"/>
          <p14:tracePt t="166837" x="3509963" y="4683125"/>
          <p14:tracePt t="166845" x="3543300" y="4683125"/>
          <p14:tracePt t="166855" x="3568700" y="4683125"/>
          <p14:tracePt t="166861" x="3611563" y="4683125"/>
          <p14:tracePt t="166871" x="3662363" y="4683125"/>
          <p14:tracePt t="166876" x="3697288" y="4683125"/>
          <p14:tracePt t="166887" x="3730625" y="4683125"/>
          <p14:tracePt t="166893" x="3773488" y="4683125"/>
          <p14:tracePt t="166903" x="3806825" y="4683125"/>
          <p14:tracePt t="166911" x="3832225" y="4683125"/>
          <p14:tracePt t="166919" x="3867150" y="4683125"/>
          <p14:tracePt t="166927" x="3900488" y="4683125"/>
          <p14:tracePt t="166935" x="3925888" y="4683125"/>
          <p14:tracePt t="166942" x="3968750" y="4683125"/>
          <p14:tracePt t="166952" x="4002088" y="4683125"/>
          <p14:tracePt t="166959" x="4037013" y="4683125"/>
          <p14:tracePt t="166967" x="4070350" y="4683125"/>
          <p14:tracePt t="166975" x="4113213" y="4683125"/>
          <p14:tracePt t="166983" x="4156075" y="4691063"/>
          <p14:tracePt t="166991" x="4189413" y="4691063"/>
          <p14:tracePt t="166999" x="4224338" y="4691063"/>
          <p14:tracePt t="167007" x="4265613" y="4691063"/>
          <p14:tracePt t="167015" x="4308475" y="4691063"/>
          <p14:tracePt t="167023" x="4351338" y="4691063"/>
          <p14:tracePt t="167031" x="4384675" y="4691063"/>
          <p14:tracePt t="167039" x="4445000" y="4691063"/>
          <p14:tracePt t="167047" x="4495800" y="4691063"/>
          <p14:tracePt t="167055" x="4521200" y="4691063"/>
          <p14:tracePt t="167063" x="4579938" y="4691063"/>
          <p14:tracePt t="167071" x="4622800" y="4691063"/>
          <p14:tracePt t="167079" x="4683125" y="4691063"/>
          <p14:tracePt t="167087" x="4733925" y="4691063"/>
          <p14:tracePt t="167095" x="4792663" y="4691063"/>
          <p14:tracePt t="167103" x="4868863" y="4691063"/>
          <p14:tracePt t="167111" x="4911725" y="4691063"/>
          <p14:tracePt t="167119" x="4946650" y="4691063"/>
          <p14:tracePt t="167128" x="4987925" y="4691063"/>
          <p14:tracePt t="167135" x="5048250" y="4673600"/>
          <p14:tracePt t="167145" x="5073650" y="4673600"/>
          <p14:tracePt t="167151" x="5116513" y="4673600"/>
          <p14:tracePt t="167161" x="5149850" y="4673600"/>
          <p14:tracePt t="167167" x="5192713" y="4673600"/>
          <p14:tracePt t="167179" x="5218113" y="4673600"/>
          <p14:tracePt t="167195" x="5327650" y="4673600"/>
          <p14:tracePt t="167206" x="5353050" y="4673600"/>
          <p14:tracePt t="167213" x="5395913" y="4673600"/>
          <p14:tracePt t="167222" x="5430838" y="4673600"/>
          <p14:tracePt t="167229" x="5464175" y="4673600"/>
          <p14:tracePt t="167237" x="5524500" y="4673600"/>
          <p14:tracePt t="167245" x="5557838" y="4673600"/>
          <p14:tracePt t="167253" x="5591175" y="4673600"/>
          <p14:tracePt t="167261" x="5626100" y="4673600"/>
          <p14:tracePt t="167269" x="5668963" y="4673600"/>
          <p14:tracePt t="167278" x="5694363" y="4673600"/>
          <p14:tracePt t="167285" x="5735638" y="4673600"/>
          <p14:tracePt t="167293" x="5795963" y="4673600"/>
          <p14:tracePt t="167306" x="5854700" y="4673600"/>
          <p14:tracePt t="167312" x="6024563" y="4673600"/>
          <p14:tracePt t="167322" x="6059488" y="4673600"/>
          <p14:tracePt t="167329" x="6110288" y="4673600"/>
          <p14:tracePt t="167338" x="6186488" y="4673600"/>
          <p14:tracePt t="167345" x="6237288" y="4673600"/>
          <p14:tracePt t="167353" x="6288088" y="4673600"/>
          <p14:tracePt t="167361" x="6373813" y="4673600"/>
          <p14:tracePt t="167369" x="6424613" y="4673600"/>
          <p14:tracePt t="167377" x="6510338" y="4673600"/>
          <p14:tracePt t="167385" x="6569075" y="4673600"/>
          <p14:tracePt t="167393" x="6602413" y="4673600"/>
          <p14:tracePt t="167401" x="6645275" y="4673600"/>
          <p14:tracePt t="167409" x="6688138" y="4673600"/>
          <p14:tracePt t="167417" x="6746875" y="4673600"/>
          <p14:tracePt t="167425" x="6789738" y="4673600"/>
          <p14:tracePt t="167433" x="6815138" y="4673600"/>
          <p14:tracePt t="167443" x="6858000" y="4673600"/>
          <p14:tracePt t="167449" x="6926263" y="4683125"/>
          <p14:tracePt t="167459" x="6985000" y="4683125"/>
          <p14:tracePt t="167465" x="7010400" y="4683125"/>
          <p14:tracePt t="167476" x="7104063" y="4691063"/>
          <p14:tracePt t="167484" x="7164388" y="4691063"/>
          <p14:tracePt t="167493" x="7240588" y="4699000"/>
          <p14:tracePt t="167499" x="7283450" y="4699000"/>
          <p14:tracePt t="167508" x="7342188" y="4708525"/>
          <p14:tracePt t="167515" x="7385050" y="4708525"/>
          <p14:tracePt t="167524" x="7443788" y="4708525"/>
          <p14:tracePt t="167531" x="7512050" y="4708525"/>
          <p14:tracePt t="167539" x="7562850" y="4708525"/>
          <p14:tracePt t="167548" x="7631113" y="4708525"/>
          <p14:tracePt t="167556" x="7691438" y="4708525"/>
          <p14:tracePt t="167564" x="7716838" y="4708525"/>
          <p14:tracePt t="167571" x="7750175" y="4708525"/>
          <p14:tracePt t="167579" x="7818438" y="4708525"/>
          <p14:tracePt t="167587" x="7861300" y="4708525"/>
          <p14:tracePt t="167596" x="7920038" y="4708525"/>
          <p14:tracePt t="167603" x="7962900" y="4708525"/>
          <p14:tracePt t="167611" x="8005763" y="4708525"/>
          <p14:tracePt t="167619" x="8047038" y="4708525"/>
          <p14:tracePt t="167627" x="8081963" y="4708525"/>
          <p14:tracePt t="167635" x="8124825" y="4708525"/>
          <p14:tracePt t="167643" x="8166100" y="4708525"/>
          <p14:tracePt t="167651" x="8218488" y="4708525"/>
          <p14:tracePt t="167659" x="8234363" y="4708525"/>
          <p14:tracePt t="167667" x="8269288" y="4699000"/>
          <p14:tracePt t="167676" x="8310563" y="4699000"/>
          <p14:tracePt t="167683" x="8345488" y="4691063"/>
          <p14:tracePt t="167692" x="8370888" y="4691063"/>
          <p14:tracePt t="167699" x="8404225" y="4691063"/>
          <p14:tracePt t="167707" x="8421688" y="4683125"/>
          <p14:tracePt t="167715" x="8439150" y="4683125"/>
          <p14:tracePt t="167723" x="8464550" y="4683125"/>
          <p14:tracePt t="167731" x="8472488" y="4683125"/>
          <p14:tracePt t="167741" x="8480425" y="4683125"/>
          <p14:tracePt t="167749" x="8489950" y="4673600"/>
          <p14:tracePt t="167757" x="8497888" y="4673600"/>
          <p14:tracePt t="167765" x="8507413" y="4673600"/>
          <p14:tracePt t="167773" x="8515350" y="4673600"/>
          <p14:tracePt t="167781" x="8523288" y="4673600"/>
          <p14:tracePt t="167797" x="8532813" y="4673600"/>
          <p14:tracePt t="167833" x="8540750" y="4673600"/>
          <p14:tracePt t="167874" x="8548688" y="4673600"/>
          <p14:tracePt t="167898" x="8558213" y="4673600"/>
          <p14:tracePt t="167962" x="8566150" y="4673600"/>
          <p14:tracePt t="168945" x="8566150" y="4683125"/>
          <p14:tracePt t="168977" x="8566150" y="4691063"/>
          <p14:tracePt t="169001" x="8558213" y="4691063"/>
          <p14:tracePt t="169041" x="8548688" y="4691063"/>
          <p14:tracePt t="169081" x="8540750" y="4691063"/>
          <p14:tracePt t="169089" x="8540750" y="4699000"/>
          <p14:tracePt t="169171" x="8532813" y="4699000"/>
          <p14:tracePt t="169195" x="8523288" y="4699000"/>
          <p14:tracePt t="169211" x="8523288" y="4708525"/>
          <p14:tracePt t="169219" x="8515350" y="4708525"/>
          <p14:tracePt t="169227" x="8507413" y="4708525"/>
          <p14:tracePt t="169244" x="8497888" y="4708525"/>
          <p14:tracePt t="169260" x="8489950" y="4708525"/>
          <p14:tracePt t="169267" x="8480425" y="4708525"/>
          <p14:tracePt t="169276" x="8480425" y="4716463"/>
          <p14:tracePt t="169292" x="8472488" y="4716463"/>
          <p14:tracePt t="169299" x="8464550" y="4716463"/>
          <p14:tracePt t="169315" x="8464550" y="4724400"/>
          <p14:tracePt t="169324" x="8455025" y="4724400"/>
          <p14:tracePt t="169331" x="8447088" y="4724400"/>
          <p14:tracePt t="169341" x="8447088" y="4733925"/>
          <p14:tracePt t="169351" x="8439150" y="4733925"/>
          <p14:tracePt t="169367" x="8429625" y="4733925"/>
          <p14:tracePt t="169376" x="8421688" y="4733925"/>
          <p14:tracePt t="169399" x="8404225" y="4733925"/>
          <p14:tracePt t="169407" x="8396288" y="4741863"/>
          <p14:tracePt t="169417" x="8388350" y="4749800"/>
          <p14:tracePt t="169423" x="8370888" y="4749800"/>
          <p14:tracePt t="169433" x="8362950" y="4759325"/>
          <p14:tracePt t="169439" x="8353425" y="4759325"/>
          <p14:tracePt t="169449" x="8335963" y="4759325"/>
          <p14:tracePt t="169457" x="8328025" y="4759325"/>
          <p14:tracePt t="169465" x="8310563" y="4767263"/>
          <p14:tracePt t="169473" x="8294688" y="4767263"/>
          <p14:tracePt t="169481" x="8285163" y="4775200"/>
          <p14:tracePt t="169489" x="8269288" y="4775200"/>
          <p14:tracePt t="169497" x="8243888" y="4784725"/>
          <p14:tracePt t="169505" x="8243888" y="4792663"/>
          <p14:tracePt t="169512" x="8226425" y="4792663"/>
          <p14:tracePt t="169521" x="8208963" y="4802188"/>
          <p14:tracePt t="169529" x="8201025" y="4802188"/>
          <p14:tracePt t="169537" x="8175625" y="4802188"/>
          <p14:tracePt t="169545" x="8158163" y="4810125"/>
          <p14:tracePt t="169553" x="8140700" y="4810125"/>
          <p14:tracePt t="169561" x="8124825" y="4818063"/>
          <p14:tracePt t="169569" x="8107363" y="4827588"/>
          <p14:tracePt t="169578" x="8081963" y="4835525"/>
          <p14:tracePt t="169585" x="8064500" y="4843463"/>
          <p14:tracePt t="169594" x="8031163" y="4843463"/>
          <p14:tracePt t="169601" x="8005763" y="4852988"/>
          <p14:tracePt t="169610" x="7970838" y="4860925"/>
          <p14:tracePt t="169617" x="7937500" y="4868863"/>
          <p14:tracePt t="169626" x="7912100" y="4878388"/>
          <p14:tracePt t="169633" x="7877175" y="4894263"/>
          <p14:tracePt t="169641" x="7826375" y="4903788"/>
          <p14:tracePt t="169649" x="7767638" y="4919663"/>
          <p14:tracePt t="169657" x="7707313" y="4929188"/>
          <p14:tracePt t="169665" x="7631113" y="4946650"/>
          <p14:tracePt t="169673" x="7572375" y="4962525"/>
          <p14:tracePt t="169681" x="7443788" y="4987925"/>
          <p14:tracePt t="169689" x="7367588" y="4997450"/>
          <p14:tracePt t="169699" x="7258050" y="5022850"/>
          <p14:tracePt t="169705" x="7113588" y="5038725"/>
          <p14:tracePt t="169715" x="7053263" y="5038725"/>
          <p14:tracePt t="169721" x="6926263" y="5064125"/>
          <p14:tracePt t="169731" x="6858000" y="5064125"/>
          <p14:tracePt t="169737" x="6799263" y="5073650"/>
          <p14:tracePt t="169747" x="6713538" y="5073650"/>
          <p14:tracePt t="169755" x="6654800" y="5073650"/>
          <p14:tracePt t="169763" x="6611938" y="5073650"/>
          <p14:tracePt t="169771" x="6535738" y="5073650"/>
          <p14:tracePt t="169779" x="6450013" y="5073650"/>
          <p14:tracePt t="169787" x="6356350" y="5073650"/>
          <p14:tracePt t="169795" x="6280150" y="5073650"/>
          <p14:tracePt t="169803" x="6127750" y="5073650"/>
          <p14:tracePt t="169811" x="6016625" y="5073650"/>
          <p14:tracePt t="169819" x="5864225" y="5073650"/>
          <p14:tracePt t="169828" x="5745163" y="5073650"/>
          <p14:tracePt t="169835" x="5575300" y="5073650"/>
          <p14:tracePt t="169843" x="5421313" y="5073650"/>
          <p14:tracePt t="169853" x="5276850" y="5073650"/>
          <p14:tracePt t="169863" x="5167313" y="5073650"/>
          <p14:tracePt t="169871" x="5022850" y="5073650"/>
          <p14:tracePt t="169878" x="4886325" y="5073650"/>
          <p14:tracePt t="169887" x="4775200" y="5073650"/>
          <p14:tracePt t="169895" x="4691063" y="5073650"/>
          <p14:tracePt t="169903" x="4614863" y="5073650"/>
          <p14:tracePt t="169911" x="4546600" y="5073650"/>
          <p14:tracePt t="169919" x="4503738" y="5073650"/>
          <p14:tracePt t="169927" x="4427538" y="5064125"/>
          <p14:tracePt t="169935" x="4368800" y="5064125"/>
          <p14:tracePt t="169943" x="4325938" y="5056188"/>
          <p14:tracePt t="169951" x="4275138" y="5048250"/>
          <p14:tracePt t="169959" x="4249738" y="5048250"/>
          <p14:tracePt t="169969" x="4214813" y="5038725"/>
          <p14:tracePt t="169975" x="4181475" y="5030788"/>
          <p14:tracePt t="169985" x="4138613" y="5022850"/>
          <p14:tracePt t="169991" x="4105275" y="5013325"/>
          <p14:tracePt t="170001" x="4044950" y="4997450"/>
          <p14:tracePt t="170011" x="3986213" y="4987925"/>
          <p14:tracePt t="170017" x="3925888" y="4987925"/>
          <p14:tracePt t="170026" x="3849688" y="4979988"/>
          <p14:tracePt t="170033" x="3756025" y="4979988"/>
          <p14:tracePt t="170041" x="3679825" y="4979988"/>
          <p14:tracePt t="170049" x="3611563" y="4979988"/>
          <p14:tracePt t="170057" x="3527425" y="4979988"/>
          <p14:tracePt t="170065" x="3398838" y="4979988"/>
          <p14:tracePt t="170073" x="3340100" y="4979988"/>
          <p14:tracePt t="170081" x="3211513" y="4979988"/>
          <p14:tracePt t="170090" x="3084513" y="4979988"/>
          <p14:tracePt t="170100" x="2957513" y="4979988"/>
          <p14:tracePt t="170106" x="2846388" y="4979988"/>
          <p14:tracePt t="170114" x="2744788" y="4979988"/>
          <p14:tracePt t="170121" x="2617788" y="4979988"/>
          <p14:tracePt t="170131" x="2524125" y="4979988"/>
          <p14:tracePt t="170138" x="2438400" y="4997450"/>
          <p14:tracePt t="170148" x="2362200" y="4997450"/>
          <p14:tracePt t="170154" x="2252663" y="4997450"/>
          <p14:tracePt t="170162" x="2124075" y="5005388"/>
          <p14:tracePt t="170169" x="2090738" y="5005388"/>
          <p14:tracePt t="170177" x="1989138" y="5005388"/>
          <p14:tracePt t="170185" x="1920875" y="5005388"/>
          <p14:tracePt t="170192" x="1852613" y="5005388"/>
          <p14:tracePt t="170201" x="1793875" y="5005388"/>
          <p14:tracePt t="170212" x="1716088" y="5005388"/>
          <p14:tracePt t="170217" x="1674813" y="5005388"/>
          <p14:tracePt t="170226" x="1631950" y="5005388"/>
          <p14:tracePt t="170233" x="1571625" y="5005388"/>
          <p14:tracePt t="170241" x="1538288" y="5005388"/>
          <p14:tracePt t="170249" x="1495425" y="5005388"/>
          <p14:tracePt t="170257" x="1436688" y="4997450"/>
          <p14:tracePt t="170265" x="1401763" y="4987925"/>
          <p14:tracePt t="170275" x="1385888" y="4987925"/>
          <p14:tracePt t="170283" x="1350963" y="4987925"/>
          <p14:tracePt t="170291" x="1317625" y="4979988"/>
          <p14:tracePt t="170299" x="1300163" y="4979988"/>
          <p14:tracePt t="170307" x="1266825" y="4979988"/>
          <p14:tracePt t="170315" x="1241425" y="4979988"/>
          <p14:tracePt t="170323" x="1216025" y="4979988"/>
          <p14:tracePt t="170331" x="1198563" y="4979988"/>
          <p14:tracePt t="170339" x="1173163" y="4979988"/>
          <p14:tracePt t="170347" x="1147763" y="4979988"/>
          <p14:tracePt t="170355" x="1130300" y="4979988"/>
          <p14:tracePt t="170365" x="1112838" y="4979988"/>
          <p14:tracePt t="170375" x="1087438" y="4979988"/>
          <p14:tracePt t="170383" x="1036638" y="4979988"/>
          <p14:tracePt t="170391" x="1011238" y="4979988"/>
          <p14:tracePt t="170399" x="993775" y="4979988"/>
          <p14:tracePt t="170407" x="977900" y="4979988"/>
          <p14:tracePt t="170415" x="977900" y="4972050"/>
          <p14:tracePt t="170423" x="968375" y="4972050"/>
          <p14:tracePt t="170431" x="960438" y="4972050"/>
          <p14:tracePt t="170439" x="952500" y="4972050"/>
          <p14:tracePt t="170499" x="952500" y="4962525"/>
          <p14:tracePt t="170507" x="942975" y="4962525"/>
          <p14:tracePt t="170523" x="935038" y="4962525"/>
          <p14:tracePt t="170539" x="925513" y="4954588"/>
          <p14:tracePt t="170555" x="917575" y="4946650"/>
          <p14:tracePt t="170565" x="909638" y="4946650"/>
          <p14:tracePt t="170582" x="900113" y="4946650"/>
          <p14:tracePt t="170597" x="900113" y="4937125"/>
          <p14:tracePt t="170711" x="917575" y="4937125"/>
          <p14:tracePt t="170717" x="952500" y="4937125"/>
          <p14:tracePt t="170729" x="968375" y="4937125"/>
          <p14:tracePt t="170733" x="1003300" y="4937125"/>
          <p14:tracePt t="170743" x="1028700" y="4937125"/>
          <p14:tracePt t="170749" x="1069975" y="4937125"/>
          <p14:tracePt t="170758" x="1104900" y="4937125"/>
          <p14:tracePt t="170765" x="1155700" y="4937125"/>
          <p14:tracePt t="170773" x="1198563" y="4937125"/>
          <p14:tracePt t="170781" x="1241425" y="4937125"/>
          <p14:tracePt t="170789" x="1282700" y="4937125"/>
          <p14:tracePt t="170797" x="1325563" y="4937125"/>
          <p14:tracePt t="170807" x="1419225" y="4937125"/>
          <p14:tracePt t="170813" x="1462088" y="4937125"/>
          <p14:tracePt t="170823" x="1530350" y="4937125"/>
          <p14:tracePt t="170829" x="1571625" y="4937125"/>
          <p14:tracePt t="170839" x="1631950" y="4937125"/>
          <p14:tracePt t="170846" x="1674813" y="4937125"/>
          <p14:tracePt t="170855" x="1700213" y="4937125"/>
          <p14:tracePt t="170863" x="1741488" y="4937125"/>
          <p14:tracePt t="170871" x="1801813" y="4937125"/>
          <p14:tracePt t="170880" x="1844675" y="4946650"/>
          <p14:tracePt t="170887" x="1878013" y="4954588"/>
          <p14:tracePt t="170895" x="1920875" y="4954588"/>
          <p14:tracePt t="170903" x="1971675" y="4972050"/>
          <p14:tracePt t="170911" x="2014538" y="4972050"/>
          <p14:tracePt t="170919" x="2073275" y="4979988"/>
          <p14:tracePt t="170927" x="2116138" y="4987925"/>
          <p14:tracePt t="170935" x="2192338" y="4987925"/>
          <p14:tracePt t="170944" x="2252663" y="4997450"/>
          <p14:tracePt t="170951" x="2303463" y="4997450"/>
          <p14:tracePt t="170960" x="2362200" y="4997450"/>
          <p14:tracePt t="170967" x="2422525" y="4997450"/>
          <p14:tracePt t="170975" x="2455863" y="4997450"/>
          <p14:tracePt t="170983" x="2506663" y="4997450"/>
          <p14:tracePt t="170991" x="2566988" y="4997450"/>
          <p14:tracePt t="170999" x="2625725" y="4997450"/>
          <p14:tracePt t="171007" x="2668588" y="4997450"/>
          <p14:tracePt t="171015" x="2762250" y="4997450"/>
          <p14:tracePt t="171023" x="2795588" y="4997450"/>
          <p14:tracePt t="171031" x="2855913" y="4997450"/>
          <p14:tracePt t="171039" x="2914650" y="4997450"/>
          <p14:tracePt t="171047" x="2940050" y="4997450"/>
          <p14:tracePt t="171055" x="2965450" y="4997450"/>
          <p14:tracePt t="171063" x="3008313" y="4997450"/>
          <p14:tracePt t="171071" x="3025775" y="4997450"/>
          <p14:tracePt t="171079" x="3041650" y="4997450"/>
          <p14:tracePt t="171087" x="3059113" y="4997450"/>
          <p14:tracePt t="171097" x="3076575" y="4987925"/>
          <p14:tracePt t="171103" x="3084513" y="4987925"/>
          <p14:tracePt t="171113" x="3101975" y="4987925"/>
          <p14:tracePt t="171119" x="3109913" y="4987925"/>
          <p14:tracePt t="171129" x="3119438" y="4987925"/>
          <p14:tracePt t="171137" x="3135313" y="4987925"/>
          <p14:tracePt t="171145" x="3144838" y="4979988"/>
          <p14:tracePt t="171162" x="3152775" y="4979988"/>
          <p14:tracePt t="171169" x="3160713" y="4979988"/>
          <p14:tracePt t="171185" x="3170238" y="4979988"/>
          <p14:tracePt t="171193" x="3178175" y="4979988"/>
          <p14:tracePt t="171209" x="3186113" y="4979988"/>
          <p14:tracePt t="171225" x="3195638" y="4979988"/>
          <p14:tracePt t="171233" x="3203575" y="4979988"/>
          <p14:tracePt t="171241" x="3211513" y="4979988"/>
          <p14:tracePt t="171249" x="3228975" y="4979988"/>
          <p14:tracePt t="171257" x="3238500" y="4979988"/>
          <p14:tracePt t="171265" x="3254375" y="4979988"/>
          <p14:tracePt t="171273" x="3271838" y="4979988"/>
          <p14:tracePt t="171281" x="3289300" y="4979988"/>
          <p14:tracePt t="171289" x="3305175" y="4979988"/>
          <p14:tracePt t="171297" x="3330575" y="4979988"/>
          <p14:tracePt t="171305" x="3348038" y="4979988"/>
          <p14:tracePt t="171315" x="3373438" y="4979988"/>
          <p14:tracePt t="171325" x="3398838" y="4979988"/>
          <p14:tracePt t="171341" x="3441700" y="4979988"/>
          <p14:tracePt t="171349" x="3527425" y="4962525"/>
          <p14:tracePt t="171357" x="3560763" y="4962525"/>
          <p14:tracePt t="171365" x="3603625" y="4962525"/>
          <p14:tracePt t="171373" x="3654425" y="4962525"/>
          <p14:tracePt t="171381" x="3730625" y="4954588"/>
          <p14:tracePt t="171389" x="3773488" y="4954588"/>
          <p14:tracePt t="171397" x="3832225" y="4946650"/>
          <p14:tracePt t="171407" x="3867150" y="4946650"/>
          <p14:tracePt t="171415" x="3951288" y="4937125"/>
          <p14:tracePt t="171423" x="4011613" y="4937125"/>
          <p14:tracePt t="171431" x="4052888" y="4937125"/>
          <p14:tracePt t="171439" x="4130675" y="4929188"/>
          <p14:tracePt t="171447" x="4197350" y="4911725"/>
          <p14:tracePt t="171455" x="4300538" y="4903788"/>
          <p14:tracePt t="171463" x="4376738" y="4903788"/>
          <p14:tracePt t="171471" x="4402138" y="4894263"/>
          <p14:tracePt t="171478" x="4470400" y="4886325"/>
          <p14:tracePt t="171487" x="4564063" y="4878388"/>
          <p14:tracePt t="171495" x="4614863" y="4860925"/>
          <p14:tracePt t="171503" x="4630738" y="4860925"/>
          <p14:tracePt t="171512" x="4683125" y="4843463"/>
          <p14:tracePt t="171519" x="4708525" y="4843463"/>
          <p14:tracePt t="171527" x="4741863" y="4843463"/>
          <p14:tracePt t="171534" x="4775200" y="4835525"/>
          <p14:tracePt t="171543" x="4810125" y="4835525"/>
          <p14:tracePt t="171551" x="4843463" y="4827588"/>
          <p14:tracePt t="171559" x="4860925" y="4827588"/>
          <p14:tracePt t="171567" x="4903788" y="4818063"/>
          <p14:tracePt t="171575" x="4937125" y="4818063"/>
          <p14:tracePt t="171583" x="4962525" y="4818063"/>
          <p14:tracePt t="171593" x="4997450" y="4810125"/>
          <p14:tracePt t="171599" x="5022850" y="4810125"/>
          <p14:tracePt t="171607" x="5064125" y="4810125"/>
          <p14:tracePt t="171615" x="5091113" y="4810125"/>
          <p14:tracePt t="171623" x="5124450" y="4810125"/>
          <p14:tracePt t="171635" x="5167313" y="4810125"/>
          <p14:tracePt t="171643" x="5200650" y="4810125"/>
          <p14:tracePt t="171651" x="5218113" y="4810125"/>
          <p14:tracePt t="171659" x="5243513" y="4810125"/>
          <p14:tracePt t="171667" x="5268913" y="4810125"/>
          <p14:tracePt t="171677" x="5286375" y="4810125"/>
          <p14:tracePt t="171683" x="5302250" y="4810125"/>
          <p14:tracePt t="171693" x="5319713" y="4810125"/>
          <p14:tracePt t="171709" x="5327650" y="4810125"/>
          <p14:tracePt t="171716" x="5337175" y="4810125"/>
          <p14:tracePt t="172462" x="5345113" y="4810125"/>
          <p14:tracePt t="172464" x="5362575" y="4810125"/>
          <p14:tracePt t="172474" x="5413375" y="4818063"/>
          <p14:tracePt t="172481" x="5456238" y="4818063"/>
          <p14:tracePt t="172489" x="5497513" y="4818063"/>
          <p14:tracePt t="172499" x="5540375" y="4818063"/>
          <p14:tracePt t="172505" x="5600700" y="4818063"/>
          <p14:tracePt t="172515" x="5684838" y="4818063"/>
          <p14:tracePt t="172521" x="5770563" y="4827588"/>
          <p14:tracePt t="172531" x="5829300" y="4827588"/>
          <p14:tracePt t="172537" x="5889625" y="4827588"/>
          <p14:tracePt t="172547" x="5932488" y="4827588"/>
          <p14:tracePt t="172555" x="5973763" y="4843463"/>
          <p14:tracePt t="172562" x="6008688" y="4843463"/>
          <p14:tracePt t="172571" x="6049963" y="4843463"/>
          <p14:tracePt t="172579" x="6092825" y="4843463"/>
          <p14:tracePt t="172587" x="6143625" y="4852988"/>
          <p14:tracePt t="172595" x="6161088" y="4852988"/>
          <p14:tracePt t="172603" x="6194425" y="4852988"/>
          <p14:tracePt t="172611" x="6221413" y="4852988"/>
          <p14:tracePt t="172619" x="6237288" y="4852988"/>
          <p14:tracePt t="172629" x="6262688" y="4852988"/>
          <p14:tracePt t="172635" x="6280150" y="4852988"/>
          <p14:tracePt t="172651" x="6297613" y="4852988"/>
          <p14:tracePt t="172659" x="6305550" y="4852988"/>
          <p14:tracePt t="172675" x="6313488" y="4852988"/>
          <p14:tracePt t="172685" x="6323013" y="4852988"/>
          <p14:tracePt t="172691" x="6330950" y="4852988"/>
          <p14:tracePt t="172699" x="6338888" y="4852988"/>
          <p14:tracePt t="172707" x="6348413" y="4852988"/>
          <p14:tracePt t="172715" x="6373813" y="4852988"/>
          <p14:tracePt t="172723" x="6391275" y="4852988"/>
          <p14:tracePt t="172730" x="6407150" y="4852988"/>
          <p14:tracePt t="172739" x="6432550" y="4852988"/>
          <p14:tracePt t="172746" x="6457950" y="4852988"/>
          <p14:tracePt t="172755" x="6475413" y="4852988"/>
          <p14:tracePt t="172763" x="6492875" y="4852988"/>
          <p14:tracePt t="172771" x="6526213" y="4852988"/>
          <p14:tracePt t="172779" x="6543675" y="4852988"/>
          <p14:tracePt t="172787" x="6569075" y="4852988"/>
          <p14:tracePt t="172795" x="6602413" y="4852988"/>
          <p14:tracePt t="172805" x="6619875" y="4852988"/>
          <p14:tracePt t="172811" x="6645275" y="4852988"/>
          <p14:tracePt t="172821" x="6670675" y="4852988"/>
          <p14:tracePt t="172828" x="6696075" y="4852988"/>
          <p14:tracePt t="172837" x="6713538" y="4852988"/>
          <p14:tracePt t="172845" x="6731000" y="4852988"/>
          <p14:tracePt t="172853" x="6738938" y="4852988"/>
          <p14:tracePt t="172862" x="6746875" y="4852988"/>
          <p14:tracePt t="172869" x="6764338" y="4852988"/>
          <p14:tracePt t="172885" x="6781800" y="4852988"/>
          <p14:tracePt t="172893" x="6789738" y="4843463"/>
          <p14:tracePt t="172901" x="6807200" y="4843463"/>
          <p14:tracePt t="172909" x="6824663" y="4843463"/>
          <p14:tracePt t="172917" x="6832600" y="4843463"/>
          <p14:tracePt t="172925" x="6858000" y="4843463"/>
          <p14:tracePt t="172933" x="6865938" y="4835525"/>
          <p14:tracePt t="172941" x="6883400" y="4835525"/>
          <p14:tracePt t="172949" x="6900863" y="4835525"/>
          <p14:tracePt t="172957" x="6916738" y="4835525"/>
          <p14:tracePt t="172965" x="6943725" y="4835525"/>
          <p14:tracePt t="172973" x="6969125" y="4835525"/>
          <p14:tracePt t="172981" x="6985000" y="4835525"/>
          <p14:tracePt t="172989" x="7010400" y="4835525"/>
          <p14:tracePt t="172997" x="7053263" y="4835525"/>
          <p14:tracePt t="173007" x="7070725" y="4835525"/>
          <p14:tracePt t="173013" x="7088188" y="4835525"/>
          <p14:tracePt t="173021" x="7113588" y="4835525"/>
          <p14:tracePt t="173029" x="7129463" y="4835525"/>
          <p14:tracePt t="173037" x="7146925" y="4835525"/>
          <p14:tracePt t="173045" x="7172325" y="4835525"/>
          <p14:tracePt t="173053" x="7189788" y="4835525"/>
          <p14:tracePt t="173063" x="7205663" y="4835525"/>
          <p14:tracePt t="173069" x="7232650" y="4835525"/>
          <p14:tracePt t="173077" x="7258050" y="4835525"/>
          <p14:tracePt t="173087" x="7265988" y="4835525"/>
          <p14:tracePt t="173095" x="7291388" y="4835525"/>
          <p14:tracePt t="173102" x="7299325" y="4835525"/>
          <p14:tracePt t="173111" x="7316788" y="4835525"/>
          <p14:tracePt t="173119" x="7324725" y="4835525"/>
          <p14:tracePt t="173143" x="7334250" y="4835525"/>
          <p14:tracePt t="177148" x="7324725" y="4835525"/>
          <p14:tracePt t="177163" x="7316788" y="4835525"/>
          <p14:tracePt t="177203" x="7308850" y="4835525"/>
          <p14:tracePt t="177239" x="7299325" y="4818063"/>
          <p14:tracePt t="177247" x="7291388" y="4775200"/>
          <p14:tracePt t="177255" x="7273925" y="4724400"/>
          <p14:tracePt t="177263" x="7265988" y="4665663"/>
          <p14:tracePt t="177271" x="7258050" y="4648200"/>
          <p14:tracePt t="177279" x="7248525" y="4579938"/>
          <p14:tracePt t="177287" x="7232650" y="4503738"/>
          <p14:tracePt t="177295" x="7215188" y="4351338"/>
          <p14:tracePt t="177305" x="7215188" y="4291013"/>
          <p14:tracePt t="177311" x="7189788" y="4146550"/>
          <p14:tracePt t="177321" x="7164388" y="4002088"/>
          <p14:tracePt t="177328" x="7138988" y="3900488"/>
          <p14:tracePt t="177337" x="7129463" y="3841750"/>
          <p14:tracePt t="177342" x="7096125" y="3713163"/>
          <p14:tracePt t="177353" x="7070725" y="3636963"/>
          <p14:tracePt t="177360" x="7061200" y="3578225"/>
          <p14:tracePt t="177369" x="7053263" y="3492500"/>
          <p14:tracePt t="177378" x="7045325" y="3449638"/>
          <p14:tracePt t="177385" x="7035800" y="3390900"/>
          <p14:tracePt t="177393" x="7027863" y="3330575"/>
          <p14:tracePt t="177401" x="7019925" y="3297238"/>
          <p14:tracePt t="177411" x="6985000" y="3221038"/>
          <p14:tracePt t="177416" x="6969125" y="3170238"/>
          <p14:tracePt t="177427" x="6934200" y="3119438"/>
          <p14:tracePt t="177432" x="6916738" y="3084513"/>
          <p14:tracePt t="177441" x="6900863" y="3051175"/>
          <p14:tracePt t="177449" x="6858000" y="3000375"/>
          <p14:tracePt t="177457" x="6840538" y="2982913"/>
          <p14:tracePt t="177465" x="6815138" y="2957513"/>
          <p14:tracePt t="177473" x="6789738" y="2922588"/>
          <p14:tracePt t="177481" x="6764338" y="2906713"/>
          <p14:tracePt t="177489" x="6731000" y="2871788"/>
          <p14:tracePt t="177497" x="6670675" y="2830513"/>
          <p14:tracePt t="177505" x="6627813" y="2805113"/>
          <p14:tracePt t="177512" x="6551613" y="2762250"/>
          <p14:tracePt t="177521" x="6492875" y="2711450"/>
          <p14:tracePt t="177529" x="6416675" y="2668588"/>
          <p14:tracePt t="177537" x="6348413" y="2643188"/>
          <p14:tracePt t="177545" x="6297613" y="2608263"/>
          <p14:tracePt t="177553" x="6186488" y="2549525"/>
          <p14:tracePt t="177561" x="6135688" y="2532063"/>
          <p14:tracePt t="177569" x="6084888" y="2489200"/>
          <p14:tracePt t="177578" x="6016625" y="2455863"/>
          <p14:tracePt t="177585" x="6008688" y="2447925"/>
          <p14:tracePt t="177592" x="5991225" y="2430463"/>
          <p14:tracePt t="177603" x="5983288" y="2422525"/>
          <p14:tracePt t="177633" x="5983288" y="2413000"/>
          <p14:tracePt t="177642" x="5973763" y="2413000"/>
          <p14:tracePt t="177649" x="5965825" y="2413000"/>
          <p14:tracePt t="177659" x="5965825" y="2405063"/>
          <p14:tracePt t="177667" x="5957888" y="2397125"/>
          <p14:tracePt t="177675" x="5957888" y="2387600"/>
          <p14:tracePt t="177683" x="5948363" y="2379663"/>
          <p14:tracePt t="177691" x="5940425" y="2371725"/>
          <p14:tracePt t="177824" x="5948363" y="2371725"/>
          <p14:tracePt t="177831" x="5973763" y="2387600"/>
          <p14:tracePt t="177839" x="6024563" y="2405063"/>
          <p14:tracePt t="177847" x="6084888" y="2438400"/>
          <p14:tracePt t="177855" x="6143625" y="2455863"/>
          <p14:tracePt t="177863" x="6203950" y="2463800"/>
          <p14:tracePt t="177873" x="6237288" y="2473325"/>
          <p14:tracePt t="177878" x="6280150" y="2481263"/>
          <p14:tracePt t="177889" x="6297613" y="2481263"/>
          <p14:tracePt t="177895" x="6313488" y="2481263"/>
          <p14:tracePt t="177905" x="6323013" y="2481263"/>
          <p14:tracePt t="177911" x="6338888" y="2481263"/>
          <p14:tracePt t="177921" x="6348413" y="2481263"/>
          <p14:tracePt t="177929" x="6356350" y="2481263"/>
          <p14:tracePt t="177937" x="6381750" y="2481263"/>
          <p14:tracePt t="177953" x="6399213" y="2481263"/>
          <p14:tracePt t="177969" x="6407150" y="2481263"/>
          <p14:tracePt t="177977" x="6416675" y="2481263"/>
          <p14:tracePt t="177985" x="6424613" y="2489200"/>
          <p14:tracePt t="177993" x="6442075" y="2489200"/>
          <p14:tracePt t="178001" x="6475413" y="2498725"/>
          <p14:tracePt t="178010" x="6510338" y="2506663"/>
          <p14:tracePt t="178017" x="6543675" y="2524125"/>
          <p14:tracePt t="178026" x="6602413" y="2566988"/>
          <p14:tracePt t="178033" x="6645275" y="2608263"/>
          <p14:tracePt t="178042" x="6705600" y="2711450"/>
          <p14:tracePt t="178049" x="6705600" y="2752725"/>
          <p14:tracePt t="178058" x="6688138" y="2846388"/>
          <p14:tracePt t="178065" x="6619875" y="2922588"/>
          <p14:tracePt t="178292" x="6611938" y="2914650"/>
          <p14:tracePt t="178299" x="6577013" y="2855913"/>
          <p14:tracePt t="178307" x="6551613" y="2787650"/>
          <p14:tracePt t="178315" x="6535738" y="2711450"/>
          <p14:tracePt t="178323" x="6518275" y="2676525"/>
          <p14:tracePt t="178331" x="6510338" y="2668588"/>
          <p14:tracePt t="178339" x="6500813" y="2651125"/>
          <p14:tracePt t="178347" x="6500813" y="2643188"/>
          <p14:tracePt t="178355" x="6500813" y="2633663"/>
          <p14:tracePt t="178363" x="6510338" y="2625725"/>
          <p14:tracePt t="178371" x="6535738" y="2608263"/>
          <p14:tracePt t="178379" x="6543675" y="2608263"/>
          <p14:tracePt t="178387" x="6569075" y="2608263"/>
          <p14:tracePt t="178396" x="6602413" y="2608263"/>
          <p14:tracePt t="178403" x="6627813" y="2608263"/>
          <p14:tracePt t="178412" x="6645275" y="2608263"/>
          <p14:tracePt t="178419" x="6654800" y="2608263"/>
          <p14:tracePt t="178444" x="6662738" y="2608263"/>
          <p14:tracePt t="178459" x="6688138" y="2608263"/>
          <p14:tracePt t="178469" x="6696075" y="2608263"/>
          <p14:tracePt t="178477" x="6738938" y="2608263"/>
          <p14:tracePt t="178485" x="6815138" y="2608263"/>
          <p14:tracePt t="178493" x="6900863" y="2608263"/>
          <p14:tracePt t="178501" x="6985000" y="2608263"/>
          <p14:tracePt t="178509" x="7078663" y="2592388"/>
          <p14:tracePt t="178516" x="7172325" y="2582863"/>
          <p14:tracePt t="178527" x="7240588" y="2574925"/>
          <p14:tracePt t="178533" x="7324725" y="2557463"/>
          <p14:tracePt t="178542" x="7418388" y="2549525"/>
          <p14:tracePt t="178549" x="7461250" y="2541588"/>
          <p14:tracePt t="178558" x="7537450" y="2532063"/>
          <p14:tracePt t="178565" x="7631113" y="2524125"/>
          <p14:tracePt t="178574" x="7691438" y="2506663"/>
          <p14:tracePt t="178581" x="7767638" y="2506663"/>
          <p14:tracePt t="178589" x="7826375" y="2498725"/>
          <p14:tracePt t="178596" x="7894638" y="2498725"/>
          <p14:tracePt t="178606" x="7970838" y="2498725"/>
          <p14:tracePt t="178613" x="7996238" y="2498725"/>
          <p14:tracePt t="178621" x="8081963" y="2489200"/>
          <p14:tracePt t="178631" x="8166100" y="2489200"/>
          <p14:tracePt t="178637" x="8191500" y="2489200"/>
          <p14:tracePt t="178646" x="8269288" y="2489200"/>
          <p14:tracePt t="178653" x="8302625" y="2489200"/>
          <p14:tracePt t="178662" x="8335963" y="2489200"/>
          <p14:tracePt t="178669" x="8378825" y="2481263"/>
          <p14:tracePt t="178677" x="8413750" y="2481263"/>
          <p14:tracePt t="178685" x="8455025" y="2481263"/>
          <p14:tracePt t="178693" x="8523288" y="2481263"/>
          <p14:tracePt t="178701" x="8583613" y="2473325"/>
          <p14:tracePt t="178712" x="8642350" y="2473325"/>
          <p14:tracePt t="178719" x="8710613" y="2473325"/>
          <p14:tracePt t="178726" x="8786813" y="2473325"/>
          <p14:tracePt t="178735" x="8829675" y="2473325"/>
          <p14:tracePt t="178742" x="8863013" y="2473325"/>
          <p14:tracePt t="178751" x="8940800" y="2473325"/>
          <p14:tracePt t="178759" x="8956675" y="2473325"/>
          <p14:tracePt t="178767" x="8991600" y="2463800"/>
          <p14:tracePt t="178775" x="9007475" y="2463800"/>
          <p14:tracePt t="178783" x="9024938" y="2463800"/>
          <p14:tracePt t="178791" x="9032875" y="2463800"/>
          <p14:tracePt t="180273" x="9042400" y="2463800"/>
          <p14:tracePt t="180280" x="9050338" y="2463800"/>
          <p14:tracePt t="180289" x="9067800" y="2463800"/>
          <p14:tracePt t="180301" x="9085263" y="2463800"/>
          <p14:tracePt t="180309" x="9110663" y="2463800"/>
          <p14:tracePt t="180317" x="9126538" y="2463800"/>
          <p14:tracePt t="181159" x="9085263" y="2481263"/>
          <p14:tracePt t="181167" x="9058275" y="2481263"/>
          <p14:tracePt t="181175" x="9017000" y="2481263"/>
          <p14:tracePt t="181183" x="8982075" y="2481263"/>
          <p14:tracePt t="181199" x="8956675" y="2481263"/>
          <p14:tracePt t="181207" x="8923338" y="2481263"/>
          <p14:tracePt t="181215" x="8913813" y="2481263"/>
          <p14:tracePt t="181223" x="8880475" y="2481263"/>
          <p14:tracePt t="181230" x="8847138" y="2481263"/>
          <p14:tracePt t="181239" x="8821738" y="2481263"/>
          <p14:tracePt t="181247" x="8786813" y="2481263"/>
          <p14:tracePt t="181255" x="8753475" y="2481263"/>
          <p14:tracePt t="181263" x="8718550" y="2489200"/>
          <p14:tracePt t="181271" x="8677275" y="2498725"/>
          <p14:tracePt t="181279" x="8616950" y="2506663"/>
          <p14:tracePt t="181287" x="8558213" y="2516188"/>
          <p14:tracePt t="181297" x="8497888" y="2524125"/>
          <p14:tracePt t="181305" x="8378825" y="2557463"/>
          <p14:tracePt t="181316" x="8277225" y="2582863"/>
          <p14:tracePt t="181325" x="8208963" y="2592388"/>
          <p14:tracePt t="181333" x="7980363" y="2651125"/>
          <p14:tracePt t="181341" x="7902575" y="2668588"/>
          <p14:tracePt t="181349" x="7826375" y="2693988"/>
          <p14:tracePt t="181357" x="7793038" y="2711450"/>
          <p14:tracePt t="181365" x="7767638" y="2727325"/>
          <p14:tracePt t="181373" x="7750175" y="2744788"/>
          <p14:tracePt t="181380" x="7742238" y="2744788"/>
          <p14:tracePt t="181389" x="7724775" y="2762250"/>
          <p14:tracePt t="181398" x="7699375" y="2778125"/>
          <p14:tracePt t="181406" x="7681913" y="2805113"/>
          <p14:tracePt t="181415" x="7656513" y="2830513"/>
          <p14:tracePt t="181422" x="7605713" y="2881313"/>
          <p14:tracePt t="181433" x="7554913" y="2932113"/>
          <p14:tracePt t="181438" x="7529513" y="2965450"/>
          <p14:tracePt t="181449" x="7461250" y="3033713"/>
          <p14:tracePt t="181453" x="7435850" y="3084513"/>
          <p14:tracePt t="181465" x="7392988" y="3135313"/>
          <p14:tracePt t="181469" x="7342188" y="3186113"/>
          <p14:tracePt t="181478" x="7299325" y="3228975"/>
          <p14:tracePt t="181485" x="7273925" y="3279775"/>
          <p14:tracePt t="181495" x="7232650" y="3314700"/>
          <p14:tracePt t="181509" x="7205663" y="3340100"/>
          <p14:tracePt t="181516" x="7113588" y="3424238"/>
          <p14:tracePt t="181525" x="7088188" y="3441700"/>
          <p14:tracePt t="181533" x="7061200" y="3467100"/>
          <p14:tracePt t="181541" x="7027863" y="3502025"/>
          <p14:tracePt t="181549" x="6994525" y="3535363"/>
          <p14:tracePt t="181559" x="6951663" y="3578225"/>
          <p14:tracePt t="181564" x="6926263" y="3594100"/>
          <p14:tracePt t="181575" x="6900863" y="3611563"/>
          <p14:tracePt t="181581" x="6883400" y="3636963"/>
          <p14:tracePt t="181592" x="6840538" y="3662363"/>
          <p14:tracePt t="181629" x="6789738" y="3705225"/>
          <p14:tracePt t="181666" x="6611938" y="3816350"/>
          <p14:tracePt t="181671" x="6076950" y="4070350"/>
          <p14:tracePt t="181681" x="5957888" y="4130675"/>
          <p14:tracePt t="181687" x="5872163" y="4164013"/>
          <p14:tracePt t="181695" x="5778500" y="4197350"/>
          <p14:tracePt t="181703" x="5735638" y="4232275"/>
          <p14:tracePt t="181713" x="5600700" y="4275138"/>
          <p14:tracePt t="181719" x="5514975" y="4325938"/>
          <p14:tracePt t="181727" x="5345113" y="4384675"/>
          <p14:tracePt t="181735" x="5192713" y="4435475"/>
          <p14:tracePt t="181744" x="5030788" y="4503738"/>
          <p14:tracePt t="181751" x="4946650" y="4538663"/>
          <p14:tracePt t="181760" x="4716463" y="4605338"/>
          <p14:tracePt t="181767" x="4503738" y="4683125"/>
          <p14:tracePt t="181775" x="4402138" y="4716463"/>
          <p14:tracePt t="181783" x="4171950" y="4792663"/>
          <p14:tracePt t="181791" x="4019550" y="4843463"/>
          <p14:tracePt t="181799" x="3841750" y="4894263"/>
          <p14:tracePt t="181807" x="3611563" y="4972050"/>
          <p14:tracePt t="181815" x="3459163" y="5022850"/>
          <p14:tracePt t="181825" x="3355975" y="5048250"/>
          <p14:tracePt t="181835" x="3144838" y="5116513"/>
          <p14:tracePt t="181843" x="3000375" y="5167313"/>
          <p14:tracePt t="181853" x="2881313" y="5192713"/>
          <p14:tracePt t="181859" x="2701925" y="5268913"/>
          <p14:tracePt t="181869" x="2600325" y="5302250"/>
          <p14:tracePt t="181875" x="2455863" y="5353050"/>
          <p14:tracePt t="181885" x="2362200" y="5395913"/>
          <p14:tracePt t="181893" x="2278063" y="5446713"/>
          <p14:tracePt t="181903" x="2217738" y="5464175"/>
          <p14:tracePt t="181910" x="2141538" y="5497513"/>
          <p14:tracePt t="181919" x="2073275" y="5524500"/>
          <p14:tracePt t="181924" x="2039938" y="5540375"/>
          <p14:tracePt t="181934" x="1979613" y="5575300"/>
          <p14:tracePt t="181941" x="1946275" y="5591175"/>
          <p14:tracePt t="181949" x="1895475" y="5608638"/>
          <p14:tracePt t="181957" x="1870075" y="5616575"/>
          <p14:tracePt t="181965" x="1835150" y="5626100"/>
          <p14:tracePt t="181974" x="1819275" y="5634038"/>
          <p14:tracePt t="181982" x="1776413" y="5641975"/>
          <p14:tracePt t="181989" x="1758950" y="5641975"/>
          <p14:tracePt t="181998" x="1733550" y="5651500"/>
          <p14:tracePt t="182006" x="1725613" y="5651500"/>
          <p14:tracePt t="182015" x="1700213" y="5651500"/>
          <p14:tracePt t="182021" x="1665288" y="5651500"/>
          <p14:tracePt t="182042" x="1639888" y="5651500"/>
          <p14:tracePt t="182050" x="1571625" y="5651500"/>
          <p14:tracePt t="182057" x="1555750" y="5659438"/>
          <p14:tracePt t="182065" x="1538288" y="5659438"/>
          <p14:tracePt t="182074" x="1520825" y="5668963"/>
          <p14:tracePt t="182082" x="1512888" y="5668963"/>
          <p14:tracePt t="182089" x="1504950" y="5668963"/>
          <p14:tracePt t="182097" x="1495425" y="5676900"/>
          <p14:tracePt t="182105" x="1487488" y="5676900"/>
          <p14:tracePt t="182112" x="1477963" y="5676900"/>
          <p14:tracePt t="182123" x="1470025" y="5676900"/>
          <p14:tracePt t="182163" x="1462088" y="5676900"/>
          <p14:tracePt t="182179" x="1452563" y="5676900"/>
          <p14:tracePt t="182194" x="1444625" y="5676900"/>
          <p14:tracePt t="182202" x="1427163" y="5676900"/>
          <p14:tracePt t="182212" x="1419225" y="5676900"/>
          <p14:tracePt t="182219" x="1401763" y="5676900"/>
          <p14:tracePt t="182227" x="1376363" y="5676900"/>
          <p14:tracePt t="182234" x="1368425" y="5668963"/>
          <p14:tracePt t="182242" x="1343025" y="5668963"/>
          <p14:tracePt t="182251" x="1317625" y="5668963"/>
          <p14:tracePt t="182259" x="1300163" y="5668963"/>
          <p14:tracePt t="182267" x="1266825" y="5659438"/>
          <p14:tracePt t="182275" x="1231900" y="5659438"/>
          <p14:tracePt t="182283" x="1198563" y="5651500"/>
          <p14:tracePt t="182291" x="1163638" y="5651500"/>
          <p14:tracePt t="182299" x="1138238" y="5641975"/>
          <p14:tracePt t="182307" x="1104900" y="5634038"/>
          <p14:tracePt t="182315" x="1079500" y="5626100"/>
          <p14:tracePt t="182323" x="1054100" y="5616575"/>
          <p14:tracePt t="182331" x="1019175" y="5608638"/>
          <p14:tracePt t="182339" x="1003300" y="5608638"/>
          <p14:tracePt t="182347" x="968375" y="5591175"/>
          <p14:tracePt t="182355" x="935038" y="5583238"/>
          <p14:tracePt t="182363" x="909638" y="5583238"/>
          <p14:tracePt t="182371" x="900113" y="5575300"/>
          <p14:tracePt t="182387" x="900113" y="5565775"/>
          <p14:tracePt t="182513" x="900113" y="5557838"/>
          <p14:tracePt t="182561" x="900113" y="5549900"/>
          <p14:tracePt t="182570" x="892175" y="5540375"/>
          <p14:tracePt t="182586" x="884238" y="5540375"/>
          <p14:tracePt t="182593" x="884238" y="5532438"/>
          <p14:tracePt t="182611" x="874713" y="5524500"/>
          <p14:tracePt t="182626" x="866775" y="5514975"/>
          <p14:tracePt t="182851" x="866775" y="5497513"/>
          <p14:tracePt t="182859" x="884238" y="5489575"/>
          <p14:tracePt t="182867" x="900113" y="5481638"/>
          <p14:tracePt t="182875" x="925513" y="5472113"/>
          <p14:tracePt t="182883" x="960438" y="5464175"/>
          <p14:tracePt t="182891" x="1019175" y="5438775"/>
          <p14:tracePt t="182899" x="1079500" y="5430838"/>
          <p14:tracePt t="182907" x="1130300" y="5413375"/>
          <p14:tracePt t="182915" x="1216025" y="5395913"/>
          <p14:tracePt t="182923" x="1274763" y="5387975"/>
          <p14:tracePt t="182933" x="1333500" y="5387975"/>
          <p14:tracePt t="182939" x="1376363" y="5380038"/>
          <p14:tracePt t="182947" x="1436688" y="5370513"/>
          <p14:tracePt t="182955" x="1487488" y="5362575"/>
          <p14:tracePt t="182965" x="1530350" y="5362575"/>
          <p14:tracePt t="182971" x="1571625" y="5353050"/>
          <p14:tracePt t="182981" x="1631950" y="5353050"/>
          <p14:tracePt t="182987" x="1690688" y="5345113"/>
          <p14:tracePt t="182997" x="1751013" y="5337175"/>
          <p14:tracePt t="183003" x="1809750" y="5319713"/>
          <p14:tracePt t="183013" x="1885950" y="5311775"/>
          <p14:tracePt t="183021" x="1997075" y="5286375"/>
          <p14:tracePt t="183029" x="2116138" y="5268913"/>
          <p14:tracePt t="183037" x="2174875" y="5268913"/>
          <p14:tracePt t="183045" x="2303463" y="5251450"/>
          <p14:tracePt t="183055" x="2371725" y="5243513"/>
          <p14:tracePt t="183065" x="2430463" y="5243513"/>
          <p14:tracePt t="183073" x="2489200" y="5243513"/>
          <p14:tracePt t="183081" x="2524125" y="5243513"/>
          <p14:tracePt t="183089" x="2608263" y="5243513"/>
          <p14:tracePt t="183097" x="2668588" y="5243513"/>
          <p14:tracePt t="183105" x="2727325" y="5243513"/>
          <p14:tracePt t="183113" x="2795588" y="5243513"/>
          <p14:tracePt t="183121" x="2855913" y="5243513"/>
          <p14:tracePt t="183129" x="2940050" y="5235575"/>
          <p14:tracePt t="183137" x="3008313" y="5235575"/>
          <p14:tracePt t="183145" x="3109913" y="5235575"/>
          <p14:tracePt t="183153" x="3254375" y="5218113"/>
          <p14:tracePt t="183161" x="3322638" y="5218113"/>
          <p14:tracePt t="183180" x="3568700" y="5183188"/>
          <p14:tracePt t="183184" x="3679825" y="5167313"/>
          <p14:tracePt t="183193" x="3763963" y="5149850"/>
          <p14:tracePt t="183201" x="3883025" y="5116513"/>
          <p14:tracePt t="183209" x="4044950" y="5081588"/>
          <p14:tracePt t="183216" x="4249738" y="5038725"/>
          <p14:tracePt t="183225" x="4503738" y="4954588"/>
          <p14:tracePt t="183233" x="4657725" y="4903788"/>
          <p14:tracePt t="183241" x="4972050" y="4818063"/>
          <p14:tracePt t="183249" x="5124450" y="4767263"/>
          <p14:tracePt t="183257" x="5430838" y="4622800"/>
          <p14:tracePt t="183267" x="5641975" y="4529138"/>
          <p14:tracePt t="183273" x="5889625" y="4419600"/>
          <p14:tracePt t="183283" x="6110288" y="4308475"/>
          <p14:tracePt t="183291" x="6305550" y="4206875"/>
          <p14:tracePt t="183299" x="6586538" y="4027488"/>
          <p14:tracePt t="183307" x="6731000" y="3951288"/>
          <p14:tracePt t="183315" x="6934200" y="3806825"/>
          <p14:tracePt t="183323" x="7053263" y="3722688"/>
          <p14:tracePt t="183331" x="7146925" y="3671888"/>
          <p14:tracePt t="183339" x="7248525" y="3594100"/>
          <p14:tracePt t="183347" x="7342188" y="3527425"/>
          <p14:tracePt t="183355" x="7418388" y="3475038"/>
          <p14:tracePt t="183363" x="7478713" y="3441700"/>
          <p14:tracePt t="183371" x="7529513" y="3398838"/>
          <p14:tracePt t="183379" x="7580313" y="3373438"/>
          <p14:tracePt t="183387" x="7631113" y="3330575"/>
          <p14:tracePt t="183395" x="7656513" y="3305175"/>
          <p14:tracePt t="183403" x="7673975" y="3279775"/>
          <p14:tracePt t="183411" x="7691438" y="3263900"/>
          <p14:tracePt t="183427" x="7699375" y="3246438"/>
          <p14:tracePt t="183436" x="7707313" y="3238500"/>
          <p14:tracePt t="183443" x="7707313" y="3228975"/>
          <p14:tracePt t="183451" x="7716838" y="3211513"/>
          <p14:tracePt t="183459" x="7716838" y="3203575"/>
          <p14:tracePt t="183467" x="7716838" y="3186113"/>
          <p14:tracePt t="183475" x="7716838" y="3160713"/>
          <p14:tracePt t="183483" x="7716838" y="3144838"/>
          <p14:tracePt t="183491" x="7716838" y="3119438"/>
          <p14:tracePt t="183499" x="7716838" y="3094038"/>
          <p14:tracePt t="183507" x="7716838" y="3084513"/>
          <p14:tracePt t="183515" x="7716838" y="3076575"/>
          <p14:tracePt t="183523" x="7716838" y="3067050"/>
          <p14:tracePt t="183689" x="7707313" y="3067050"/>
          <p14:tracePt t="183713" x="7699375" y="3067050"/>
          <p14:tracePt t="183729" x="7691438" y="3067050"/>
          <p14:tracePt t="183737" x="7681913" y="3067050"/>
          <p14:tracePt t="183745" x="7656513" y="3067050"/>
          <p14:tracePt t="183753" x="7631113" y="3067050"/>
          <p14:tracePt t="183762" x="7597775" y="3067050"/>
          <p14:tracePt t="183771" x="7554913" y="3067050"/>
          <p14:tracePt t="183778" x="7546975" y="3067050"/>
          <p14:tracePt t="183785" x="7512050" y="3076575"/>
          <p14:tracePt t="183793" x="7469188" y="3076575"/>
          <p14:tracePt t="183801" x="7443788" y="3076575"/>
          <p14:tracePt t="183810" x="7418388" y="3076575"/>
          <p14:tracePt t="183817" x="7402513" y="3076575"/>
          <p14:tracePt t="183827" x="7385050" y="3076575"/>
          <p14:tracePt t="183833" x="7377113" y="3076575"/>
          <p14:tracePt t="183842" x="7367588" y="3076575"/>
          <p14:tracePt t="183852" x="7350125" y="3076575"/>
          <p14:tracePt t="183867" x="7342188" y="3076575"/>
          <p14:tracePt t="183875" x="7324725" y="3076575"/>
          <p14:tracePt t="183891" x="7308850" y="3076575"/>
          <p14:tracePt t="183899" x="7273925" y="3067050"/>
          <p14:tracePt t="183907" x="7258050" y="3067050"/>
          <p14:tracePt t="183915" x="7240588" y="3067050"/>
          <p14:tracePt t="183923" x="7215188" y="3067050"/>
          <p14:tracePt t="183931" x="7205663" y="3059113"/>
          <p14:tracePt t="183939" x="7197725" y="3059113"/>
          <p14:tracePt t="183947" x="7180263" y="3059113"/>
          <p14:tracePt t="183963" x="7172325" y="3059113"/>
          <p14:tracePt t="183971" x="7154863" y="3059113"/>
          <p14:tracePt t="183987" x="7146925" y="3059113"/>
          <p14:tracePt t="184003" x="7138988" y="3059113"/>
          <p14:tracePt t="184060" x="7129463" y="3059113"/>
          <p14:tracePt t="184181" x="7129463" y="3067050"/>
          <p14:tracePt t="184188" x="7154863" y="3084513"/>
          <p14:tracePt t="184197" x="7180263" y="3101975"/>
          <p14:tracePt t="184206" x="7205663" y="3119438"/>
          <p14:tracePt t="184213" x="7223125" y="3135313"/>
          <p14:tracePt t="184221" x="7240588" y="3160713"/>
          <p14:tracePt t="184229" x="7248525" y="3186113"/>
          <p14:tracePt t="184236" x="7265988" y="3203575"/>
          <p14:tracePt t="184244" x="7273925" y="3238500"/>
          <p14:tracePt t="184253" x="7283450" y="3271838"/>
          <p14:tracePt t="184261" x="7283450" y="3297238"/>
          <p14:tracePt t="184269" x="7283450" y="3330575"/>
          <p14:tracePt t="184277" x="7283450" y="3348038"/>
          <p14:tracePt t="184285" x="7283450" y="3424238"/>
          <p14:tracePt t="184293" x="7265988" y="3475038"/>
          <p14:tracePt t="184301" x="7240588" y="3535363"/>
          <p14:tracePt t="184309" x="7232650" y="3586163"/>
          <p14:tracePt t="184317" x="7205663" y="3629025"/>
          <p14:tracePt t="184325" x="7172325" y="3679825"/>
          <p14:tracePt t="184333" x="7164388" y="3705225"/>
          <p14:tracePt t="184341" x="7154863" y="3722688"/>
          <p14:tracePt t="184349" x="7146925" y="3738563"/>
          <p14:tracePt t="184357" x="7138988" y="3738563"/>
          <p14:tracePt t="184834" x="7138988" y="3756025"/>
          <p14:tracePt t="184843" x="7138988" y="3763963"/>
          <p14:tracePt t="184849" x="7138988" y="3798888"/>
          <p14:tracePt t="184857" x="7146925" y="3824288"/>
          <p14:tracePt t="184865" x="7164388" y="3867150"/>
          <p14:tracePt t="184874" x="7180263" y="3900488"/>
          <p14:tracePt t="184881" x="7197725" y="3935413"/>
          <p14:tracePt t="184889" x="7215188" y="3951288"/>
          <p14:tracePt t="184899" x="7240588" y="3986213"/>
          <p14:tracePt t="184905" x="7283450" y="4027488"/>
          <p14:tracePt t="184913" x="7299325" y="4052888"/>
          <p14:tracePt t="184921" x="7342188" y="4079875"/>
          <p14:tracePt t="184929" x="7392988" y="4130675"/>
          <p14:tracePt t="184939" x="7427913" y="4156075"/>
          <p14:tracePt t="184945" x="7453313" y="4171950"/>
          <p14:tracePt t="184955" x="7478713" y="4189413"/>
          <p14:tracePt t="184961" x="7512050" y="4206875"/>
          <p14:tracePt t="184971" x="7546975" y="4232275"/>
          <p14:tracePt t="184977" x="7572375" y="4257675"/>
          <p14:tracePt t="184986" x="7597775" y="4275138"/>
          <p14:tracePt t="184995" x="7623175" y="4291013"/>
          <p14:tracePt t="185003" x="7639050" y="4308475"/>
          <p14:tracePt t="185011" x="7656513" y="4325938"/>
          <p14:tracePt t="185019" x="7691438" y="4351338"/>
          <p14:tracePt t="185027" x="7707313" y="4368800"/>
          <p14:tracePt t="185035" x="7724775" y="4368800"/>
          <p14:tracePt t="185044" x="7750175" y="4384675"/>
          <p14:tracePt t="185051" x="7767638" y="4402138"/>
          <p14:tracePt t="185059" x="7767638" y="4419600"/>
          <p14:tracePt t="185067" x="7793038" y="4435475"/>
          <p14:tracePt t="185075" x="7810500" y="4445000"/>
          <p14:tracePt t="185083" x="7826375" y="4452938"/>
          <p14:tracePt t="185091" x="7835900" y="4470400"/>
          <p14:tracePt t="185101" x="7851775" y="4495800"/>
          <p14:tracePt t="185111" x="7869238" y="4503738"/>
          <p14:tracePt t="185119" x="7877175" y="4513263"/>
          <p14:tracePt t="185127" x="7894638" y="4529138"/>
          <p14:tracePt t="185135" x="7902575" y="4546600"/>
          <p14:tracePt t="185143" x="7912100" y="4564063"/>
          <p14:tracePt t="185151" x="7927975" y="4572000"/>
          <p14:tracePt t="185159" x="7937500" y="4597400"/>
          <p14:tracePt t="185167" x="7954963" y="4614863"/>
          <p14:tracePt t="185180" x="7962900" y="4640263"/>
          <p14:tracePt t="185183" x="7980363" y="4673600"/>
          <p14:tracePt t="185191" x="8005763" y="4699000"/>
          <p14:tracePt t="185199" x="8005763" y="4708525"/>
          <p14:tracePt t="185208" x="8021638" y="4741863"/>
          <p14:tracePt t="185215" x="8031163" y="4767263"/>
          <p14:tracePt t="185223" x="8047038" y="4802188"/>
          <p14:tracePt t="185231" x="8056563" y="4818063"/>
          <p14:tracePt t="185241" x="8074025" y="4835525"/>
          <p14:tracePt t="185246" x="8081963" y="4843463"/>
          <p14:tracePt t="185257" x="8081963" y="4852988"/>
          <p14:tracePt t="185263" x="8089900" y="4860925"/>
          <p14:tracePt t="185325" x="8089900" y="4868863"/>
          <p14:tracePt t="185335" x="8089900" y="4878388"/>
          <p14:tracePt t="185341" x="8089900" y="4886325"/>
          <p14:tracePt t="185349" x="8099425" y="4903788"/>
          <p14:tracePt t="185357" x="8107363" y="4929188"/>
          <p14:tracePt t="185365" x="8115300" y="4946650"/>
          <p14:tracePt t="185373" x="8115300" y="4972050"/>
          <p14:tracePt t="185381" x="8124825" y="4997450"/>
          <p14:tracePt t="185389" x="8140700" y="5030788"/>
          <p14:tracePt t="185397" x="8150225" y="5056188"/>
          <p14:tracePt t="185405" x="8158163" y="5073650"/>
          <p14:tracePt t="185413" x="8166100" y="5099050"/>
          <p14:tracePt t="185421" x="8166100" y="5132388"/>
          <p14:tracePt t="185429" x="8175625" y="5157788"/>
          <p14:tracePt t="185437" x="8183563" y="5175250"/>
          <p14:tracePt t="185446" x="8183563" y="5192713"/>
          <p14:tracePt t="185455" x="8191500" y="5200650"/>
          <p14:tracePt t="185464" x="8201025" y="5200650"/>
          <p14:tracePt t="185470" x="8201025" y="5208588"/>
          <p14:tracePt t="185664" x="8201025" y="5218113"/>
          <p14:tracePt t="185672" x="8201025" y="5226050"/>
          <p14:tracePt t="185688" x="8201025" y="5235575"/>
          <p14:tracePt t="185696" x="8201025" y="5243513"/>
          <p14:tracePt t="185712" x="8201025" y="5251450"/>
          <p14:tracePt t="185719" x="8201025" y="5260975"/>
          <p14:tracePt t="185728" x="8201025" y="5268913"/>
          <p14:tracePt t="185735" x="8201025" y="5286375"/>
          <p14:tracePt t="185743" x="8208963" y="5311775"/>
          <p14:tracePt t="185751" x="8208963" y="5319713"/>
          <p14:tracePt t="185759" x="8208963" y="5327650"/>
          <p14:tracePt t="185767" x="8208963" y="5337175"/>
          <p14:tracePt t="185775" x="8208963" y="5345113"/>
          <p14:tracePt t="185783" x="8208963" y="5353050"/>
          <p14:tracePt t="185791" x="8208963" y="5362575"/>
          <p14:tracePt t="185799" x="8208963" y="5370513"/>
          <p14:tracePt t="185809" x="8218488" y="5370513"/>
          <p14:tracePt t="185817" x="8218488" y="5380038"/>
          <p14:tracePt t="185825" x="8218488" y="5387975"/>
          <p14:tracePt t="188669" x="8226425" y="5387975"/>
          <p14:tracePt t="188917" x="8234363" y="5387975"/>
          <p14:tracePt t="189169" x="8243888" y="5387975"/>
          <p14:tracePt t="194099" x="8234363" y="5387975"/>
          <p14:tracePt t="194107" x="8218488" y="5387975"/>
          <p14:tracePt t="194115" x="8175625" y="5387975"/>
          <p14:tracePt t="194124" x="8099425" y="5413375"/>
          <p14:tracePt t="194131" x="8013700" y="5430838"/>
          <p14:tracePt t="194140" x="7937500" y="5464175"/>
          <p14:tracePt t="194146" x="7783513" y="5532438"/>
          <p14:tracePt t="194163" x="7504113" y="5616575"/>
          <p14:tracePt t="194171" x="7334250" y="5676900"/>
          <p14:tracePt t="194179" x="7189788" y="5719763"/>
          <p14:tracePt t="194186" x="6977063" y="5788025"/>
          <p14:tracePt t="194194" x="6850063" y="5821363"/>
          <p14:tracePt t="194203" x="6705600" y="5854700"/>
          <p14:tracePt t="194211" x="6619875" y="5880100"/>
          <p14:tracePt t="194219" x="6543675" y="5897563"/>
          <p14:tracePt t="194228" x="6442075" y="5922963"/>
          <p14:tracePt t="194235" x="6381750" y="5932488"/>
          <p14:tracePt t="194242" x="6272213" y="5965825"/>
          <p14:tracePt t="194251" x="6203950" y="5991225"/>
          <p14:tracePt t="194259" x="6143625" y="6008688"/>
          <p14:tracePt t="194266" x="6067425" y="6034088"/>
          <p14:tracePt t="194276" x="5965825" y="6067425"/>
          <p14:tracePt t="194283" x="5889625" y="6092825"/>
          <p14:tracePt t="194291" x="5788025" y="6127750"/>
          <p14:tracePt t="194302" x="5702300" y="6153150"/>
          <p14:tracePt t="194306" x="5626100" y="6186488"/>
          <p14:tracePt t="194321" x="5524500" y="6211888"/>
          <p14:tracePt t="194329" x="5464175" y="6229350"/>
          <p14:tracePt t="194337" x="5337175" y="6262688"/>
          <p14:tracePt t="194345" x="5200650" y="6297613"/>
          <p14:tracePt t="194353" x="5091113" y="6323013"/>
          <p14:tracePt t="194361" x="4987925" y="6348413"/>
          <p14:tracePt t="194369" x="4911725" y="6348413"/>
          <p14:tracePt t="194378" x="4802188" y="6365875"/>
          <p14:tracePt t="194385" x="4657725" y="6381750"/>
          <p14:tracePt t="194393" x="4597400" y="6381750"/>
          <p14:tracePt t="194402" x="4460875" y="6391275"/>
          <p14:tracePt t="194409" x="4341813" y="6391275"/>
          <p14:tracePt t="194417" x="4257675" y="6391275"/>
          <p14:tracePt t="194425" x="4146550" y="6391275"/>
          <p14:tracePt t="194433" x="4087813" y="6391275"/>
          <p14:tracePt t="194441" x="3951288" y="6391275"/>
          <p14:tracePt t="194449" x="3849688" y="6391275"/>
          <p14:tracePt t="194456" x="3790950" y="6391275"/>
          <p14:tracePt t="194465" x="3671888" y="6391275"/>
          <p14:tracePt t="194473" x="3543300" y="6391275"/>
          <p14:tracePt t="194481" x="3467100" y="6391275"/>
          <p14:tracePt t="194489" x="3398838" y="6391275"/>
          <p14:tracePt t="194496" x="3314700" y="6391275"/>
          <p14:tracePt t="194505" x="3211513" y="6391275"/>
          <p14:tracePt t="194515" x="3127375" y="6391275"/>
          <p14:tracePt t="194524" x="3067050" y="6391275"/>
          <p14:tracePt t="194533" x="3008313" y="6381750"/>
          <p14:tracePt t="194541" x="2897188" y="6365875"/>
          <p14:tracePt t="194549" x="2805113" y="6356350"/>
          <p14:tracePt t="194559" x="2752725" y="6356350"/>
          <p14:tracePt t="194565" x="2693988" y="6348413"/>
          <p14:tracePt t="194575" x="2574925" y="6323013"/>
          <p14:tracePt t="194581" x="2516188" y="6313488"/>
          <p14:tracePt t="194591" x="2455863" y="6305550"/>
          <p14:tracePt t="194597" x="2387600" y="6297613"/>
          <p14:tracePt t="194607" x="2354263" y="6288088"/>
          <p14:tracePt t="194615" x="2303463" y="6262688"/>
          <p14:tracePt t="194623" x="2268538" y="6254750"/>
          <p14:tracePt t="194630" x="2243138" y="6254750"/>
          <p14:tracePt t="194640" x="2227263" y="6237288"/>
          <p14:tracePt t="194647" x="2192338" y="6221413"/>
          <p14:tracePt t="194656" x="2166938" y="6211888"/>
          <p14:tracePt t="194663" x="2149475" y="6194425"/>
          <p14:tracePt t="194672" x="2124075" y="6186488"/>
          <p14:tracePt t="194681" x="2116138" y="6178550"/>
          <p14:tracePt t="194687" x="2108200" y="6169025"/>
          <p14:tracePt t="194698" x="2090738" y="6169025"/>
          <p14:tracePt t="194841" x="2098675" y="6169025"/>
          <p14:tracePt t="194847" x="2166938" y="6161088"/>
          <p14:tracePt t="194857" x="2227263" y="6143625"/>
          <p14:tracePt t="194864" x="2379663" y="6135688"/>
          <p14:tracePt t="194874" x="2557463" y="6127750"/>
          <p14:tracePt t="194881" x="2693988" y="6110288"/>
          <p14:tracePt t="194889" x="2957513" y="6092825"/>
          <p14:tracePt t="194897" x="3101975" y="6084888"/>
          <p14:tracePt t="194905" x="3382963" y="6067425"/>
          <p14:tracePt t="194913" x="3552825" y="6067425"/>
          <p14:tracePt t="194921" x="3671888" y="6067425"/>
          <p14:tracePt t="194929" x="3806825" y="6067425"/>
          <p14:tracePt t="194937" x="3908425" y="6067425"/>
          <p14:tracePt t="194945" x="4019550" y="6067425"/>
          <p14:tracePt t="194953" x="4105275" y="6067425"/>
          <p14:tracePt t="194962" x="4206875" y="6067425"/>
          <p14:tracePt t="194969" x="4275138" y="6067425"/>
          <p14:tracePt t="194978" x="4308475" y="6067425"/>
          <p14:tracePt t="194985" x="4384675" y="6059488"/>
          <p14:tracePt t="194993" x="4445000" y="6049963"/>
          <p14:tracePt t="195001" x="4486275" y="6049963"/>
          <p14:tracePt t="195010" x="4546600" y="6042025"/>
          <p14:tracePt t="195017" x="4630738" y="6034088"/>
          <p14:tracePt t="195028" x="4683125" y="6016625"/>
          <p14:tracePt t="195036" x="4724400" y="6008688"/>
          <p14:tracePt t="195044" x="4767263" y="6008688"/>
          <p14:tracePt t="195053" x="4818063" y="5999163"/>
          <p14:tracePt t="195061" x="4843463" y="5999163"/>
          <p14:tracePt t="195069" x="4903788" y="5999163"/>
          <p14:tracePt t="195078" x="4946650" y="5999163"/>
          <p14:tracePt t="195085" x="5005388" y="5999163"/>
          <p14:tracePt t="195094" x="5038725" y="5991225"/>
          <p14:tracePt t="195101" x="5124450" y="5991225"/>
          <p14:tracePt t="195109" x="5192713" y="5991225"/>
          <p14:tracePt t="195117" x="5286375" y="5991225"/>
          <p14:tracePt t="195126" x="5353050" y="5991225"/>
          <p14:tracePt t="195133" x="5387975" y="5991225"/>
          <p14:tracePt t="195141" x="5438775" y="5991225"/>
          <p14:tracePt t="195149" x="5472113" y="5991225"/>
          <p14:tracePt t="195163" x="5524500" y="5991225"/>
          <p14:tracePt t="195166" x="5540375" y="5991225"/>
          <p14:tracePt t="195175" x="5557838" y="5991225"/>
          <p14:tracePt t="195183" x="5583238" y="5999163"/>
          <p14:tracePt t="195190" x="5616575" y="5999163"/>
          <p14:tracePt t="195198" x="5651500" y="5999163"/>
          <p14:tracePt t="195206" x="5684838" y="6008688"/>
          <p14:tracePt t="195215" x="5710238" y="6008688"/>
          <p14:tracePt t="195223" x="5735638" y="6008688"/>
          <p14:tracePt t="195231" x="5770563" y="6008688"/>
          <p14:tracePt t="195239" x="5795963" y="6008688"/>
          <p14:tracePt t="195247" x="5821363" y="6008688"/>
          <p14:tracePt t="195255" x="5854700" y="6008688"/>
          <p14:tracePt t="195262" x="5897563" y="6008688"/>
          <p14:tracePt t="195271" x="5932488" y="6008688"/>
          <p14:tracePt t="195279" x="5948363" y="6008688"/>
          <p14:tracePt t="195288" x="5983288" y="6008688"/>
          <p14:tracePt t="195295" x="6008688" y="6008688"/>
          <p14:tracePt t="195304" x="6042025" y="6008688"/>
          <p14:tracePt t="195312" x="6059488" y="6008688"/>
          <p14:tracePt t="195319" x="6102350" y="6008688"/>
          <p14:tracePt t="195328" x="6135688" y="6008688"/>
          <p14:tracePt t="195335" x="6186488" y="5999163"/>
          <p14:tracePt t="195343" x="6221413" y="5999163"/>
          <p14:tracePt t="195351" x="6262688" y="5999163"/>
          <p14:tracePt t="195359" x="6305550" y="5999163"/>
          <p14:tracePt t="195367" x="6365875" y="5999163"/>
          <p14:tracePt t="195375" x="6399213" y="5999163"/>
          <p14:tracePt t="195383" x="6442075" y="5999163"/>
          <p14:tracePt t="195391" x="6500813" y="5999163"/>
          <p14:tracePt t="195399" x="6543675" y="5999163"/>
          <p14:tracePt t="195407" x="6569075" y="5999163"/>
          <p14:tracePt t="195415" x="6611938" y="5999163"/>
          <p14:tracePt t="195423" x="6637338" y="5999163"/>
          <p14:tracePt t="195433" x="6662738" y="5999163"/>
          <p14:tracePt t="195439" x="6696075" y="5991225"/>
          <p14:tracePt t="195449" x="6713538" y="5991225"/>
          <p14:tracePt t="195457" x="6731000" y="5991225"/>
          <p14:tracePt t="195465" x="6738938" y="5991225"/>
          <p14:tracePt t="195605" x="6746875" y="5991225"/>
          <p14:tracePt t="195629" x="6756400" y="5991225"/>
          <p14:tracePt t="195669" x="6764338" y="5991225"/>
          <p14:tracePt t="195895" x="6764338" y="5999163"/>
          <p14:tracePt t="196717" x="6746875" y="6008688"/>
          <p14:tracePt t="196726" x="6670675" y="6024563"/>
          <p14:tracePt t="196733" x="6551613" y="6076950"/>
          <p14:tracePt t="196741" x="6432550" y="6118225"/>
          <p14:tracePt t="196749" x="6365875" y="6143625"/>
          <p14:tracePt t="196758" x="6127750" y="6229350"/>
          <p14:tracePt t="196767" x="5983288" y="6262688"/>
          <p14:tracePt t="196774" x="5838825" y="6313488"/>
          <p14:tracePt t="196781" x="5489575" y="6399213"/>
          <p14:tracePt t="196789" x="5294313" y="6442075"/>
          <p14:tracePt t="196797" x="4987925" y="6518275"/>
          <p14:tracePt t="196805" x="4648200" y="6586538"/>
          <p14:tracePt t="196813" x="4341813" y="6637338"/>
          <p14:tracePt t="196821" x="4113213" y="6680200"/>
          <p14:tracePt t="196829" x="3892550" y="6731000"/>
          <p14:tracePt t="196839" x="3730625" y="6756400"/>
          <p14:tracePt t="196845" x="3568700" y="6764338"/>
          <p14:tracePt t="196855" x="3416300" y="6772275"/>
          <p14:tracePt t="196861" x="3279775" y="6772275"/>
          <p14:tracePt t="196871" x="3160713" y="6772275"/>
          <p14:tracePt t="196879" x="3094038" y="6772275"/>
          <p14:tracePt t="196887" x="2974975" y="6764338"/>
          <p14:tracePt t="196895" x="2897188" y="6738938"/>
          <p14:tracePt t="196903" x="2813050" y="6721475"/>
          <p14:tracePt t="196911" x="2711450" y="6688138"/>
          <p14:tracePt t="196919" x="2625725" y="6662738"/>
          <p14:tracePt t="196927" x="2557463" y="6645275"/>
          <p14:tracePt t="196935" x="2447925" y="6627813"/>
          <p14:tracePt t="196943" x="2387600" y="6611938"/>
          <p14:tracePt t="196951" x="2354263" y="6611938"/>
          <p14:tracePt t="196959" x="2319338" y="6602413"/>
          <p14:tracePt t="196967" x="2303463" y="6602413"/>
          <p14:tracePt t="196976" x="2286000" y="6602413"/>
          <p14:tracePt t="196983" x="2278063" y="6602413"/>
          <p14:tracePt t="197008" x="2268538" y="6602413"/>
          <p14:tracePt t="197163" x="2260600" y="6586538"/>
          <p14:tracePt t="197179" x="2252663" y="6577013"/>
          <p14:tracePt t="197190" x="2252663" y="6569075"/>
          <p14:tracePt t="197204" x="2252663" y="6561138"/>
          <p14:tracePt t="197265" x="2260600" y="6561138"/>
          <p14:tracePt t="197273" x="2311400" y="6561138"/>
          <p14:tracePt t="197281" x="2397125" y="6561138"/>
          <p14:tracePt t="197289" x="2600325" y="6594475"/>
          <p14:tracePt t="197297" x="2770188" y="6619875"/>
          <p14:tracePt t="197305" x="3076575" y="6688138"/>
          <p14:tracePt t="197313" x="3416300" y="6756400"/>
          <p14:tracePt t="197321" x="3756025" y="6807200"/>
          <p14:tracePt t="197579" x="6875463" y="6815138"/>
          <p14:tracePt t="197587" x="6916738" y="6799263"/>
          <p14:tracePt t="197595" x="6943725" y="6799263"/>
          <p14:tracePt t="197611" x="6951663" y="6789738"/>
          <p14:tracePt t="197710" x="6951663" y="6781800"/>
          <p14:tracePt t="197719" x="6959600" y="6781800"/>
          <p14:tracePt t="197733" x="6959600" y="6772275"/>
          <p14:tracePt t="197749" x="6969125" y="6772275"/>
          <p14:tracePt t="198087" x="6969125" y="6764338"/>
          <p14:tracePt t="198116" x="6977063" y="6764338"/>
          <p14:tracePt t="198167" x="6977063" y="6756400"/>
          <p14:tracePt t="198249" x="6985000" y="6756400"/>
          <p14:tracePt t="198272" x="6985000" y="6746875"/>
          <p14:tracePt t="198281" x="6994525" y="6746875"/>
          <p14:tracePt t="198290" x="7002463" y="6738938"/>
          <p14:tracePt t="198299" x="7010400" y="6731000"/>
          <p14:tracePt t="198313" x="7010400" y="6721475"/>
          <p14:tracePt t="198321" x="7019925" y="6713538"/>
          <p14:tracePt t="198337" x="7027863" y="6713538"/>
          <p14:tracePt t="259137" x="7027863" y="6705600"/>
          <p14:tracePt t="259152" x="7027863" y="6680200"/>
          <p14:tracePt t="259161" x="7002463" y="6645275"/>
          <p14:tracePt t="259168" x="6959600" y="6586538"/>
          <p14:tracePt t="259177" x="6943725" y="6551613"/>
          <p14:tracePt t="259184" x="6934200" y="6518275"/>
          <p14:tracePt t="259192" x="6934200" y="6492875"/>
          <p14:tracePt t="259200" x="6934200" y="6483350"/>
          <p14:tracePt t="259209" x="6934200" y="6467475"/>
          <p14:tracePt t="259217" x="6934200" y="6442075"/>
          <p14:tracePt t="259225" x="6951663" y="6407150"/>
          <p14:tracePt t="259233" x="6985000" y="6280150"/>
          <p14:tracePt t="259240" x="7019925" y="6178550"/>
          <p14:tracePt t="259248" x="7053263" y="6076950"/>
          <p14:tracePt t="259256" x="7088188" y="5983288"/>
          <p14:tracePt t="259264" x="7104063" y="5880100"/>
          <p14:tracePt t="259273" x="7121525" y="5788025"/>
          <p14:tracePt t="259280" x="7138988" y="5719763"/>
          <p14:tracePt t="259289" x="7146925" y="5676900"/>
          <p14:tracePt t="259296" x="7164388" y="5626100"/>
          <p14:tracePt t="259305" x="7172325" y="5583238"/>
          <p14:tracePt t="259313" x="7189788" y="5532438"/>
          <p14:tracePt t="259321" x="7205663" y="5472113"/>
          <p14:tracePt t="259328" x="7232650" y="5438775"/>
          <p14:tracePt t="259336" x="7248525" y="5405438"/>
          <p14:tracePt t="259345" x="7273925" y="5353050"/>
          <p14:tracePt t="259353" x="7291388" y="5319713"/>
          <p14:tracePt t="259363" x="7316788" y="5286375"/>
          <p14:tracePt t="259371" x="7334250" y="5260975"/>
          <p14:tracePt t="259379" x="7359650" y="5226050"/>
          <p14:tracePt t="259387" x="7377113" y="5192713"/>
          <p14:tracePt t="259395" x="7392988" y="5167313"/>
          <p14:tracePt t="259403" x="7427913" y="5132388"/>
          <p14:tracePt t="259412" x="7461250" y="5064125"/>
          <p14:tracePt t="259419" x="7486650" y="5030788"/>
          <p14:tracePt t="259426" x="7512050" y="4997450"/>
          <p14:tracePt t="259435" x="7537450" y="4972050"/>
          <p14:tracePt t="259442" x="7562850" y="4946650"/>
          <p14:tracePt t="259451" x="7572375" y="4929188"/>
          <p14:tracePt t="259459" x="7588250" y="4911725"/>
          <p14:tracePt t="259466" x="7588250" y="4903788"/>
          <p14:tracePt t="259475" x="7605713" y="4894263"/>
          <p14:tracePt t="259483" x="7613650" y="4878388"/>
          <p14:tracePt t="259491" x="7631113" y="4860925"/>
          <p14:tracePt t="259499" x="7639050" y="4843463"/>
          <p14:tracePt t="259506" x="7648575" y="4843463"/>
          <p14:tracePt t="259515" x="7666038" y="4827588"/>
          <p14:tracePt t="259524" x="7673975" y="4810125"/>
          <p14:tracePt t="259530" x="7691438" y="4802188"/>
          <p14:tracePt t="259546" x="7699375" y="4784725"/>
          <p14:tracePt t="259555" x="7716838" y="4775200"/>
          <p14:tracePt t="259563" x="7724775" y="4767263"/>
          <p14:tracePt t="259571" x="7732713" y="4759325"/>
          <p14:tracePt t="259580" x="7750175" y="4749800"/>
          <p14:tracePt t="259587" x="7775575" y="4733925"/>
          <p14:tracePt t="259594" x="7800975" y="4716463"/>
          <p14:tracePt t="259602" x="7826375" y="4699000"/>
          <p14:tracePt t="259611" x="7877175" y="4673600"/>
          <p14:tracePt t="259619" x="7945438" y="4640263"/>
          <p14:tracePt t="259627" x="8005763" y="4605338"/>
          <p14:tracePt t="259636" x="8081963" y="4564063"/>
          <p14:tracePt t="259643" x="8150225" y="4538663"/>
          <p14:tracePt t="259652" x="8191500" y="4513263"/>
          <p14:tracePt t="259659" x="8285163" y="4478338"/>
          <p14:tracePt t="259669" x="8345488" y="4452938"/>
          <p14:tracePt t="259676" x="8396288" y="4427538"/>
          <p14:tracePt t="259685" x="8507413" y="4384675"/>
          <p14:tracePt t="259693" x="8558213" y="4368800"/>
          <p14:tracePt t="259701" x="8634413" y="4333875"/>
          <p14:tracePt t="259709" x="8667750" y="4316413"/>
          <p14:tracePt t="259716" x="8718550" y="4291013"/>
          <p14:tracePt t="259725" x="8753475" y="4275138"/>
          <p14:tracePt t="259733" x="8769350" y="4275138"/>
          <p14:tracePt t="259741" x="8786813" y="4265613"/>
          <p14:tracePt t="259749" x="8796338" y="4257675"/>
          <p14:tracePt t="259757" x="8804275" y="4257675"/>
          <p14:tracePt t="259789" x="8812213" y="4257675"/>
          <p14:tracePt t="259813" x="8812213" y="4249738"/>
          <p14:tracePt t="259837" x="8829675" y="4240213"/>
          <p14:tracePt t="259846" x="8837613" y="4240213"/>
          <p14:tracePt t="259853" x="8847138" y="4232275"/>
          <p14:tracePt t="259863" x="8855075" y="4224338"/>
          <p14:tracePt t="259869" x="8863013" y="4214813"/>
          <p14:tracePt t="259878" x="8872538" y="4214813"/>
          <p14:tracePt t="259885" x="8880475" y="4206875"/>
          <p14:tracePt t="259893" x="8897938" y="4197350"/>
          <p14:tracePt t="259901" x="8923338" y="4189413"/>
          <p14:tracePt t="259909" x="8966200" y="4164013"/>
          <p14:tracePt t="259919" x="8999538" y="4146550"/>
          <p14:tracePt t="259924" x="9050338" y="4113213"/>
          <p14:tracePt t="259935" x="9085263" y="4113213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6.6|101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9|2.1|0.9|0.6|0.5|225.4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</TotalTime>
  <Words>857</Words>
  <Application>Microsoft Office PowerPoint</Application>
  <PresentationFormat>全屏显示(4:3)</PresentationFormat>
  <Paragraphs>127</Paragraphs>
  <Slides>13</Slides>
  <Notes>5</Notes>
  <HiddenSlides>0</HiddenSlides>
  <MMClips>13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4" baseType="lpstr">
      <vt:lpstr>等线</vt:lpstr>
      <vt:lpstr>Arial</vt:lpstr>
      <vt:lpstr>Arial Black</vt:lpstr>
      <vt:lpstr>Calibri</vt:lpstr>
      <vt:lpstr>Calibri Light</vt:lpstr>
      <vt:lpstr>Symbol</vt:lpstr>
      <vt:lpstr>Times New Roman</vt:lpstr>
      <vt:lpstr>Webdings</vt:lpstr>
      <vt:lpstr>Wingdings</vt:lpstr>
      <vt:lpstr>Office 主题​​</vt:lpstr>
      <vt:lpstr>位图图像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 隽佶</dc:creator>
  <cp:lastModifiedBy>张 隽佶</cp:lastModifiedBy>
  <cp:revision>4</cp:revision>
  <dcterms:created xsi:type="dcterms:W3CDTF">2020-08-29T02:42:21Z</dcterms:created>
  <dcterms:modified xsi:type="dcterms:W3CDTF">2020-08-29T03:47:58Z</dcterms:modified>
</cp:coreProperties>
</file>

<file path=docProps/thumbnail.jpeg>
</file>